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Lst>
  <p:sldSz cy="5143500" cx="9144000"/>
  <p:notesSz cx="6858000" cy="9144000"/>
  <p:embeddedFontLst>
    <p:embeddedFont>
      <p:font typeface="Proxima Nova"/>
      <p:regular r:id="rId54"/>
      <p:bold r:id="rId55"/>
      <p:italic r:id="rId56"/>
      <p:boldItalic r:id="rId57"/>
    </p:embeddedFont>
    <p:embeddedFont>
      <p:font typeface="Roboto Medium"/>
      <p:regular r:id="rId58"/>
      <p:bold r:id="rId59"/>
      <p:italic r:id="rId60"/>
      <p:boldItalic r:id="rId61"/>
    </p:embeddedFont>
    <p:embeddedFont>
      <p:font typeface="Amatic SC"/>
      <p:regular r:id="rId62"/>
      <p:bold r:id="rId63"/>
    </p:embeddedFont>
    <p:embeddedFont>
      <p:font typeface="Oxanium"/>
      <p:regular r:id="rId64"/>
      <p:bold r:id="rId65"/>
    </p:embeddedFont>
    <p:embeddedFont>
      <p:font typeface="Federo"/>
      <p:regular r:id="rId66"/>
    </p:embeddedFont>
    <p:embeddedFont>
      <p:font typeface="Advent Pro"/>
      <p:regular r:id="rId67"/>
      <p:bold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A29ED33-7D91-4B79-A369-95FCFEF066E9}">
  <a:tblStyle styleId="{AA29ED33-7D91-4B79-A369-95FCFEF066E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regular.fntdata"/><Relationship Id="rId61" Type="http://schemas.openxmlformats.org/officeDocument/2006/relationships/font" Target="fonts/RobotoMedium-boldItalic.fntdata"/><Relationship Id="rId20" Type="http://schemas.openxmlformats.org/officeDocument/2006/relationships/slide" Target="slides/slide14.xml"/><Relationship Id="rId64" Type="http://schemas.openxmlformats.org/officeDocument/2006/relationships/font" Target="fonts/Oxanium-regular.fntdata"/><Relationship Id="rId63" Type="http://schemas.openxmlformats.org/officeDocument/2006/relationships/font" Target="fonts/AmaticSC-bold.fntdata"/><Relationship Id="rId22" Type="http://schemas.openxmlformats.org/officeDocument/2006/relationships/slide" Target="slides/slide16.xml"/><Relationship Id="rId66" Type="http://schemas.openxmlformats.org/officeDocument/2006/relationships/font" Target="fonts/Federo-regular.fntdata"/><Relationship Id="rId21" Type="http://schemas.openxmlformats.org/officeDocument/2006/relationships/slide" Target="slides/slide15.xml"/><Relationship Id="rId65" Type="http://schemas.openxmlformats.org/officeDocument/2006/relationships/font" Target="fonts/Oxanium-bold.fntdata"/><Relationship Id="rId24" Type="http://schemas.openxmlformats.org/officeDocument/2006/relationships/slide" Target="slides/slide18.xml"/><Relationship Id="rId68" Type="http://schemas.openxmlformats.org/officeDocument/2006/relationships/font" Target="fonts/AdventPro-bold.fntdata"/><Relationship Id="rId23" Type="http://schemas.openxmlformats.org/officeDocument/2006/relationships/slide" Target="slides/slide17.xml"/><Relationship Id="rId67" Type="http://schemas.openxmlformats.org/officeDocument/2006/relationships/font" Target="fonts/AdventPro-regular.fntdata"/><Relationship Id="rId60" Type="http://schemas.openxmlformats.org/officeDocument/2006/relationships/font" Target="fonts/RobotoMedium-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bold.fntdata"/><Relationship Id="rId10" Type="http://schemas.openxmlformats.org/officeDocument/2006/relationships/slide" Target="slides/slide4.xml"/><Relationship Id="rId54" Type="http://schemas.openxmlformats.org/officeDocument/2006/relationships/font" Target="fonts/ProximaNova-regular.fntdata"/><Relationship Id="rId13" Type="http://schemas.openxmlformats.org/officeDocument/2006/relationships/slide" Target="slides/slide7.xml"/><Relationship Id="rId57" Type="http://schemas.openxmlformats.org/officeDocument/2006/relationships/font" Target="fonts/ProximaNova-boldItalic.fntdata"/><Relationship Id="rId12" Type="http://schemas.openxmlformats.org/officeDocument/2006/relationships/slide" Target="slides/slide6.xml"/><Relationship Id="rId56" Type="http://schemas.openxmlformats.org/officeDocument/2006/relationships/font" Target="fonts/ProximaNova-italic.fntdata"/><Relationship Id="rId15" Type="http://schemas.openxmlformats.org/officeDocument/2006/relationships/slide" Target="slides/slide9.xml"/><Relationship Id="rId59" Type="http://schemas.openxmlformats.org/officeDocument/2006/relationships/font" Target="fonts/RobotoMedium-bold.fntdata"/><Relationship Id="rId14" Type="http://schemas.openxmlformats.org/officeDocument/2006/relationships/slide" Target="slides/slide8.xml"/><Relationship Id="rId58" Type="http://schemas.openxmlformats.org/officeDocument/2006/relationships/font" Target="fonts/Roboto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 name="Shape 607"/>
        <p:cNvGrpSpPr/>
        <p:nvPr/>
      </p:nvGrpSpPr>
      <p:grpSpPr>
        <a:xfrm>
          <a:off x="0" y="0"/>
          <a:ext cx="0" cy="0"/>
          <a:chOff x="0" y="0"/>
          <a:chExt cx="0" cy="0"/>
        </a:xfrm>
      </p:grpSpPr>
      <p:sp>
        <p:nvSpPr>
          <p:cNvPr id="608" name="Google Shape;60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609" name="Google Shape;60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123a4e21041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123a4e21041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 name="Shape 845"/>
        <p:cNvGrpSpPr/>
        <p:nvPr/>
      </p:nvGrpSpPr>
      <p:grpSpPr>
        <a:xfrm>
          <a:off x="0" y="0"/>
          <a:ext cx="0" cy="0"/>
          <a:chOff x="0" y="0"/>
          <a:chExt cx="0" cy="0"/>
        </a:xfrm>
      </p:grpSpPr>
      <p:sp>
        <p:nvSpPr>
          <p:cNvPr id="846" name="Google Shape;846;g1233085ef8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 name="Google Shape;847;g1233085ef8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1233085ef8f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1233085ef8f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123a4e21041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123a4e21041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2" name="Shape 1392"/>
        <p:cNvGrpSpPr/>
        <p:nvPr/>
      </p:nvGrpSpPr>
      <p:grpSpPr>
        <a:xfrm>
          <a:off x="0" y="0"/>
          <a:ext cx="0" cy="0"/>
          <a:chOff x="0" y="0"/>
          <a:chExt cx="0" cy="0"/>
        </a:xfrm>
      </p:grpSpPr>
      <p:sp>
        <p:nvSpPr>
          <p:cNvPr id="1393" name="Google Shape;1393;g123a4e21041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4" name="Google Shape;1394;g123a4e21041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7" name="Shape 1687"/>
        <p:cNvGrpSpPr/>
        <p:nvPr/>
      </p:nvGrpSpPr>
      <p:grpSpPr>
        <a:xfrm>
          <a:off x="0" y="0"/>
          <a:ext cx="0" cy="0"/>
          <a:chOff x="0" y="0"/>
          <a:chExt cx="0" cy="0"/>
        </a:xfrm>
      </p:grpSpPr>
      <p:sp>
        <p:nvSpPr>
          <p:cNvPr id="1688" name="Google Shape;1688;g123a4e21041_1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9" name="Google Shape;1689;g123a4e21041_1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0" name="Shape 2010"/>
        <p:cNvGrpSpPr/>
        <p:nvPr/>
      </p:nvGrpSpPr>
      <p:grpSpPr>
        <a:xfrm>
          <a:off x="0" y="0"/>
          <a:ext cx="0" cy="0"/>
          <a:chOff x="0" y="0"/>
          <a:chExt cx="0" cy="0"/>
        </a:xfrm>
      </p:grpSpPr>
      <p:sp>
        <p:nvSpPr>
          <p:cNvPr id="2011" name="Google Shape;2011;g123a4e21041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2" name="Google Shape;2012;g123a4e21041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3" name="Shape 2203"/>
        <p:cNvGrpSpPr/>
        <p:nvPr/>
      </p:nvGrpSpPr>
      <p:grpSpPr>
        <a:xfrm>
          <a:off x="0" y="0"/>
          <a:ext cx="0" cy="0"/>
          <a:chOff x="0" y="0"/>
          <a:chExt cx="0" cy="0"/>
        </a:xfrm>
      </p:grpSpPr>
      <p:sp>
        <p:nvSpPr>
          <p:cNvPr id="2204" name="Google Shape;2204;g123a4e21041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5" name="Google Shape;2205;g123a4e21041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9" name="Shape 2219"/>
        <p:cNvGrpSpPr/>
        <p:nvPr/>
      </p:nvGrpSpPr>
      <p:grpSpPr>
        <a:xfrm>
          <a:off x="0" y="0"/>
          <a:ext cx="0" cy="0"/>
          <a:chOff x="0" y="0"/>
          <a:chExt cx="0" cy="0"/>
        </a:xfrm>
      </p:grpSpPr>
      <p:sp>
        <p:nvSpPr>
          <p:cNvPr id="2220" name="Google Shape;2220;g123a4e21041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1" name="Google Shape;2221;g123a4e21041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1" name="Shape 2241"/>
        <p:cNvGrpSpPr/>
        <p:nvPr/>
      </p:nvGrpSpPr>
      <p:grpSpPr>
        <a:xfrm>
          <a:off x="0" y="0"/>
          <a:ext cx="0" cy="0"/>
          <a:chOff x="0" y="0"/>
          <a:chExt cx="0" cy="0"/>
        </a:xfrm>
      </p:grpSpPr>
      <p:sp>
        <p:nvSpPr>
          <p:cNvPr id="2242" name="Google Shape;2242;g123a4e21041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3" name="Google Shape;2243;g123a4e21041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1" name="Shape 2441"/>
        <p:cNvGrpSpPr/>
        <p:nvPr/>
      </p:nvGrpSpPr>
      <p:grpSpPr>
        <a:xfrm>
          <a:off x="0" y="0"/>
          <a:ext cx="0" cy="0"/>
          <a:chOff x="0" y="0"/>
          <a:chExt cx="0" cy="0"/>
        </a:xfrm>
      </p:grpSpPr>
      <p:sp>
        <p:nvSpPr>
          <p:cNvPr id="2442" name="Google Shape;2442;g123a4e21041_1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3" name="Google Shape;2443;g123a4e21041_1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8" name="Shape 2678"/>
        <p:cNvGrpSpPr/>
        <p:nvPr/>
      </p:nvGrpSpPr>
      <p:grpSpPr>
        <a:xfrm>
          <a:off x="0" y="0"/>
          <a:ext cx="0" cy="0"/>
          <a:chOff x="0" y="0"/>
          <a:chExt cx="0" cy="0"/>
        </a:xfrm>
      </p:grpSpPr>
      <p:sp>
        <p:nvSpPr>
          <p:cNvPr id="2679" name="Google Shape;2679;g123a4e21041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0" name="Google Shape;2680;g123a4e21041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3" name="Shape 2753"/>
        <p:cNvGrpSpPr/>
        <p:nvPr/>
      </p:nvGrpSpPr>
      <p:grpSpPr>
        <a:xfrm>
          <a:off x="0" y="0"/>
          <a:ext cx="0" cy="0"/>
          <a:chOff x="0" y="0"/>
          <a:chExt cx="0" cy="0"/>
        </a:xfrm>
      </p:grpSpPr>
      <p:sp>
        <p:nvSpPr>
          <p:cNvPr id="2754" name="Google Shape;2754;g123a4e21041_1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5" name="Google Shape;2755;g123a4e21041_1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1" name="Shape 2831"/>
        <p:cNvGrpSpPr/>
        <p:nvPr/>
      </p:nvGrpSpPr>
      <p:grpSpPr>
        <a:xfrm>
          <a:off x="0" y="0"/>
          <a:ext cx="0" cy="0"/>
          <a:chOff x="0" y="0"/>
          <a:chExt cx="0" cy="0"/>
        </a:xfrm>
      </p:grpSpPr>
      <p:sp>
        <p:nvSpPr>
          <p:cNvPr id="2832" name="Google Shape;2832;g123a4e21041_1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3" name="Google Shape;2833;g123a4e21041_1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8" name="Shape 3018"/>
        <p:cNvGrpSpPr/>
        <p:nvPr/>
      </p:nvGrpSpPr>
      <p:grpSpPr>
        <a:xfrm>
          <a:off x="0" y="0"/>
          <a:ext cx="0" cy="0"/>
          <a:chOff x="0" y="0"/>
          <a:chExt cx="0" cy="0"/>
        </a:xfrm>
      </p:grpSpPr>
      <p:sp>
        <p:nvSpPr>
          <p:cNvPr id="3019" name="Google Shape;3019;g123a4e21041_1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0" name="Google Shape;3020;g123a4e21041_1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4" name="Shape 3054"/>
        <p:cNvGrpSpPr/>
        <p:nvPr/>
      </p:nvGrpSpPr>
      <p:grpSpPr>
        <a:xfrm>
          <a:off x="0" y="0"/>
          <a:ext cx="0" cy="0"/>
          <a:chOff x="0" y="0"/>
          <a:chExt cx="0" cy="0"/>
        </a:xfrm>
      </p:grpSpPr>
      <p:sp>
        <p:nvSpPr>
          <p:cNvPr id="3055" name="Google Shape;3055;g123a4e21041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6" name="Google Shape;3056;g123a4e21041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4" name="Shape 3394"/>
        <p:cNvGrpSpPr/>
        <p:nvPr/>
      </p:nvGrpSpPr>
      <p:grpSpPr>
        <a:xfrm>
          <a:off x="0" y="0"/>
          <a:ext cx="0" cy="0"/>
          <a:chOff x="0" y="0"/>
          <a:chExt cx="0" cy="0"/>
        </a:xfrm>
      </p:grpSpPr>
      <p:sp>
        <p:nvSpPr>
          <p:cNvPr id="3395" name="Google Shape;3395;g123a4e21041_1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6" name="Google Shape;3396;g123a4e21041_1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5" name="Shape 3575"/>
        <p:cNvGrpSpPr/>
        <p:nvPr/>
      </p:nvGrpSpPr>
      <p:grpSpPr>
        <a:xfrm>
          <a:off x="0" y="0"/>
          <a:ext cx="0" cy="0"/>
          <a:chOff x="0" y="0"/>
          <a:chExt cx="0" cy="0"/>
        </a:xfrm>
      </p:grpSpPr>
      <p:sp>
        <p:nvSpPr>
          <p:cNvPr id="3576" name="Google Shape;3576;g123a4e21041_1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7" name="Google Shape;3577;g123a4e21041_1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1" name="Shape 3671"/>
        <p:cNvGrpSpPr/>
        <p:nvPr/>
      </p:nvGrpSpPr>
      <p:grpSpPr>
        <a:xfrm>
          <a:off x="0" y="0"/>
          <a:ext cx="0" cy="0"/>
          <a:chOff x="0" y="0"/>
          <a:chExt cx="0" cy="0"/>
        </a:xfrm>
      </p:grpSpPr>
      <p:sp>
        <p:nvSpPr>
          <p:cNvPr id="3672" name="Google Shape;3672;g123a4e21041_1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3" name="Google Shape;3673;g123a4e21041_1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0" name="Shape 4080"/>
        <p:cNvGrpSpPr/>
        <p:nvPr/>
      </p:nvGrpSpPr>
      <p:grpSpPr>
        <a:xfrm>
          <a:off x="0" y="0"/>
          <a:ext cx="0" cy="0"/>
          <a:chOff x="0" y="0"/>
          <a:chExt cx="0" cy="0"/>
        </a:xfrm>
      </p:grpSpPr>
      <p:sp>
        <p:nvSpPr>
          <p:cNvPr id="4081" name="Google Shape;4081;g123a4e21041_1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2" name="Google Shape;4082;g123a4e21041_1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1" name="Shape 4201"/>
        <p:cNvGrpSpPr/>
        <p:nvPr/>
      </p:nvGrpSpPr>
      <p:grpSpPr>
        <a:xfrm>
          <a:off x="0" y="0"/>
          <a:ext cx="0" cy="0"/>
          <a:chOff x="0" y="0"/>
          <a:chExt cx="0" cy="0"/>
        </a:xfrm>
      </p:grpSpPr>
      <p:sp>
        <p:nvSpPr>
          <p:cNvPr id="4202" name="Google Shape;4202;g123a4e21041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3" name="Google Shape;4203;g123a4e21041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0" name="Shape 4440"/>
        <p:cNvGrpSpPr/>
        <p:nvPr/>
      </p:nvGrpSpPr>
      <p:grpSpPr>
        <a:xfrm>
          <a:off x="0" y="0"/>
          <a:ext cx="0" cy="0"/>
          <a:chOff x="0" y="0"/>
          <a:chExt cx="0" cy="0"/>
        </a:xfrm>
      </p:grpSpPr>
      <p:sp>
        <p:nvSpPr>
          <p:cNvPr id="4441" name="Google Shape;4441;g123a4e21041_1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2" name="Google Shape;4442;g123a4e21041_1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5" name="Shape 4635"/>
        <p:cNvGrpSpPr/>
        <p:nvPr/>
      </p:nvGrpSpPr>
      <p:grpSpPr>
        <a:xfrm>
          <a:off x="0" y="0"/>
          <a:ext cx="0" cy="0"/>
          <a:chOff x="0" y="0"/>
          <a:chExt cx="0" cy="0"/>
        </a:xfrm>
      </p:grpSpPr>
      <p:sp>
        <p:nvSpPr>
          <p:cNvPr id="4636" name="Google Shape;4636;g123a4e21041_1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7" name="Google Shape;4637;g123a4e21041_1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6" name="Shape 4686"/>
        <p:cNvGrpSpPr/>
        <p:nvPr/>
      </p:nvGrpSpPr>
      <p:grpSpPr>
        <a:xfrm>
          <a:off x="0" y="0"/>
          <a:ext cx="0" cy="0"/>
          <a:chOff x="0" y="0"/>
          <a:chExt cx="0" cy="0"/>
        </a:xfrm>
      </p:grpSpPr>
      <p:sp>
        <p:nvSpPr>
          <p:cNvPr id="4687" name="Google Shape;4687;g123a4e21041_1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8" name="Google Shape;4688;g123a4e21041_1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8" name="Shape 4718"/>
        <p:cNvGrpSpPr/>
        <p:nvPr/>
      </p:nvGrpSpPr>
      <p:grpSpPr>
        <a:xfrm>
          <a:off x="0" y="0"/>
          <a:ext cx="0" cy="0"/>
          <a:chOff x="0" y="0"/>
          <a:chExt cx="0" cy="0"/>
        </a:xfrm>
      </p:grpSpPr>
      <p:sp>
        <p:nvSpPr>
          <p:cNvPr id="4719" name="Google Shape;4719;g1233085ef8f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0" name="Google Shape;4720;g1233085ef8f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3" name="Shape 4723"/>
        <p:cNvGrpSpPr/>
        <p:nvPr/>
      </p:nvGrpSpPr>
      <p:grpSpPr>
        <a:xfrm>
          <a:off x="0" y="0"/>
          <a:ext cx="0" cy="0"/>
          <a:chOff x="0" y="0"/>
          <a:chExt cx="0" cy="0"/>
        </a:xfrm>
      </p:grpSpPr>
      <p:sp>
        <p:nvSpPr>
          <p:cNvPr id="4724" name="Google Shape;4724;g1233085ef8f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5" name="Google Shape;4725;g1233085ef8f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5" name="Shape 5145"/>
        <p:cNvGrpSpPr/>
        <p:nvPr/>
      </p:nvGrpSpPr>
      <p:grpSpPr>
        <a:xfrm>
          <a:off x="0" y="0"/>
          <a:ext cx="0" cy="0"/>
          <a:chOff x="0" y="0"/>
          <a:chExt cx="0" cy="0"/>
        </a:xfrm>
      </p:grpSpPr>
      <p:sp>
        <p:nvSpPr>
          <p:cNvPr id="5146" name="Google Shape;5146;g123e2f56c84_4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7" name="Google Shape;5147;g123e2f56c84_4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6" name="Shape 5216"/>
        <p:cNvGrpSpPr/>
        <p:nvPr/>
      </p:nvGrpSpPr>
      <p:grpSpPr>
        <a:xfrm>
          <a:off x="0" y="0"/>
          <a:ext cx="0" cy="0"/>
          <a:chOff x="0" y="0"/>
          <a:chExt cx="0" cy="0"/>
        </a:xfrm>
      </p:grpSpPr>
      <p:sp>
        <p:nvSpPr>
          <p:cNvPr id="5217" name="Google Shape;5217;g123e2f56c84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8" name="Google Shape;5218;g123e2f56c84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0" name="Shape 5230"/>
        <p:cNvGrpSpPr/>
        <p:nvPr/>
      </p:nvGrpSpPr>
      <p:grpSpPr>
        <a:xfrm>
          <a:off x="0" y="0"/>
          <a:ext cx="0" cy="0"/>
          <a:chOff x="0" y="0"/>
          <a:chExt cx="0" cy="0"/>
        </a:xfrm>
      </p:grpSpPr>
      <p:sp>
        <p:nvSpPr>
          <p:cNvPr id="5231" name="Google Shape;5231;g123a4e21041_7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2" name="Google Shape;5232;g123a4e21041_7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7" name="Shape 5237"/>
        <p:cNvGrpSpPr/>
        <p:nvPr/>
      </p:nvGrpSpPr>
      <p:grpSpPr>
        <a:xfrm>
          <a:off x="0" y="0"/>
          <a:ext cx="0" cy="0"/>
          <a:chOff x="0" y="0"/>
          <a:chExt cx="0" cy="0"/>
        </a:xfrm>
      </p:grpSpPr>
      <p:sp>
        <p:nvSpPr>
          <p:cNvPr id="5238" name="Google Shape;5238;g123a4e21041_7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9" name="Google Shape;5239;g123a4e21041_7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4" name="Shape 5244"/>
        <p:cNvGrpSpPr/>
        <p:nvPr/>
      </p:nvGrpSpPr>
      <p:grpSpPr>
        <a:xfrm>
          <a:off x="0" y="0"/>
          <a:ext cx="0" cy="0"/>
          <a:chOff x="0" y="0"/>
          <a:chExt cx="0" cy="0"/>
        </a:xfrm>
      </p:grpSpPr>
      <p:sp>
        <p:nvSpPr>
          <p:cNvPr id="5245" name="Google Shape;5245;g123a4e21041_7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6" name="Google Shape;5246;g123a4e21041_7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1" name="Shape 5271"/>
        <p:cNvGrpSpPr/>
        <p:nvPr/>
      </p:nvGrpSpPr>
      <p:grpSpPr>
        <a:xfrm>
          <a:off x="0" y="0"/>
          <a:ext cx="0" cy="0"/>
          <a:chOff x="0" y="0"/>
          <a:chExt cx="0" cy="0"/>
        </a:xfrm>
      </p:grpSpPr>
      <p:sp>
        <p:nvSpPr>
          <p:cNvPr id="5272" name="Google Shape;5272;g123a4e21041_7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3" name="Google Shape;5273;g123a4e21041_7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g123a4e21041_7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9" name="Google Shape;5289;g123a4e21041_7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4" name="Shape 5624"/>
        <p:cNvGrpSpPr/>
        <p:nvPr/>
      </p:nvGrpSpPr>
      <p:grpSpPr>
        <a:xfrm>
          <a:off x="0" y="0"/>
          <a:ext cx="0" cy="0"/>
          <a:chOff x="0" y="0"/>
          <a:chExt cx="0" cy="0"/>
        </a:xfrm>
      </p:grpSpPr>
      <p:sp>
        <p:nvSpPr>
          <p:cNvPr id="5625" name="Google Shape;5625;g123a4e21041_7_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6" name="Google Shape;5626;g123a4e21041_7_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8" name="Shape 11538"/>
        <p:cNvGrpSpPr/>
        <p:nvPr/>
      </p:nvGrpSpPr>
      <p:grpSpPr>
        <a:xfrm>
          <a:off x="0" y="0"/>
          <a:ext cx="0" cy="0"/>
          <a:chOff x="0" y="0"/>
          <a:chExt cx="0" cy="0"/>
        </a:xfrm>
      </p:grpSpPr>
      <p:sp>
        <p:nvSpPr>
          <p:cNvPr id="11539" name="Google Shape;11539;g123a4e21041_7_6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0" name="Google Shape;11540;g123a4e21041_7_6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5" name="Shape 11965"/>
        <p:cNvGrpSpPr/>
        <p:nvPr/>
      </p:nvGrpSpPr>
      <p:grpSpPr>
        <a:xfrm>
          <a:off x="0" y="0"/>
          <a:ext cx="0" cy="0"/>
          <a:chOff x="0" y="0"/>
          <a:chExt cx="0" cy="0"/>
        </a:xfrm>
      </p:grpSpPr>
      <p:sp>
        <p:nvSpPr>
          <p:cNvPr id="11966" name="Google Shape;11966;g123a4e21041_7_6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67" name="Google Shape;11967;g123a4e21041_7_6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8" name="Shape 12128"/>
        <p:cNvGrpSpPr/>
        <p:nvPr/>
      </p:nvGrpSpPr>
      <p:grpSpPr>
        <a:xfrm>
          <a:off x="0" y="0"/>
          <a:ext cx="0" cy="0"/>
          <a:chOff x="0" y="0"/>
          <a:chExt cx="0" cy="0"/>
        </a:xfrm>
      </p:grpSpPr>
      <p:sp>
        <p:nvSpPr>
          <p:cNvPr id="12129" name="Google Shape;12129;g123a4e21041_7_6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30" name="Google Shape;12130;g123a4e21041_7_6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0" name="Shape 12530"/>
        <p:cNvGrpSpPr/>
        <p:nvPr/>
      </p:nvGrpSpPr>
      <p:grpSpPr>
        <a:xfrm>
          <a:off x="0" y="0"/>
          <a:ext cx="0" cy="0"/>
          <a:chOff x="0" y="0"/>
          <a:chExt cx="0" cy="0"/>
        </a:xfrm>
      </p:grpSpPr>
      <p:sp>
        <p:nvSpPr>
          <p:cNvPr id="12531" name="Google Shape;12531;g123a4e21041_7_7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32" name="Google Shape;12532;g123a4e21041_7_7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1" name="Shape 12901"/>
        <p:cNvGrpSpPr/>
        <p:nvPr/>
      </p:nvGrpSpPr>
      <p:grpSpPr>
        <a:xfrm>
          <a:off x="0" y="0"/>
          <a:ext cx="0" cy="0"/>
          <a:chOff x="0" y="0"/>
          <a:chExt cx="0" cy="0"/>
        </a:xfrm>
      </p:grpSpPr>
      <p:sp>
        <p:nvSpPr>
          <p:cNvPr id="12902" name="Google Shape;12902;g123a4e21041_7_7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03" name="Google Shape;12903;g123a4e21041_7_7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03" name="Shape 13203"/>
        <p:cNvGrpSpPr/>
        <p:nvPr/>
      </p:nvGrpSpPr>
      <p:grpSpPr>
        <a:xfrm>
          <a:off x="0" y="0"/>
          <a:ext cx="0" cy="0"/>
          <a:chOff x="0" y="0"/>
          <a:chExt cx="0" cy="0"/>
        </a:xfrm>
      </p:grpSpPr>
      <p:sp>
        <p:nvSpPr>
          <p:cNvPr id="13204" name="Google Shape;13204;g123a4e21041_7_7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05" name="Google Shape;13205;g123a4e21041_7_7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5" name="Shape 13495"/>
        <p:cNvGrpSpPr/>
        <p:nvPr/>
      </p:nvGrpSpPr>
      <p:grpSpPr>
        <a:xfrm>
          <a:off x="0" y="0"/>
          <a:ext cx="0" cy="0"/>
          <a:chOff x="0" y="0"/>
          <a:chExt cx="0" cy="0"/>
        </a:xfrm>
      </p:grpSpPr>
      <p:sp>
        <p:nvSpPr>
          <p:cNvPr id="13496" name="Google Shape;13496;g123a4e21041_7_8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97" name="Google Shape;13497;g123a4e21041_7_8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54" name="Shape 13854"/>
        <p:cNvGrpSpPr/>
        <p:nvPr/>
      </p:nvGrpSpPr>
      <p:grpSpPr>
        <a:xfrm>
          <a:off x="0" y="0"/>
          <a:ext cx="0" cy="0"/>
          <a:chOff x="0" y="0"/>
          <a:chExt cx="0" cy="0"/>
        </a:xfrm>
      </p:grpSpPr>
      <p:sp>
        <p:nvSpPr>
          <p:cNvPr id="13855" name="Google Shape;13855;g123a4e21041_7_8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56" name="Google Shape;13856;g123a4e21041_7_8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1" name="Shape 14271"/>
        <p:cNvGrpSpPr/>
        <p:nvPr/>
      </p:nvGrpSpPr>
      <p:grpSpPr>
        <a:xfrm>
          <a:off x="0" y="0"/>
          <a:ext cx="0" cy="0"/>
          <a:chOff x="0" y="0"/>
          <a:chExt cx="0" cy="0"/>
        </a:xfrm>
      </p:grpSpPr>
      <p:sp>
        <p:nvSpPr>
          <p:cNvPr id="14272" name="Google Shape;14272;g123a4e21041_7_9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73" name="Google Shape;14273;g123a4e21041_7_9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11" name="Shape 14611"/>
        <p:cNvGrpSpPr/>
        <p:nvPr/>
      </p:nvGrpSpPr>
      <p:grpSpPr>
        <a:xfrm>
          <a:off x="0" y="0"/>
          <a:ext cx="0" cy="0"/>
          <a:chOff x="0" y="0"/>
          <a:chExt cx="0" cy="0"/>
        </a:xfrm>
      </p:grpSpPr>
      <p:sp>
        <p:nvSpPr>
          <p:cNvPr id="14612" name="Google Shape;14612;g123a4e21041_7_9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13" name="Google Shape;14613;g123a4e21041_7_9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9" name="Shape 14799"/>
        <p:cNvGrpSpPr/>
        <p:nvPr/>
      </p:nvGrpSpPr>
      <p:grpSpPr>
        <a:xfrm>
          <a:off x="0" y="0"/>
          <a:ext cx="0" cy="0"/>
          <a:chOff x="0" y="0"/>
          <a:chExt cx="0" cy="0"/>
        </a:xfrm>
      </p:grpSpPr>
      <p:sp>
        <p:nvSpPr>
          <p:cNvPr id="14800" name="Google Shape;14800;g123a4e21041_7_9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01" name="Google Shape;14801;g123a4e21041_7_9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5" name="Shape 15045"/>
        <p:cNvGrpSpPr/>
        <p:nvPr/>
      </p:nvGrpSpPr>
      <p:grpSpPr>
        <a:xfrm>
          <a:off x="0" y="0"/>
          <a:ext cx="0" cy="0"/>
          <a:chOff x="0" y="0"/>
          <a:chExt cx="0" cy="0"/>
        </a:xfrm>
      </p:grpSpPr>
      <p:sp>
        <p:nvSpPr>
          <p:cNvPr id="15046" name="Google Shape;15046;g123a4e21041_7_10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47" name="Google Shape;15047;g123a4e21041_7_10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737975" y="634400"/>
            <a:ext cx="3420900" cy="2267400"/>
          </a:xfrm>
          <a:prstGeom prst="rect">
            <a:avLst/>
          </a:prstGeom>
        </p:spPr>
        <p:txBody>
          <a:bodyPr anchorCtr="0" anchor="ctr" bIns="0" lIns="91425" spcFirstLastPara="1" rIns="91425" wrap="square" tIns="0">
            <a:noAutofit/>
          </a:bodyPr>
          <a:lstStyle>
            <a:lvl1pPr lvl="0">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4737975" y="3100350"/>
            <a:ext cx="3420900" cy="746100"/>
          </a:xfrm>
          <a:prstGeom prst="rect">
            <a:avLst/>
          </a:prstGeom>
        </p:spPr>
        <p:txBody>
          <a:bodyPr anchorCtr="0" anchor="t" bIns="0" lIns="91425" spcFirstLastPara="1" rIns="91425" wrap="square" tIns="0">
            <a:noAutofit/>
          </a:bodyPr>
          <a:lstStyle>
            <a:lvl1pPr lvl="0">
              <a:lnSpc>
                <a:spcPct val="100000"/>
              </a:lnSpc>
              <a:spcBef>
                <a:spcPts val="0"/>
              </a:spcBef>
              <a:spcAft>
                <a:spcPts val="0"/>
              </a:spcAft>
              <a:buSzPts val="2800"/>
              <a:buNone/>
              <a:defRPr sz="2000">
                <a:solidFill>
                  <a:srgbClr val="FFFFFF"/>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11" name="Google Shape;11;p2"/>
          <p:cNvGrpSpPr/>
          <p:nvPr/>
        </p:nvGrpSpPr>
        <p:grpSpPr>
          <a:xfrm rot="543065">
            <a:off x="6789883" y="3493602"/>
            <a:ext cx="2085513" cy="2404850"/>
            <a:chOff x="7107725" y="3556750"/>
            <a:chExt cx="1861988" cy="2147098"/>
          </a:xfrm>
        </p:grpSpPr>
        <p:grpSp>
          <p:nvGrpSpPr>
            <p:cNvPr id="12" name="Google Shape;12;p2"/>
            <p:cNvGrpSpPr/>
            <p:nvPr/>
          </p:nvGrpSpPr>
          <p:grpSpPr>
            <a:xfrm>
              <a:off x="7107725" y="3556750"/>
              <a:ext cx="1861988" cy="2147098"/>
              <a:chOff x="7107725" y="3556750"/>
              <a:chExt cx="1861988" cy="2147098"/>
            </a:xfrm>
          </p:grpSpPr>
          <p:sp>
            <p:nvSpPr>
              <p:cNvPr id="13" name="Google Shape;13;p2"/>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 name="Google Shape;17;p2"/>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8" name="Shape 18"/>
        <p:cNvGrpSpPr/>
        <p:nvPr/>
      </p:nvGrpSpPr>
      <p:grpSpPr>
        <a:xfrm>
          <a:off x="0" y="0"/>
          <a:ext cx="0" cy="0"/>
          <a:chOff x="0" y="0"/>
          <a:chExt cx="0" cy="0"/>
        </a:xfrm>
      </p:grpSpPr>
      <p:sp>
        <p:nvSpPr>
          <p:cNvPr id="19" name="Google Shape;19;p3"/>
          <p:cNvSpPr txBox="1"/>
          <p:nvPr>
            <p:ph hasCustomPrompt="1" type="title"/>
          </p:nvPr>
        </p:nvSpPr>
        <p:spPr>
          <a:xfrm>
            <a:off x="4723650" y="1210825"/>
            <a:ext cx="1991100" cy="1372800"/>
          </a:xfrm>
          <a:prstGeom prst="rect">
            <a:avLst/>
          </a:prstGeom>
        </p:spPr>
        <p:txBody>
          <a:bodyPr anchorCtr="0" anchor="t" bIns="0" lIns="91425" spcFirstLastPara="1" rIns="91425" wrap="square" tIns="0">
            <a:noAutofit/>
          </a:bodyPr>
          <a:lstStyle>
            <a:lvl1pPr lvl="0" rtl="0">
              <a:spcBef>
                <a:spcPts val="0"/>
              </a:spcBef>
              <a:spcAft>
                <a:spcPts val="0"/>
              </a:spcAft>
              <a:buSzPts val="2500"/>
              <a:buNone/>
              <a:defRPr sz="9000"/>
            </a:lvl1pPr>
            <a:lvl2pPr lvl="1" rtl="0" algn="r">
              <a:spcBef>
                <a:spcPts val="0"/>
              </a:spcBef>
              <a:spcAft>
                <a:spcPts val="0"/>
              </a:spcAft>
              <a:buClr>
                <a:schemeClr val="dk1"/>
              </a:buClr>
              <a:buSzPts val="2500"/>
              <a:buNone/>
              <a:defRPr sz="2500">
                <a:solidFill>
                  <a:schemeClr val="dk1"/>
                </a:solidFill>
              </a:defRPr>
            </a:lvl2pPr>
            <a:lvl3pPr lvl="2" rtl="0" algn="r">
              <a:spcBef>
                <a:spcPts val="0"/>
              </a:spcBef>
              <a:spcAft>
                <a:spcPts val="0"/>
              </a:spcAft>
              <a:buClr>
                <a:schemeClr val="dk1"/>
              </a:buClr>
              <a:buSzPts val="2500"/>
              <a:buNone/>
              <a:defRPr sz="2500">
                <a:solidFill>
                  <a:schemeClr val="dk1"/>
                </a:solidFill>
              </a:defRPr>
            </a:lvl3pPr>
            <a:lvl4pPr lvl="3" rtl="0" algn="r">
              <a:spcBef>
                <a:spcPts val="0"/>
              </a:spcBef>
              <a:spcAft>
                <a:spcPts val="0"/>
              </a:spcAft>
              <a:buClr>
                <a:schemeClr val="dk1"/>
              </a:buClr>
              <a:buSzPts val="2500"/>
              <a:buNone/>
              <a:defRPr sz="2500">
                <a:solidFill>
                  <a:schemeClr val="dk1"/>
                </a:solidFill>
              </a:defRPr>
            </a:lvl4pPr>
            <a:lvl5pPr lvl="4" rtl="0" algn="r">
              <a:spcBef>
                <a:spcPts val="0"/>
              </a:spcBef>
              <a:spcAft>
                <a:spcPts val="0"/>
              </a:spcAft>
              <a:buClr>
                <a:schemeClr val="dk1"/>
              </a:buClr>
              <a:buSzPts val="2500"/>
              <a:buNone/>
              <a:defRPr sz="2500">
                <a:solidFill>
                  <a:schemeClr val="dk1"/>
                </a:solidFill>
              </a:defRPr>
            </a:lvl5pPr>
            <a:lvl6pPr lvl="5" rtl="0" algn="r">
              <a:spcBef>
                <a:spcPts val="0"/>
              </a:spcBef>
              <a:spcAft>
                <a:spcPts val="0"/>
              </a:spcAft>
              <a:buClr>
                <a:schemeClr val="dk1"/>
              </a:buClr>
              <a:buSzPts val="2500"/>
              <a:buNone/>
              <a:defRPr sz="2500">
                <a:solidFill>
                  <a:schemeClr val="dk1"/>
                </a:solidFill>
              </a:defRPr>
            </a:lvl6pPr>
            <a:lvl7pPr lvl="6" rtl="0" algn="r">
              <a:spcBef>
                <a:spcPts val="0"/>
              </a:spcBef>
              <a:spcAft>
                <a:spcPts val="0"/>
              </a:spcAft>
              <a:buClr>
                <a:schemeClr val="dk1"/>
              </a:buClr>
              <a:buSzPts val="2500"/>
              <a:buNone/>
              <a:defRPr sz="2500">
                <a:solidFill>
                  <a:schemeClr val="dk1"/>
                </a:solidFill>
              </a:defRPr>
            </a:lvl7pPr>
            <a:lvl8pPr lvl="7" rtl="0" algn="r">
              <a:spcBef>
                <a:spcPts val="0"/>
              </a:spcBef>
              <a:spcAft>
                <a:spcPts val="0"/>
              </a:spcAft>
              <a:buClr>
                <a:schemeClr val="dk1"/>
              </a:buClr>
              <a:buSzPts val="2500"/>
              <a:buNone/>
              <a:defRPr sz="2500">
                <a:solidFill>
                  <a:schemeClr val="dk1"/>
                </a:solidFill>
              </a:defRPr>
            </a:lvl8pPr>
            <a:lvl9pPr lvl="8" rtl="0" algn="r">
              <a:spcBef>
                <a:spcPts val="0"/>
              </a:spcBef>
              <a:spcAft>
                <a:spcPts val="0"/>
              </a:spcAft>
              <a:buClr>
                <a:schemeClr val="dk1"/>
              </a:buClr>
              <a:buSzPts val="2500"/>
              <a:buNone/>
              <a:defRPr sz="2500">
                <a:solidFill>
                  <a:schemeClr val="dk1"/>
                </a:solidFill>
              </a:defRPr>
            </a:lvl9pPr>
          </a:lstStyle>
          <a:p>
            <a:r>
              <a:t>xx%</a:t>
            </a:r>
          </a:p>
        </p:txBody>
      </p:sp>
      <p:sp>
        <p:nvSpPr>
          <p:cNvPr id="20" name="Google Shape;20;p3"/>
          <p:cNvSpPr txBox="1"/>
          <p:nvPr>
            <p:ph idx="2" type="title"/>
          </p:nvPr>
        </p:nvSpPr>
        <p:spPr>
          <a:xfrm flipH="1">
            <a:off x="4723650" y="2583476"/>
            <a:ext cx="3454500" cy="669600"/>
          </a:xfrm>
          <a:prstGeom prst="rect">
            <a:avLst/>
          </a:prstGeom>
        </p:spPr>
        <p:txBody>
          <a:bodyPr anchorCtr="0" anchor="t" bIns="0" lIns="91425" spcFirstLastPara="1" rIns="91425" wrap="square" tIns="0">
            <a:noAutofit/>
          </a:bodyPr>
          <a:lstStyle>
            <a:lvl1pPr lvl="0" rtl="0">
              <a:spcBef>
                <a:spcPts val="0"/>
              </a:spcBef>
              <a:spcAft>
                <a:spcPts val="0"/>
              </a:spcAft>
              <a:buSzPts val="3600"/>
              <a:buNone/>
              <a:defRPr b="1"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 name="Google Shape;21;p3"/>
          <p:cNvSpPr txBox="1"/>
          <p:nvPr>
            <p:ph idx="1" type="subTitle"/>
          </p:nvPr>
        </p:nvSpPr>
        <p:spPr>
          <a:xfrm flipH="1">
            <a:off x="4723700" y="3457984"/>
            <a:ext cx="2687700" cy="5520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SzPts val="1600"/>
              <a:buNone/>
              <a:defRPr sz="1800">
                <a:solidFill>
                  <a:schemeClr val="dk1"/>
                </a:solidFill>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2" name="Shape 22"/>
        <p:cNvGrpSpPr/>
        <p:nvPr/>
      </p:nvGrpSpPr>
      <p:grpSpPr>
        <a:xfrm>
          <a:off x="0" y="0"/>
          <a:ext cx="0" cy="0"/>
          <a:chOff x="0" y="0"/>
          <a:chExt cx="0" cy="0"/>
        </a:xfrm>
      </p:grpSpPr>
      <p:sp>
        <p:nvSpPr>
          <p:cNvPr id="23" name="Google Shape;23;p4"/>
          <p:cNvSpPr txBox="1"/>
          <p:nvPr>
            <p:ph idx="1" type="body"/>
          </p:nvPr>
        </p:nvSpPr>
        <p:spPr>
          <a:xfrm>
            <a:off x="800100" y="1982875"/>
            <a:ext cx="3647100" cy="2486100"/>
          </a:xfrm>
          <a:prstGeom prst="rect">
            <a:avLst/>
          </a:prstGeom>
        </p:spPr>
        <p:txBody>
          <a:bodyPr anchorCtr="0" anchor="t" bIns="0" lIns="91425" spcFirstLastPara="1" rIns="91425" wrap="square" tIns="0">
            <a:noAutofit/>
          </a:bodyPr>
          <a:lstStyle>
            <a:lvl1pPr indent="-330200" lvl="0" marL="457200">
              <a:spcBef>
                <a:spcPts val="0"/>
              </a:spcBef>
              <a:spcAft>
                <a:spcPts val="0"/>
              </a:spcAft>
              <a:buSzPts val="1600"/>
              <a:buChar char="●"/>
              <a:defRPr/>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sp>
        <p:nvSpPr>
          <p:cNvPr id="24" name="Google Shape;24;p4"/>
          <p:cNvSpPr txBox="1"/>
          <p:nvPr>
            <p:ph type="title"/>
          </p:nvPr>
        </p:nvSpPr>
        <p:spPr>
          <a:xfrm>
            <a:off x="800100" y="597450"/>
            <a:ext cx="45822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 name="Google Shape;25;p4"/>
          <p:cNvSpPr txBox="1"/>
          <p:nvPr>
            <p:ph idx="2" type="subTitle"/>
          </p:nvPr>
        </p:nvSpPr>
        <p:spPr>
          <a:xfrm flipH="1">
            <a:off x="800050" y="1307800"/>
            <a:ext cx="4582200" cy="5040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SzPts val="1600"/>
              <a:buNone/>
              <a:defRPr>
                <a:solidFill>
                  <a:schemeClr val="dk1"/>
                </a:solidFill>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3809475" y="597450"/>
            <a:ext cx="43080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 name="Google Shape;28;p5"/>
          <p:cNvSpPr txBox="1"/>
          <p:nvPr>
            <p:ph idx="1" type="subTitle"/>
          </p:nvPr>
        </p:nvSpPr>
        <p:spPr>
          <a:xfrm>
            <a:off x="4445075" y="1821750"/>
            <a:ext cx="3672300" cy="5088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29" name="Google Shape;29;p5"/>
          <p:cNvSpPr txBox="1"/>
          <p:nvPr>
            <p:ph idx="2" type="subTitle"/>
          </p:nvPr>
        </p:nvSpPr>
        <p:spPr>
          <a:xfrm>
            <a:off x="4445077" y="1428425"/>
            <a:ext cx="36723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30" name="Google Shape;30;p5"/>
          <p:cNvSpPr txBox="1"/>
          <p:nvPr>
            <p:ph hasCustomPrompt="1" idx="3" type="title"/>
          </p:nvPr>
        </p:nvSpPr>
        <p:spPr>
          <a:xfrm>
            <a:off x="3885675" y="1385525"/>
            <a:ext cx="559500" cy="9450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a:solidFill>
                  <a:schemeClr val="dk2"/>
                </a:solidFill>
              </a:defRPr>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
        <p:nvSpPr>
          <p:cNvPr id="31" name="Google Shape;31;p5"/>
          <p:cNvSpPr txBox="1"/>
          <p:nvPr>
            <p:ph idx="4" type="subTitle"/>
          </p:nvPr>
        </p:nvSpPr>
        <p:spPr>
          <a:xfrm>
            <a:off x="4445075" y="2932125"/>
            <a:ext cx="3672300" cy="5088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32" name="Google Shape;32;p5"/>
          <p:cNvSpPr txBox="1"/>
          <p:nvPr>
            <p:ph idx="5" type="subTitle"/>
          </p:nvPr>
        </p:nvSpPr>
        <p:spPr>
          <a:xfrm>
            <a:off x="4445077" y="2538800"/>
            <a:ext cx="36723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33" name="Google Shape;33;p5"/>
          <p:cNvSpPr txBox="1"/>
          <p:nvPr>
            <p:ph hasCustomPrompt="1" idx="6" type="title"/>
          </p:nvPr>
        </p:nvSpPr>
        <p:spPr>
          <a:xfrm>
            <a:off x="3885675" y="2495900"/>
            <a:ext cx="559500" cy="9450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a:solidFill>
                  <a:schemeClr val="dk2"/>
                </a:solidFill>
              </a:defRPr>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
        <p:nvSpPr>
          <p:cNvPr id="34" name="Google Shape;34;p5"/>
          <p:cNvSpPr txBox="1"/>
          <p:nvPr>
            <p:ph idx="7" type="subTitle"/>
          </p:nvPr>
        </p:nvSpPr>
        <p:spPr>
          <a:xfrm>
            <a:off x="4445075" y="4042500"/>
            <a:ext cx="3672300" cy="5088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35" name="Google Shape;35;p5"/>
          <p:cNvSpPr txBox="1"/>
          <p:nvPr>
            <p:ph idx="8" type="subTitle"/>
          </p:nvPr>
        </p:nvSpPr>
        <p:spPr>
          <a:xfrm>
            <a:off x="4445077" y="3649175"/>
            <a:ext cx="36723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36" name="Google Shape;36;p5"/>
          <p:cNvSpPr txBox="1"/>
          <p:nvPr>
            <p:ph hasCustomPrompt="1" idx="9" type="title"/>
          </p:nvPr>
        </p:nvSpPr>
        <p:spPr>
          <a:xfrm>
            <a:off x="3885675" y="3606275"/>
            <a:ext cx="559500" cy="9450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a:solidFill>
                  <a:schemeClr val="dk2"/>
                </a:solidFill>
              </a:defRPr>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7" name="Shape 37"/>
        <p:cNvGrpSpPr/>
        <p:nvPr/>
      </p:nvGrpSpPr>
      <p:grpSpPr>
        <a:xfrm>
          <a:off x="0" y="0"/>
          <a:ext cx="0" cy="0"/>
          <a:chOff x="0" y="0"/>
          <a:chExt cx="0" cy="0"/>
        </a:xfrm>
      </p:grpSpPr>
      <p:sp>
        <p:nvSpPr>
          <p:cNvPr id="38" name="Google Shape;38;p6"/>
          <p:cNvSpPr txBox="1"/>
          <p:nvPr>
            <p:ph type="title"/>
          </p:nvPr>
        </p:nvSpPr>
        <p:spPr>
          <a:xfrm>
            <a:off x="800100" y="597450"/>
            <a:ext cx="75438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9" name="Shape 39"/>
        <p:cNvGrpSpPr/>
        <p:nvPr/>
      </p:nvGrpSpPr>
      <p:grpSpPr>
        <a:xfrm>
          <a:off x="0" y="0"/>
          <a:ext cx="0" cy="0"/>
          <a:chOff x="0" y="0"/>
          <a:chExt cx="0" cy="0"/>
        </a:xfrm>
      </p:grpSpPr>
      <p:sp>
        <p:nvSpPr>
          <p:cNvPr id="40" name="Google Shape;40;p7"/>
          <p:cNvSpPr txBox="1"/>
          <p:nvPr>
            <p:ph type="title"/>
          </p:nvPr>
        </p:nvSpPr>
        <p:spPr>
          <a:xfrm>
            <a:off x="5431712" y="1008925"/>
            <a:ext cx="24999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1" name="Google Shape;41;p7"/>
          <p:cNvSpPr txBox="1"/>
          <p:nvPr>
            <p:ph idx="1" type="subTitle"/>
          </p:nvPr>
        </p:nvSpPr>
        <p:spPr>
          <a:xfrm>
            <a:off x="5431700" y="2877920"/>
            <a:ext cx="2499900" cy="12309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2" name="Google Shape;42;p7"/>
          <p:cNvSpPr txBox="1"/>
          <p:nvPr>
            <p:ph idx="2" type="subTitle"/>
          </p:nvPr>
        </p:nvSpPr>
        <p:spPr>
          <a:xfrm>
            <a:off x="5431694" y="2484585"/>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grpSp>
        <p:nvGrpSpPr>
          <p:cNvPr id="43" name="Google Shape;43;p7"/>
          <p:cNvGrpSpPr/>
          <p:nvPr/>
        </p:nvGrpSpPr>
        <p:grpSpPr>
          <a:xfrm>
            <a:off x="3920971" y="4109024"/>
            <a:ext cx="1420553" cy="1146843"/>
            <a:chOff x="3974575" y="4314877"/>
            <a:chExt cx="1133360" cy="914985"/>
          </a:xfrm>
        </p:grpSpPr>
        <p:sp>
          <p:nvSpPr>
            <p:cNvPr id="44" name="Google Shape;44;p7"/>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7"/>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7"/>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7"/>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7"/>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7"/>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7"/>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7"/>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7"/>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7"/>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7"/>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7"/>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7"/>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7"/>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7"/>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7"/>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7"/>
            <p:cNvSpPr/>
            <p:nvPr/>
          </p:nvSpPr>
          <p:spPr>
            <a:xfrm>
              <a:off x="4444153" y="43203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rgbClr val="00FF79">
                    <a:alpha val="81568"/>
                  </a:srgbClr>
                </a:gs>
                <a:gs pos="26000">
                  <a:srgbClr val="FFFFFF">
                    <a:alpha val="0"/>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6" name="Shape 66"/>
        <p:cNvGrpSpPr/>
        <p:nvPr/>
      </p:nvGrpSpPr>
      <p:grpSpPr>
        <a:xfrm>
          <a:off x="0" y="0"/>
          <a:ext cx="0" cy="0"/>
          <a:chOff x="0" y="0"/>
          <a:chExt cx="0" cy="0"/>
        </a:xfrm>
      </p:grpSpPr>
      <p:sp>
        <p:nvSpPr>
          <p:cNvPr id="67" name="Google Shape;67;p8"/>
          <p:cNvSpPr txBox="1"/>
          <p:nvPr>
            <p:ph type="title"/>
          </p:nvPr>
        </p:nvSpPr>
        <p:spPr>
          <a:xfrm>
            <a:off x="3816900" y="984600"/>
            <a:ext cx="4527000" cy="3169200"/>
          </a:xfrm>
          <a:prstGeom prst="rect">
            <a:avLst/>
          </a:prstGeom>
        </p:spPr>
        <p:txBody>
          <a:bodyPr anchorCtr="0" anchor="ctr" bIns="0" lIns="91425" spcFirstLastPara="1" rIns="91425" wrap="square" tIns="0">
            <a:noAutofit/>
          </a:bodyPr>
          <a:lstStyle>
            <a:lvl1pPr lvl="0" algn="r">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68" name="Google Shape;68;p8"/>
          <p:cNvGrpSpPr/>
          <p:nvPr/>
        </p:nvGrpSpPr>
        <p:grpSpPr>
          <a:xfrm flipH="1">
            <a:off x="5880876" y="-819345"/>
            <a:ext cx="2588674" cy="2442053"/>
            <a:chOff x="2238024" y="-419812"/>
            <a:chExt cx="2331508" cy="2199453"/>
          </a:xfrm>
        </p:grpSpPr>
        <p:sp>
          <p:nvSpPr>
            <p:cNvPr id="69" name="Google Shape;69;p8"/>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 name="Google Shape;75;p8"/>
          <p:cNvGrpSpPr/>
          <p:nvPr/>
        </p:nvGrpSpPr>
        <p:grpSpPr>
          <a:xfrm flipH="1" rot="-543065">
            <a:off x="3753258" y="3453452"/>
            <a:ext cx="2085513" cy="2404850"/>
            <a:chOff x="7107725" y="3556750"/>
            <a:chExt cx="1861988" cy="2147098"/>
          </a:xfrm>
        </p:grpSpPr>
        <p:grpSp>
          <p:nvGrpSpPr>
            <p:cNvPr id="76" name="Google Shape;76;p8"/>
            <p:cNvGrpSpPr/>
            <p:nvPr/>
          </p:nvGrpSpPr>
          <p:grpSpPr>
            <a:xfrm>
              <a:off x="7107725" y="3556750"/>
              <a:ext cx="1861988" cy="2147098"/>
              <a:chOff x="7107725" y="3556750"/>
              <a:chExt cx="1861988" cy="2147098"/>
            </a:xfrm>
          </p:grpSpPr>
          <p:sp>
            <p:nvSpPr>
              <p:cNvPr id="77" name="Google Shape;77;p8"/>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 name="Google Shape;81;p8"/>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2" name="Shape 82"/>
        <p:cNvGrpSpPr/>
        <p:nvPr/>
      </p:nvGrpSpPr>
      <p:grpSpPr>
        <a:xfrm>
          <a:off x="0" y="0"/>
          <a:ext cx="0" cy="0"/>
          <a:chOff x="0" y="0"/>
          <a:chExt cx="0" cy="0"/>
        </a:xfrm>
      </p:grpSpPr>
      <p:sp>
        <p:nvSpPr>
          <p:cNvPr id="83" name="Google Shape;83;p9"/>
          <p:cNvSpPr txBox="1"/>
          <p:nvPr>
            <p:ph type="title"/>
          </p:nvPr>
        </p:nvSpPr>
        <p:spPr>
          <a:xfrm>
            <a:off x="860250" y="1567288"/>
            <a:ext cx="3577500" cy="1482300"/>
          </a:xfrm>
          <a:prstGeom prst="rect">
            <a:avLst/>
          </a:prstGeom>
        </p:spPr>
        <p:txBody>
          <a:bodyPr anchorCtr="0" anchor="t" bIns="0" lIns="91425" spcFirstLastPara="1" rIns="91425" wrap="square" tIns="0">
            <a:noAutofit/>
          </a:bodyPr>
          <a:lstStyle>
            <a:lvl1pPr lvl="0" algn="r">
              <a:spcBef>
                <a:spcPts val="0"/>
              </a:spcBef>
              <a:spcAft>
                <a:spcPts val="0"/>
              </a:spcAft>
              <a:buSzPts val="4200"/>
              <a:buNone/>
              <a:defRPr sz="45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84" name="Google Shape;84;p9"/>
          <p:cNvSpPr txBox="1"/>
          <p:nvPr>
            <p:ph idx="1" type="subTitle"/>
          </p:nvPr>
        </p:nvSpPr>
        <p:spPr>
          <a:xfrm>
            <a:off x="860250" y="3244350"/>
            <a:ext cx="3577500" cy="1301700"/>
          </a:xfrm>
          <a:prstGeom prst="rect">
            <a:avLst/>
          </a:prstGeom>
        </p:spPr>
        <p:txBody>
          <a:bodyPr anchorCtr="0" anchor="t" bIns="0" lIns="91425" spcFirstLastPara="1" rIns="91425" wrap="square" tIns="0">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grpSp>
        <p:nvGrpSpPr>
          <p:cNvPr id="85" name="Google Shape;85;p9"/>
          <p:cNvGrpSpPr/>
          <p:nvPr/>
        </p:nvGrpSpPr>
        <p:grpSpPr>
          <a:xfrm>
            <a:off x="236038" y="-253970"/>
            <a:ext cx="2588674" cy="2442053"/>
            <a:chOff x="2238024" y="-419812"/>
            <a:chExt cx="2331508" cy="2199453"/>
          </a:xfrm>
        </p:grpSpPr>
        <p:sp>
          <p:nvSpPr>
            <p:cNvPr id="86" name="Google Shape;86;p9"/>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9"/>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9"/>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9"/>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9"/>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9"/>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 name="Google Shape;92;p9"/>
          <p:cNvGrpSpPr/>
          <p:nvPr/>
        </p:nvGrpSpPr>
        <p:grpSpPr>
          <a:xfrm flipH="1">
            <a:off x="7722891" y="597416"/>
            <a:ext cx="991284" cy="2315445"/>
            <a:chOff x="-983150" y="-314337"/>
            <a:chExt cx="1201848" cy="2807280"/>
          </a:xfrm>
        </p:grpSpPr>
        <p:sp>
          <p:nvSpPr>
            <p:cNvPr id="93" name="Google Shape;93;p9"/>
            <p:cNvSpPr/>
            <p:nvPr/>
          </p:nvSpPr>
          <p:spPr>
            <a:xfrm>
              <a:off x="-983150" y="-314337"/>
              <a:ext cx="1196208" cy="2807280"/>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9"/>
            <p:cNvSpPr/>
            <p:nvPr/>
          </p:nvSpPr>
          <p:spPr>
            <a:xfrm>
              <a:off x="-839011" y="-152728"/>
              <a:ext cx="955724" cy="2481874"/>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9"/>
            <p:cNvSpPr/>
            <p:nvPr/>
          </p:nvSpPr>
          <p:spPr>
            <a:xfrm>
              <a:off x="-882613" y="1394158"/>
              <a:ext cx="1042936" cy="204450"/>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9"/>
            <p:cNvSpPr/>
            <p:nvPr/>
          </p:nvSpPr>
          <p:spPr>
            <a:xfrm flipH="1">
              <a:off x="-520747" y="1700741"/>
              <a:ext cx="250733" cy="628385"/>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9"/>
            <p:cNvSpPr/>
            <p:nvPr/>
          </p:nvSpPr>
          <p:spPr>
            <a:xfrm flipH="1">
              <a:off x="-275308" y="1700741"/>
              <a:ext cx="177235" cy="628385"/>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9"/>
            <p:cNvSpPr/>
            <p:nvPr/>
          </p:nvSpPr>
          <p:spPr>
            <a:xfrm>
              <a:off x="-819524" y="1765586"/>
              <a:ext cx="301131" cy="562363"/>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9"/>
            <p:cNvSpPr/>
            <p:nvPr/>
          </p:nvSpPr>
          <p:spPr>
            <a:xfrm>
              <a:off x="-820280" y="1766174"/>
              <a:ext cx="191850" cy="527504"/>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9"/>
            <p:cNvSpPr/>
            <p:nvPr/>
          </p:nvSpPr>
          <p:spPr>
            <a:xfrm>
              <a:off x="-712512" y="1801621"/>
              <a:ext cx="191850" cy="527672"/>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9"/>
            <p:cNvSpPr/>
            <p:nvPr/>
          </p:nvSpPr>
          <p:spPr>
            <a:xfrm>
              <a:off x="-497144" y="1964826"/>
              <a:ext cx="185886" cy="63250"/>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9"/>
            <p:cNvSpPr/>
            <p:nvPr/>
          </p:nvSpPr>
          <p:spPr>
            <a:xfrm>
              <a:off x="-251201" y="1964826"/>
              <a:ext cx="121796" cy="63250"/>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9"/>
            <p:cNvSpPr/>
            <p:nvPr/>
          </p:nvSpPr>
          <p:spPr>
            <a:xfrm>
              <a:off x="-520747" y="1777598"/>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a:off x="-520747" y="2282585"/>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a:off x="-275308" y="2236219"/>
              <a:ext cx="177235" cy="84"/>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a:off x="-275308" y="1845635"/>
              <a:ext cx="177235" cy="84"/>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9"/>
            <p:cNvSpPr/>
            <p:nvPr/>
          </p:nvSpPr>
          <p:spPr>
            <a:xfrm>
              <a:off x="-575681" y="880850"/>
              <a:ext cx="250649" cy="513393"/>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9"/>
            <p:cNvSpPr/>
            <p:nvPr/>
          </p:nvSpPr>
          <p:spPr>
            <a:xfrm>
              <a:off x="-330242" y="880850"/>
              <a:ext cx="177235" cy="513393"/>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9"/>
            <p:cNvSpPr/>
            <p:nvPr/>
          </p:nvSpPr>
          <p:spPr>
            <a:xfrm>
              <a:off x="-153093" y="934188"/>
              <a:ext cx="301215" cy="459466"/>
            </a:xfrm>
            <a:custGeom>
              <a:rect b="b" l="l" r="r" t="t"/>
              <a:pathLst>
                <a:path extrusionOk="0" h="5470" w="3586">
                  <a:moveTo>
                    <a:pt x="0" y="425"/>
                  </a:moveTo>
                  <a:lnTo>
                    <a:pt x="1686" y="1"/>
                  </a:lnTo>
                  <a:lnTo>
                    <a:pt x="3585" y="5047"/>
                  </a:lnTo>
                  <a:lnTo>
                    <a:pt x="1898" y="5470"/>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9"/>
            <p:cNvSpPr/>
            <p:nvPr/>
          </p:nvSpPr>
          <p:spPr>
            <a:xfrm>
              <a:off x="-43729" y="934188"/>
              <a:ext cx="191850" cy="430991"/>
            </a:xfrm>
            <a:custGeom>
              <a:rect b="b" l="l" r="r" t="t"/>
              <a:pathLst>
                <a:path extrusionOk="0" h="5131" w="2284">
                  <a:moveTo>
                    <a:pt x="0" y="86"/>
                  </a:moveTo>
                  <a:lnTo>
                    <a:pt x="384" y="1"/>
                  </a:lnTo>
                  <a:lnTo>
                    <a:pt x="2283"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9"/>
            <p:cNvSpPr/>
            <p:nvPr/>
          </p:nvSpPr>
          <p:spPr>
            <a:xfrm>
              <a:off x="-151665" y="963251"/>
              <a:ext cx="191850" cy="430991"/>
            </a:xfrm>
            <a:custGeom>
              <a:rect b="b" l="l" r="r" t="t"/>
              <a:pathLst>
                <a:path extrusionOk="0" h="5131" w="2284">
                  <a:moveTo>
                    <a:pt x="1" y="86"/>
                  </a:moveTo>
                  <a:lnTo>
                    <a:pt x="386" y="0"/>
                  </a:lnTo>
                  <a:lnTo>
                    <a:pt x="2284"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9"/>
            <p:cNvSpPr/>
            <p:nvPr/>
          </p:nvSpPr>
          <p:spPr>
            <a:xfrm>
              <a:off x="-552246" y="1096553"/>
              <a:ext cx="185970" cy="5182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9"/>
            <p:cNvSpPr/>
            <p:nvPr/>
          </p:nvSpPr>
          <p:spPr>
            <a:xfrm>
              <a:off x="-306219" y="1096553"/>
              <a:ext cx="121796" cy="5182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9"/>
            <p:cNvSpPr/>
            <p:nvPr/>
          </p:nvSpPr>
          <p:spPr>
            <a:xfrm>
              <a:off x="-575681" y="943595"/>
              <a:ext cx="245525" cy="84"/>
            </a:xfrm>
            <a:custGeom>
              <a:rect b="b" l="l" r="r" t="t"/>
              <a:pathLst>
                <a:path extrusionOk="0" fill="none" h="1" w="2923">
                  <a:moveTo>
                    <a:pt x="0" y="0"/>
                  </a:moveTo>
                  <a:lnTo>
                    <a:pt x="2922"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9"/>
            <p:cNvSpPr/>
            <p:nvPr/>
          </p:nvSpPr>
          <p:spPr>
            <a:xfrm>
              <a:off x="-678073" y="1356187"/>
              <a:ext cx="245441" cy="84"/>
            </a:xfrm>
            <a:custGeom>
              <a:rect b="b" l="l" r="r" t="t"/>
              <a:pathLst>
                <a:path extrusionOk="0" fill="none" h="1" w="2922">
                  <a:moveTo>
                    <a:pt x="1" y="0"/>
                  </a:moveTo>
                  <a:lnTo>
                    <a:pt x="292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9"/>
            <p:cNvSpPr/>
            <p:nvPr/>
          </p:nvSpPr>
          <p:spPr>
            <a:xfrm>
              <a:off x="-330242" y="1318220"/>
              <a:ext cx="177235" cy="84"/>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9"/>
            <p:cNvSpPr/>
            <p:nvPr/>
          </p:nvSpPr>
          <p:spPr>
            <a:xfrm>
              <a:off x="-330242" y="999117"/>
              <a:ext cx="177235" cy="84"/>
            </a:xfrm>
            <a:custGeom>
              <a:rect b="b" l="l" r="r" t="t"/>
              <a:pathLst>
                <a:path extrusionOk="0" fill="none" h="1" w="2110">
                  <a:moveTo>
                    <a:pt x="0" y="1"/>
                  </a:moveTo>
                  <a:lnTo>
                    <a:pt x="2109"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9"/>
            <p:cNvSpPr/>
            <p:nvPr/>
          </p:nvSpPr>
          <p:spPr>
            <a:xfrm>
              <a:off x="-766774" y="880850"/>
              <a:ext cx="177235" cy="513393"/>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9"/>
            <p:cNvSpPr/>
            <p:nvPr/>
          </p:nvSpPr>
          <p:spPr>
            <a:xfrm>
              <a:off x="-742667" y="1096553"/>
              <a:ext cx="121880" cy="5182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9"/>
            <p:cNvSpPr/>
            <p:nvPr/>
          </p:nvSpPr>
          <p:spPr>
            <a:xfrm>
              <a:off x="-766774" y="1318220"/>
              <a:ext cx="177403" cy="84"/>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9"/>
            <p:cNvSpPr/>
            <p:nvPr/>
          </p:nvSpPr>
          <p:spPr>
            <a:xfrm>
              <a:off x="-766774" y="999117"/>
              <a:ext cx="177403" cy="84"/>
            </a:xfrm>
            <a:custGeom>
              <a:rect b="b" l="l" r="r" t="t"/>
              <a:pathLst>
                <a:path extrusionOk="0" fill="none" h="1" w="2112">
                  <a:moveTo>
                    <a:pt x="1" y="1"/>
                  </a:moveTo>
                  <a:lnTo>
                    <a:pt x="2111"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9"/>
            <p:cNvSpPr/>
            <p:nvPr/>
          </p:nvSpPr>
          <p:spPr>
            <a:xfrm>
              <a:off x="-603736" y="199470"/>
              <a:ext cx="679876" cy="250649"/>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9"/>
            <p:cNvSpPr/>
            <p:nvPr/>
          </p:nvSpPr>
          <p:spPr>
            <a:xfrm flipH="1" rot="10800000">
              <a:off x="-746195" y="27445"/>
              <a:ext cx="679792" cy="177403"/>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9"/>
            <p:cNvSpPr/>
            <p:nvPr/>
          </p:nvSpPr>
          <p:spPr>
            <a:xfrm>
              <a:off x="-318062" y="240628"/>
              <a:ext cx="68542" cy="186054"/>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9"/>
            <p:cNvSpPr/>
            <p:nvPr/>
          </p:nvSpPr>
          <p:spPr>
            <a:xfrm>
              <a:off x="-460605" y="58859"/>
              <a:ext cx="68542" cy="12179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9"/>
            <p:cNvSpPr/>
            <p:nvPr/>
          </p:nvSpPr>
          <p:spPr>
            <a:xfrm>
              <a:off x="-520579"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9"/>
            <p:cNvSpPr/>
            <p:nvPr/>
          </p:nvSpPr>
          <p:spPr>
            <a:xfrm>
              <a:off x="25737"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9"/>
            <p:cNvSpPr/>
            <p:nvPr/>
          </p:nvSpPr>
          <p:spPr>
            <a:xfrm>
              <a:off x="-166952" y="27445"/>
              <a:ext cx="84" cy="177235"/>
            </a:xfrm>
            <a:custGeom>
              <a:rect b="b" l="l" r="r" t="t"/>
              <a:pathLst>
                <a:path extrusionOk="0" fill="none" h="2110" w="1">
                  <a:moveTo>
                    <a:pt x="1" y="2110"/>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9"/>
            <p:cNvSpPr/>
            <p:nvPr/>
          </p:nvSpPr>
          <p:spPr>
            <a:xfrm>
              <a:off x="-589456" y="27445"/>
              <a:ext cx="84" cy="177235"/>
            </a:xfrm>
            <a:custGeom>
              <a:rect b="b" l="l" r="r" t="t"/>
              <a:pathLst>
                <a:path extrusionOk="0" fill="none" h="2110" w="1">
                  <a:moveTo>
                    <a:pt x="0" y="2110"/>
                  </a:moveTo>
                  <a:lnTo>
                    <a:pt x="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9"/>
            <p:cNvSpPr/>
            <p:nvPr/>
          </p:nvSpPr>
          <p:spPr>
            <a:xfrm flipH="1" rot="10800000">
              <a:off x="-760306" y="450031"/>
              <a:ext cx="679876" cy="177403"/>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9"/>
            <p:cNvSpPr/>
            <p:nvPr/>
          </p:nvSpPr>
          <p:spPr>
            <a:xfrm>
              <a:off x="-474717" y="481446"/>
              <a:ext cx="68458" cy="12179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9"/>
            <p:cNvSpPr/>
            <p:nvPr/>
          </p:nvSpPr>
          <p:spPr>
            <a:xfrm>
              <a:off x="-181147"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9"/>
            <p:cNvSpPr/>
            <p:nvPr/>
          </p:nvSpPr>
          <p:spPr>
            <a:xfrm>
              <a:off x="-603736"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9"/>
            <p:cNvSpPr/>
            <p:nvPr/>
          </p:nvSpPr>
          <p:spPr>
            <a:xfrm flipH="1">
              <a:off x="-841854" y="-157852"/>
              <a:ext cx="960847" cy="785293"/>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9"/>
            <p:cNvSpPr/>
            <p:nvPr/>
          </p:nvSpPr>
          <p:spPr>
            <a:xfrm flipH="1">
              <a:off x="-841854" y="834820"/>
              <a:ext cx="960847" cy="550772"/>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9"/>
            <p:cNvSpPr/>
            <p:nvPr/>
          </p:nvSpPr>
          <p:spPr>
            <a:xfrm flipH="1">
              <a:off x="-841854" y="1594485"/>
              <a:ext cx="960847" cy="550772"/>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9"/>
            <p:cNvSpPr/>
            <p:nvPr/>
          </p:nvSpPr>
          <p:spPr>
            <a:xfrm flipH="1">
              <a:off x="160319" y="-16402"/>
              <a:ext cx="49895" cy="50147"/>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9"/>
            <p:cNvSpPr/>
            <p:nvPr/>
          </p:nvSpPr>
          <p:spPr>
            <a:xfrm flipH="1">
              <a:off x="160319" y="420129"/>
              <a:ext cx="58378" cy="49979"/>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9"/>
            <p:cNvSpPr/>
            <p:nvPr/>
          </p:nvSpPr>
          <p:spPr>
            <a:xfrm flipH="1">
              <a:off x="160319" y="856491"/>
              <a:ext cx="49895" cy="49895"/>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9"/>
            <p:cNvSpPr/>
            <p:nvPr/>
          </p:nvSpPr>
          <p:spPr>
            <a:xfrm flipH="1">
              <a:off x="160319" y="1292853"/>
              <a:ext cx="58378" cy="50063"/>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9"/>
            <p:cNvSpPr/>
            <p:nvPr/>
          </p:nvSpPr>
          <p:spPr>
            <a:xfrm flipH="1">
              <a:off x="160319" y="1729300"/>
              <a:ext cx="49895" cy="49979"/>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9"/>
            <p:cNvSpPr/>
            <p:nvPr/>
          </p:nvSpPr>
          <p:spPr>
            <a:xfrm flipH="1">
              <a:off x="160319" y="2165662"/>
              <a:ext cx="58378" cy="50147"/>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9"/>
            <p:cNvSpPr/>
            <p:nvPr/>
          </p:nvSpPr>
          <p:spPr>
            <a:xfrm>
              <a:off x="-882613" y="627186"/>
              <a:ext cx="1042936" cy="204450"/>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4" name="Shape 144"/>
        <p:cNvGrpSpPr/>
        <p:nvPr/>
      </p:nvGrpSpPr>
      <p:grpSpPr>
        <a:xfrm>
          <a:off x="0" y="0"/>
          <a:ext cx="0" cy="0"/>
          <a:chOff x="0" y="0"/>
          <a:chExt cx="0" cy="0"/>
        </a:xfrm>
      </p:grpSpPr>
      <p:sp>
        <p:nvSpPr>
          <p:cNvPr id="145" name="Google Shape;145;p10"/>
          <p:cNvSpPr/>
          <p:nvPr/>
        </p:nvSpPr>
        <p:spPr>
          <a:xfrm>
            <a:off x="0" y="0"/>
            <a:ext cx="6568500" cy="5143500"/>
          </a:xfrm>
          <a:prstGeom prst="rect">
            <a:avLst/>
          </a:prstGeom>
          <a:gradFill>
            <a:gsLst>
              <a:gs pos="0">
                <a:srgbClr val="181234">
                  <a:alpha val="49411"/>
                  <a:alpha val="49550"/>
                </a:srgbClr>
              </a:gs>
              <a:gs pos="50000">
                <a:srgbClr val="181234">
                  <a:alpha val="49411"/>
                  <a:alpha val="49550"/>
                </a:srgbClr>
              </a:gs>
              <a:gs pos="100000">
                <a:srgbClr val="FFFFFF">
                  <a:alpha val="0"/>
                  <a:alpha val="4955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0"/>
          <p:cNvSpPr txBox="1"/>
          <p:nvPr>
            <p:ph type="title"/>
          </p:nvPr>
        </p:nvSpPr>
        <p:spPr>
          <a:xfrm>
            <a:off x="800100" y="3192775"/>
            <a:ext cx="3419400" cy="11535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7" name="Shape 147"/>
        <p:cNvGrpSpPr/>
        <p:nvPr/>
      </p:nvGrpSpPr>
      <p:grpSpPr>
        <a:xfrm>
          <a:off x="0" y="0"/>
          <a:ext cx="0" cy="0"/>
          <a:chOff x="0" y="0"/>
          <a:chExt cx="0" cy="0"/>
        </a:xfrm>
      </p:grpSpPr>
      <p:sp>
        <p:nvSpPr>
          <p:cNvPr id="148" name="Google Shape;148;p11"/>
          <p:cNvSpPr txBox="1"/>
          <p:nvPr>
            <p:ph hasCustomPrompt="1" type="title"/>
          </p:nvPr>
        </p:nvSpPr>
        <p:spPr>
          <a:xfrm>
            <a:off x="800225" y="1815225"/>
            <a:ext cx="5173500" cy="1755900"/>
          </a:xfrm>
          <a:prstGeom prst="rect">
            <a:avLst/>
          </a:prstGeom>
        </p:spPr>
        <p:txBody>
          <a:bodyPr anchorCtr="0" anchor="t" bIns="0" lIns="91425" spcFirstLastPara="1" rIns="91425" wrap="square" tIns="0">
            <a:noAutofit/>
          </a:bodyPr>
          <a:lstStyle>
            <a:lvl1pPr lvl="0">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49" name="Google Shape;149;p11"/>
          <p:cNvSpPr txBox="1"/>
          <p:nvPr>
            <p:ph idx="1" type="subTitle"/>
          </p:nvPr>
        </p:nvSpPr>
        <p:spPr>
          <a:xfrm flipH="1">
            <a:off x="800100" y="3720502"/>
            <a:ext cx="5173500" cy="3324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SzPts val="1600"/>
              <a:buNone/>
              <a:defRPr sz="1800">
                <a:solidFill>
                  <a:schemeClr val="dk1"/>
                </a:solidFill>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grpSp>
        <p:nvGrpSpPr>
          <p:cNvPr id="150" name="Google Shape;150;p11"/>
          <p:cNvGrpSpPr/>
          <p:nvPr/>
        </p:nvGrpSpPr>
        <p:grpSpPr>
          <a:xfrm flipH="1">
            <a:off x="435176" y="-709995"/>
            <a:ext cx="2588674" cy="2442053"/>
            <a:chOff x="2238024" y="-419812"/>
            <a:chExt cx="2331508" cy="2199453"/>
          </a:xfrm>
        </p:grpSpPr>
        <p:sp>
          <p:nvSpPr>
            <p:cNvPr id="151" name="Google Shape;151;p11"/>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1"/>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1"/>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1"/>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1"/>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1"/>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157" name="Shape 1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58" name="Shape 158"/>
        <p:cNvGrpSpPr/>
        <p:nvPr/>
      </p:nvGrpSpPr>
      <p:grpSpPr>
        <a:xfrm>
          <a:off x="0" y="0"/>
          <a:ext cx="0" cy="0"/>
          <a:chOff x="0" y="0"/>
          <a:chExt cx="0" cy="0"/>
        </a:xfrm>
      </p:grpSpPr>
      <p:sp>
        <p:nvSpPr>
          <p:cNvPr id="159" name="Google Shape;159;p13"/>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60" name="Google Shape;160;p13"/>
          <p:cNvSpPr txBox="1"/>
          <p:nvPr>
            <p:ph hasCustomPrompt="1" idx="2" type="title"/>
          </p:nvPr>
        </p:nvSpPr>
        <p:spPr>
          <a:xfrm flipH="1">
            <a:off x="793094" y="2412000"/>
            <a:ext cx="765300" cy="533400"/>
          </a:xfrm>
          <a:prstGeom prst="rect">
            <a:avLst/>
          </a:prstGeom>
        </p:spPr>
        <p:txBody>
          <a:bodyPr anchorCtr="0" anchor="t" bIns="0" lIns="91425" spcFirstLastPara="1" rIns="91425" wrap="square" tIns="0">
            <a:noAutofit/>
          </a:bodyPr>
          <a:lstStyle>
            <a:lvl1pPr lvl="0" rtl="0">
              <a:spcBef>
                <a:spcPts val="0"/>
              </a:spcBef>
              <a:spcAft>
                <a:spcPts val="0"/>
              </a:spcAft>
              <a:buSzPts val="2500"/>
              <a:buNone/>
              <a:defRPr b="1">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a:r>
              <a:t>xx%</a:t>
            </a:r>
          </a:p>
        </p:txBody>
      </p:sp>
      <p:sp>
        <p:nvSpPr>
          <p:cNvPr id="161" name="Google Shape;161;p13"/>
          <p:cNvSpPr txBox="1"/>
          <p:nvPr>
            <p:ph idx="1" type="subTitle"/>
          </p:nvPr>
        </p:nvSpPr>
        <p:spPr>
          <a:xfrm>
            <a:off x="1563495" y="262101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162" name="Google Shape;162;p13"/>
          <p:cNvSpPr txBox="1"/>
          <p:nvPr>
            <p:ph idx="3" type="subTitle"/>
          </p:nvPr>
        </p:nvSpPr>
        <p:spPr>
          <a:xfrm>
            <a:off x="1563494" y="222770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163" name="Google Shape;163;p13"/>
          <p:cNvSpPr txBox="1"/>
          <p:nvPr>
            <p:ph hasCustomPrompt="1" idx="4" type="title"/>
          </p:nvPr>
        </p:nvSpPr>
        <p:spPr>
          <a:xfrm flipH="1">
            <a:off x="793094" y="3677004"/>
            <a:ext cx="765300" cy="533400"/>
          </a:xfrm>
          <a:prstGeom prst="rect">
            <a:avLst/>
          </a:prstGeom>
        </p:spPr>
        <p:txBody>
          <a:bodyPr anchorCtr="0" anchor="t" bIns="0" lIns="91425" spcFirstLastPara="1" rIns="91425" wrap="square" tIns="0">
            <a:noAutofit/>
          </a:bodyPr>
          <a:lstStyle>
            <a:lvl1pPr lvl="0" rtl="0">
              <a:spcBef>
                <a:spcPts val="0"/>
              </a:spcBef>
              <a:spcAft>
                <a:spcPts val="0"/>
              </a:spcAft>
              <a:buSzPts val="2500"/>
              <a:buNone/>
              <a:defRPr b="1">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a:r>
              <a:t>xx%</a:t>
            </a:r>
          </a:p>
        </p:txBody>
      </p:sp>
      <p:sp>
        <p:nvSpPr>
          <p:cNvPr id="164" name="Google Shape;164;p13"/>
          <p:cNvSpPr txBox="1"/>
          <p:nvPr>
            <p:ph idx="5" type="subTitle"/>
          </p:nvPr>
        </p:nvSpPr>
        <p:spPr>
          <a:xfrm>
            <a:off x="1563495" y="388602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165" name="Google Shape;165;p13"/>
          <p:cNvSpPr txBox="1"/>
          <p:nvPr>
            <p:ph idx="6" type="subTitle"/>
          </p:nvPr>
        </p:nvSpPr>
        <p:spPr>
          <a:xfrm>
            <a:off x="1563494" y="349271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166" name="Google Shape;166;p13"/>
          <p:cNvSpPr txBox="1"/>
          <p:nvPr>
            <p:ph hasCustomPrompt="1" idx="7" type="title"/>
          </p:nvPr>
        </p:nvSpPr>
        <p:spPr>
          <a:xfrm flipH="1">
            <a:off x="4799800" y="1147000"/>
            <a:ext cx="765300" cy="533400"/>
          </a:xfrm>
          <a:prstGeom prst="rect">
            <a:avLst/>
          </a:prstGeom>
        </p:spPr>
        <p:txBody>
          <a:bodyPr anchorCtr="0" anchor="t" bIns="0" lIns="91425" spcFirstLastPara="1" rIns="91425" wrap="square" tIns="0">
            <a:noAutofit/>
          </a:bodyPr>
          <a:lstStyle>
            <a:lvl1pPr lvl="0" rtl="0">
              <a:spcBef>
                <a:spcPts val="0"/>
              </a:spcBef>
              <a:spcAft>
                <a:spcPts val="0"/>
              </a:spcAft>
              <a:buSzPts val="2500"/>
              <a:buNone/>
              <a:defRPr b="1">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a:r>
              <a:t>xx%</a:t>
            </a:r>
          </a:p>
        </p:txBody>
      </p:sp>
      <p:sp>
        <p:nvSpPr>
          <p:cNvPr id="167" name="Google Shape;167;p13"/>
          <p:cNvSpPr txBox="1"/>
          <p:nvPr>
            <p:ph idx="8" type="subTitle"/>
          </p:nvPr>
        </p:nvSpPr>
        <p:spPr>
          <a:xfrm>
            <a:off x="5570201" y="135601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168" name="Google Shape;168;p13"/>
          <p:cNvSpPr txBox="1"/>
          <p:nvPr>
            <p:ph idx="9" type="subTitle"/>
          </p:nvPr>
        </p:nvSpPr>
        <p:spPr>
          <a:xfrm>
            <a:off x="5570200" y="96270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169" name="Google Shape;169;p13"/>
          <p:cNvSpPr txBox="1"/>
          <p:nvPr>
            <p:ph hasCustomPrompt="1" idx="13" type="title"/>
          </p:nvPr>
        </p:nvSpPr>
        <p:spPr>
          <a:xfrm flipH="1">
            <a:off x="4799800" y="3677003"/>
            <a:ext cx="765300" cy="533400"/>
          </a:xfrm>
          <a:prstGeom prst="rect">
            <a:avLst/>
          </a:prstGeom>
        </p:spPr>
        <p:txBody>
          <a:bodyPr anchorCtr="0" anchor="t" bIns="0" lIns="91425" spcFirstLastPara="1" rIns="91425" wrap="square" tIns="0">
            <a:noAutofit/>
          </a:bodyPr>
          <a:lstStyle>
            <a:lvl1pPr lvl="0" rtl="0">
              <a:spcBef>
                <a:spcPts val="0"/>
              </a:spcBef>
              <a:spcAft>
                <a:spcPts val="0"/>
              </a:spcAft>
              <a:buSzPts val="2500"/>
              <a:buNone/>
              <a:defRPr b="1">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a:r>
              <a:t>xx%</a:t>
            </a:r>
          </a:p>
        </p:txBody>
      </p:sp>
      <p:sp>
        <p:nvSpPr>
          <p:cNvPr id="170" name="Google Shape;170;p13"/>
          <p:cNvSpPr txBox="1"/>
          <p:nvPr>
            <p:ph idx="14" type="subTitle"/>
          </p:nvPr>
        </p:nvSpPr>
        <p:spPr>
          <a:xfrm>
            <a:off x="5570201" y="388602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171" name="Google Shape;171;p13"/>
          <p:cNvSpPr txBox="1"/>
          <p:nvPr>
            <p:ph idx="15" type="subTitle"/>
          </p:nvPr>
        </p:nvSpPr>
        <p:spPr>
          <a:xfrm>
            <a:off x="5570200" y="349271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172" name="Google Shape;172;p13"/>
          <p:cNvSpPr txBox="1"/>
          <p:nvPr>
            <p:ph hasCustomPrompt="1" idx="16" type="title"/>
          </p:nvPr>
        </p:nvSpPr>
        <p:spPr>
          <a:xfrm flipH="1">
            <a:off x="4799800" y="2412000"/>
            <a:ext cx="765300" cy="533400"/>
          </a:xfrm>
          <a:prstGeom prst="rect">
            <a:avLst/>
          </a:prstGeom>
        </p:spPr>
        <p:txBody>
          <a:bodyPr anchorCtr="0" anchor="t" bIns="0" lIns="91425" spcFirstLastPara="1" rIns="91425" wrap="square" tIns="0">
            <a:noAutofit/>
          </a:bodyPr>
          <a:lstStyle>
            <a:lvl1pPr lvl="0" rtl="0">
              <a:spcBef>
                <a:spcPts val="0"/>
              </a:spcBef>
              <a:spcAft>
                <a:spcPts val="0"/>
              </a:spcAft>
              <a:buSzPts val="2500"/>
              <a:buNone/>
              <a:defRPr b="1">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a:r>
              <a:t>xx%</a:t>
            </a:r>
          </a:p>
        </p:txBody>
      </p:sp>
      <p:sp>
        <p:nvSpPr>
          <p:cNvPr id="173" name="Google Shape;173;p13"/>
          <p:cNvSpPr txBox="1"/>
          <p:nvPr>
            <p:ph idx="17" type="subTitle"/>
          </p:nvPr>
        </p:nvSpPr>
        <p:spPr>
          <a:xfrm>
            <a:off x="5570201" y="262101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174" name="Google Shape;174;p13"/>
          <p:cNvSpPr txBox="1"/>
          <p:nvPr>
            <p:ph idx="18" type="subTitle"/>
          </p:nvPr>
        </p:nvSpPr>
        <p:spPr>
          <a:xfrm>
            <a:off x="5570200" y="222770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175" name="Shape 175"/>
        <p:cNvGrpSpPr/>
        <p:nvPr/>
      </p:nvGrpSpPr>
      <p:grpSpPr>
        <a:xfrm>
          <a:off x="0" y="0"/>
          <a:ext cx="0" cy="0"/>
          <a:chOff x="0" y="0"/>
          <a:chExt cx="0" cy="0"/>
        </a:xfrm>
      </p:grpSpPr>
      <p:sp>
        <p:nvSpPr>
          <p:cNvPr id="176" name="Google Shape;176;p14"/>
          <p:cNvSpPr txBox="1"/>
          <p:nvPr>
            <p:ph type="title"/>
          </p:nvPr>
        </p:nvSpPr>
        <p:spPr>
          <a:xfrm flipH="1">
            <a:off x="4572000" y="3508825"/>
            <a:ext cx="3771900" cy="324300"/>
          </a:xfrm>
          <a:prstGeom prst="rect">
            <a:avLst/>
          </a:prstGeom>
        </p:spPr>
        <p:txBody>
          <a:bodyPr anchorCtr="0" anchor="t" bIns="0" lIns="91425" spcFirstLastPara="1" rIns="91425" wrap="square" tIns="0">
            <a:noAutofit/>
          </a:bodyPr>
          <a:lstStyle>
            <a:lvl1pPr lvl="0" rtl="0" algn="r">
              <a:spcBef>
                <a:spcPts val="0"/>
              </a:spcBef>
              <a:spcAft>
                <a:spcPts val="0"/>
              </a:spcAft>
              <a:buClr>
                <a:schemeClr val="dk2"/>
              </a:buClr>
              <a:buSzPts val="4200"/>
              <a:buNone/>
              <a:defRPr b="1" sz="20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77" name="Google Shape;177;p14"/>
          <p:cNvSpPr txBox="1"/>
          <p:nvPr>
            <p:ph idx="1" type="subTitle"/>
          </p:nvPr>
        </p:nvSpPr>
        <p:spPr>
          <a:xfrm flipH="1">
            <a:off x="4572000" y="1310375"/>
            <a:ext cx="3771900" cy="1989900"/>
          </a:xfrm>
          <a:prstGeom prst="rect">
            <a:avLst/>
          </a:prstGeom>
        </p:spPr>
        <p:txBody>
          <a:bodyPr anchorCtr="0" anchor="t" bIns="0" lIns="91425" spcFirstLastPara="1" rIns="91425" wrap="square" tIns="0">
            <a:noAutofit/>
          </a:bodyPr>
          <a:lstStyle>
            <a:lvl1pPr lvl="0" rtl="0" algn="r">
              <a:lnSpc>
                <a:spcPct val="100000"/>
              </a:lnSpc>
              <a:spcBef>
                <a:spcPts val="0"/>
              </a:spcBef>
              <a:spcAft>
                <a:spcPts val="0"/>
              </a:spcAft>
              <a:buSzPts val="2100"/>
              <a:buNone/>
              <a:defRPr sz="25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8" name="Google Shape;178;p14"/>
          <p:cNvGrpSpPr/>
          <p:nvPr/>
        </p:nvGrpSpPr>
        <p:grpSpPr>
          <a:xfrm>
            <a:off x="589148" y="849537"/>
            <a:ext cx="1064119" cy="2189361"/>
            <a:chOff x="482775" y="1085975"/>
            <a:chExt cx="1152891" cy="2372005"/>
          </a:xfrm>
        </p:grpSpPr>
        <p:sp>
          <p:nvSpPr>
            <p:cNvPr id="179" name="Google Shape;179;p14"/>
            <p:cNvSpPr/>
            <p:nvPr/>
          </p:nvSpPr>
          <p:spPr>
            <a:xfrm>
              <a:off x="482775" y="1094600"/>
              <a:ext cx="215110" cy="2363380"/>
            </a:xfrm>
            <a:custGeom>
              <a:rect b="b" l="l" r="r" t="t"/>
              <a:pathLst>
                <a:path extrusionOk="0" h="69404" w="6317">
                  <a:moveTo>
                    <a:pt x="6317" y="69404"/>
                  </a:moveTo>
                  <a:lnTo>
                    <a:pt x="1" y="63282"/>
                  </a:lnTo>
                  <a:lnTo>
                    <a:pt x="1" y="1"/>
                  </a:lnTo>
                  <a:lnTo>
                    <a:pt x="6317" y="566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4"/>
            <p:cNvSpPr/>
            <p:nvPr/>
          </p:nvSpPr>
          <p:spPr>
            <a:xfrm flipH="1">
              <a:off x="697836" y="1267475"/>
              <a:ext cx="924866" cy="2170643"/>
            </a:xfrm>
            <a:custGeom>
              <a:rect b="b" l="l" r="r" t="t"/>
              <a:pathLst>
                <a:path extrusionOk="0" h="63744" w="27160">
                  <a:moveTo>
                    <a:pt x="1" y="1"/>
                  </a:moveTo>
                  <a:lnTo>
                    <a:pt x="27160" y="1"/>
                  </a:lnTo>
                  <a:lnTo>
                    <a:pt x="27160" y="63744"/>
                  </a:lnTo>
                  <a:lnTo>
                    <a:pt x="1" y="63744"/>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4"/>
            <p:cNvSpPr/>
            <p:nvPr/>
          </p:nvSpPr>
          <p:spPr>
            <a:xfrm>
              <a:off x="808670" y="1392372"/>
              <a:ext cx="739586" cy="1919165"/>
            </a:xfrm>
            <a:custGeom>
              <a:rect b="b" l="l" r="r" t="t"/>
              <a:pathLst>
                <a:path extrusionOk="0" h="56359" w="21719">
                  <a:moveTo>
                    <a:pt x="1" y="1"/>
                  </a:moveTo>
                  <a:lnTo>
                    <a:pt x="21718" y="1"/>
                  </a:lnTo>
                  <a:lnTo>
                    <a:pt x="21718" y="56359"/>
                  </a:lnTo>
                  <a:lnTo>
                    <a:pt x="1" y="5635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4"/>
            <p:cNvSpPr/>
            <p:nvPr/>
          </p:nvSpPr>
          <p:spPr>
            <a:xfrm>
              <a:off x="808670" y="2588462"/>
              <a:ext cx="739586" cy="158038"/>
            </a:xfrm>
            <a:custGeom>
              <a:rect b="b" l="l" r="r" t="t"/>
              <a:pathLst>
                <a:path extrusionOk="0" h="4641" w="21719">
                  <a:moveTo>
                    <a:pt x="1" y="1"/>
                  </a:moveTo>
                  <a:lnTo>
                    <a:pt x="21718" y="1"/>
                  </a:lnTo>
                  <a:lnTo>
                    <a:pt x="21718" y="4640"/>
                  </a:lnTo>
                  <a:lnTo>
                    <a:pt x="1" y="4640"/>
                  </a:lnTo>
                  <a:close/>
                </a:path>
              </a:pathLst>
            </a:custGeom>
            <a:solidFill>
              <a:srgbClr val="4D03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4"/>
            <p:cNvSpPr/>
            <p:nvPr/>
          </p:nvSpPr>
          <p:spPr>
            <a:xfrm>
              <a:off x="808670" y="1995405"/>
              <a:ext cx="739586" cy="158004"/>
            </a:xfrm>
            <a:custGeom>
              <a:rect b="b" l="l" r="r" t="t"/>
              <a:pathLst>
                <a:path extrusionOk="0" h="4640" w="21719">
                  <a:moveTo>
                    <a:pt x="1" y="0"/>
                  </a:moveTo>
                  <a:lnTo>
                    <a:pt x="21718" y="0"/>
                  </a:lnTo>
                  <a:lnTo>
                    <a:pt x="21718" y="4640"/>
                  </a:lnTo>
                  <a:lnTo>
                    <a:pt x="1" y="4640"/>
                  </a:lnTo>
                  <a:close/>
                </a:path>
              </a:pathLst>
            </a:custGeom>
            <a:solidFill>
              <a:srgbClr val="4D03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a:off x="1055193" y="2825862"/>
              <a:ext cx="193588" cy="485589"/>
            </a:xfrm>
            <a:custGeom>
              <a:rect b="b" l="l" r="r" t="t"/>
              <a:pathLst>
                <a:path extrusionOk="0" h="14260" w="5685">
                  <a:moveTo>
                    <a:pt x="0" y="0"/>
                  </a:moveTo>
                  <a:lnTo>
                    <a:pt x="5684" y="0"/>
                  </a:lnTo>
                  <a:lnTo>
                    <a:pt x="5684" y="14260"/>
                  </a:lnTo>
                  <a:lnTo>
                    <a:pt x="0" y="14260"/>
                  </a:ln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4"/>
            <p:cNvSpPr/>
            <p:nvPr/>
          </p:nvSpPr>
          <p:spPr>
            <a:xfrm>
              <a:off x="1244581" y="2825862"/>
              <a:ext cx="137368" cy="485589"/>
            </a:xfrm>
            <a:custGeom>
              <a:rect b="b" l="l" r="r" t="t"/>
              <a:pathLst>
                <a:path extrusionOk="0" h="14260" w="4034">
                  <a:moveTo>
                    <a:pt x="1" y="0"/>
                  </a:moveTo>
                  <a:lnTo>
                    <a:pt x="4034" y="0"/>
                  </a:lnTo>
                  <a:lnTo>
                    <a:pt x="4034" y="14260"/>
                  </a:lnTo>
                  <a:lnTo>
                    <a:pt x="1" y="14260"/>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4"/>
            <p:cNvSpPr/>
            <p:nvPr/>
          </p:nvSpPr>
          <p:spPr>
            <a:xfrm>
              <a:off x="823584" y="2875473"/>
              <a:ext cx="232476" cy="435157"/>
            </a:xfrm>
            <a:custGeom>
              <a:rect b="b" l="l" r="r" t="t"/>
              <a:pathLst>
                <a:path extrusionOk="0" h="12779" w="6827">
                  <a:moveTo>
                    <a:pt x="3620" y="1"/>
                  </a:moveTo>
                  <a:lnTo>
                    <a:pt x="6826" y="997"/>
                  </a:lnTo>
                  <a:lnTo>
                    <a:pt x="3207" y="12779"/>
                  </a:lnTo>
                  <a:lnTo>
                    <a:pt x="0" y="1178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4"/>
            <p:cNvSpPr/>
            <p:nvPr/>
          </p:nvSpPr>
          <p:spPr>
            <a:xfrm>
              <a:off x="823584" y="2876325"/>
              <a:ext cx="148094" cy="407847"/>
            </a:xfrm>
            <a:custGeom>
              <a:rect b="b" l="l" r="r" t="t"/>
              <a:pathLst>
                <a:path extrusionOk="0" h="11977" w="4349">
                  <a:moveTo>
                    <a:pt x="4349" y="195"/>
                  </a:moveTo>
                  <a:lnTo>
                    <a:pt x="3620" y="0"/>
                  </a:lnTo>
                  <a:lnTo>
                    <a:pt x="0" y="11782"/>
                  </a:lnTo>
                  <a:lnTo>
                    <a:pt x="729" y="11976"/>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4"/>
            <p:cNvSpPr/>
            <p:nvPr/>
          </p:nvSpPr>
          <p:spPr>
            <a:xfrm>
              <a:off x="907109" y="2903599"/>
              <a:ext cx="148128" cy="407847"/>
            </a:xfrm>
            <a:custGeom>
              <a:rect b="b" l="l" r="r" t="t"/>
              <a:pathLst>
                <a:path extrusionOk="0" h="11977" w="4350">
                  <a:moveTo>
                    <a:pt x="4349" y="195"/>
                  </a:moveTo>
                  <a:lnTo>
                    <a:pt x="3620" y="1"/>
                  </a:lnTo>
                  <a:lnTo>
                    <a:pt x="1" y="11783"/>
                  </a:lnTo>
                  <a:lnTo>
                    <a:pt x="730" y="11977"/>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4"/>
            <p:cNvSpPr/>
            <p:nvPr/>
          </p:nvSpPr>
          <p:spPr>
            <a:xfrm>
              <a:off x="1073376" y="3029347"/>
              <a:ext cx="143974" cy="49649"/>
            </a:xfrm>
            <a:custGeom>
              <a:rect b="b" l="l" r="r" t="t"/>
              <a:pathLst>
                <a:path extrusionOk="0" h="1458" w="4228">
                  <a:moveTo>
                    <a:pt x="0" y="0"/>
                  </a:moveTo>
                  <a:lnTo>
                    <a:pt x="4227" y="0"/>
                  </a:lnTo>
                  <a:lnTo>
                    <a:pt x="4227" y="1458"/>
                  </a:lnTo>
                  <a:lnTo>
                    <a:pt x="0" y="1458"/>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p:nvPr/>
          </p:nvSpPr>
          <p:spPr>
            <a:xfrm>
              <a:off x="1263615" y="3029347"/>
              <a:ext cx="93508" cy="49649"/>
            </a:xfrm>
            <a:custGeom>
              <a:rect b="b" l="l" r="r" t="t"/>
              <a:pathLst>
                <a:path extrusionOk="0" h="1458" w="2746">
                  <a:moveTo>
                    <a:pt x="1" y="0"/>
                  </a:moveTo>
                  <a:lnTo>
                    <a:pt x="2746" y="0"/>
                  </a:lnTo>
                  <a:lnTo>
                    <a:pt x="2746" y="1458"/>
                  </a:lnTo>
                  <a:lnTo>
                    <a:pt x="1" y="1458"/>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4"/>
            <p:cNvSpPr/>
            <p:nvPr/>
          </p:nvSpPr>
          <p:spPr>
            <a:xfrm>
              <a:off x="1055193" y="288459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4"/>
            <p:cNvSpPr/>
            <p:nvPr/>
          </p:nvSpPr>
          <p:spPr>
            <a:xfrm>
              <a:off x="1055193" y="327583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4"/>
            <p:cNvSpPr/>
            <p:nvPr/>
          </p:nvSpPr>
          <p:spPr>
            <a:xfrm>
              <a:off x="1244581" y="3239439"/>
              <a:ext cx="137368" cy="34"/>
            </a:xfrm>
            <a:custGeom>
              <a:rect b="b" l="l" r="r" t="t"/>
              <a:pathLst>
                <a:path extrusionOk="0" fill="none" h="1" w="4034">
                  <a:moveTo>
                    <a:pt x="1" y="1"/>
                  </a:moveTo>
                  <a:lnTo>
                    <a:pt x="4034"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4"/>
            <p:cNvSpPr/>
            <p:nvPr/>
          </p:nvSpPr>
          <p:spPr>
            <a:xfrm>
              <a:off x="1244581" y="2937513"/>
              <a:ext cx="137368" cy="34"/>
            </a:xfrm>
            <a:custGeom>
              <a:rect b="b" l="l" r="r" t="t"/>
              <a:pathLst>
                <a:path extrusionOk="0" fill="none" h="1" w="4034">
                  <a:moveTo>
                    <a:pt x="1" y="1"/>
                  </a:moveTo>
                  <a:lnTo>
                    <a:pt x="4034"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4"/>
            <p:cNvSpPr/>
            <p:nvPr/>
          </p:nvSpPr>
          <p:spPr>
            <a:xfrm>
              <a:off x="1012154" y="2191434"/>
              <a:ext cx="194440" cy="397086"/>
            </a:xfrm>
            <a:custGeom>
              <a:rect b="b" l="l" r="r" t="t"/>
              <a:pathLst>
                <a:path extrusionOk="0" h="11661" w="5710">
                  <a:moveTo>
                    <a:pt x="1" y="0"/>
                  </a:moveTo>
                  <a:lnTo>
                    <a:pt x="5710" y="0"/>
                  </a:lnTo>
                  <a:lnTo>
                    <a:pt x="5710" y="11661"/>
                  </a:lnTo>
                  <a:lnTo>
                    <a:pt x="1"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4"/>
            <p:cNvSpPr/>
            <p:nvPr/>
          </p:nvSpPr>
          <p:spPr>
            <a:xfrm>
              <a:off x="1202426" y="2191434"/>
              <a:ext cx="136516" cy="397086"/>
            </a:xfrm>
            <a:custGeom>
              <a:rect b="b" l="l" r="r" t="t"/>
              <a:pathLst>
                <a:path extrusionOk="0" h="11661" w="4009">
                  <a:moveTo>
                    <a:pt x="0" y="0"/>
                  </a:moveTo>
                  <a:lnTo>
                    <a:pt x="4008" y="0"/>
                  </a:lnTo>
                  <a:lnTo>
                    <a:pt x="4008" y="11661"/>
                  </a:lnTo>
                  <a:lnTo>
                    <a:pt x="0"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4"/>
            <p:cNvSpPr/>
            <p:nvPr/>
          </p:nvSpPr>
          <p:spPr>
            <a:xfrm>
              <a:off x="1338900" y="2232771"/>
              <a:ext cx="233294" cy="355746"/>
            </a:xfrm>
            <a:custGeom>
              <a:rect b="b" l="l" r="r" t="t"/>
              <a:pathLst>
                <a:path extrusionOk="0" h="10447" w="6851">
                  <a:moveTo>
                    <a:pt x="0" y="827"/>
                  </a:moveTo>
                  <a:lnTo>
                    <a:pt x="3231" y="1"/>
                  </a:lnTo>
                  <a:lnTo>
                    <a:pt x="6851" y="9621"/>
                  </a:lnTo>
                  <a:lnTo>
                    <a:pt x="3644" y="1044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4"/>
            <p:cNvSpPr/>
            <p:nvPr/>
          </p:nvSpPr>
          <p:spPr>
            <a:xfrm>
              <a:off x="1424093" y="2232771"/>
              <a:ext cx="148094" cy="333408"/>
            </a:xfrm>
            <a:custGeom>
              <a:rect b="b" l="l" r="r" t="t"/>
              <a:pathLst>
                <a:path extrusionOk="0" h="9791" w="4349">
                  <a:moveTo>
                    <a:pt x="0" y="171"/>
                  </a:moveTo>
                  <a:lnTo>
                    <a:pt x="729" y="1"/>
                  </a:lnTo>
                  <a:lnTo>
                    <a:pt x="4349" y="9621"/>
                  </a:lnTo>
                  <a:lnTo>
                    <a:pt x="3620" y="9791"/>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4"/>
            <p:cNvSpPr/>
            <p:nvPr/>
          </p:nvSpPr>
          <p:spPr>
            <a:xfrm>
              <a:off x="1340534" y="2255108"/>
              <a:ext cx="148128" cy="333408"/>
            </a:xfrm>
            <a:custGeom>
              <a:rect b="b" l="l" r="r" t="t"/>
              <a:pathLst>
                <a:path extrusionOk="0" h="9791" w="4350">
                  <a:moveTo>
                    <a:pt x="1" y="171"/>
                  </a:moveTo>
                  <a:lnTo>
                    <a:pt x="730" y="1"/>
                  </a:lnTo>
                  <a:lnTo>
                    <a:pt x="4349" y="9621"/>
                  </a:lnTo>
                  <a:lnTo>
                    <a:pt x="3620" y="9791"/>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4"/>
            <p:cNvSpPr/>
            <p:nvPr/>
          </p:nvSpPr>
          <p:spPr>
            <a:xfrm>
              <a:off x="1030371" y="2358519"/>
              <a:ext cx="143974" cy="39739"/>
            </a:xfrm>
            <a:custGeom>
              <a:rect b="b" l="l" r="r" t="t"/>
              <a:pathLst>
                <a:path extrusionOk="0" h="1167" w="4228">
                  <a:moveTo>
                    <a:pt x="0" y="0"/>
                  </a:moveTo>
                  <a:lnTo>
                    <a:pt x="4227" y="0"/>
                  </a:lnTo>
                  <a:lnTo>
                    <a:pt x="4227" y="1166"/>
                  </a:lnTo>
                  <a:lnTo>
                    <a:pt x="0"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4"/>
            <p:cNvSpPr/>
            <p:nvPr/>
          </p:nvSpPr>
          <p:spPr>
            <a:xfrm>
              <a:off x="1220609" y="2358519"/>
              <a:ext cx="94325" cy="39739"/>
            </a:xfrm>
            <a:custGeom>
              <a:rect b="b" l="l" r="r" t="t"/>
              <a:pathLst>
                <a:path extrusionOk="0" h="1167" w="2770">
                  <a:moveTo>
                    <a:pt x="1" y="0"/>
                  </a:moveTo>
                  <a:lnTo>
                    <a:pt x="2770" y="0"/>
                  </a:lnTo>
                  <a:lnTo>
                    <a:pt x="2770" y="1166"/>
                  </a:lnTo>
                  <a:lnTo>
                    <a:pt x="1"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4"/>
            <p:cNvSpPr/>
            <p:nvPr/>
          </p:nvSpPr>
          <p:spPr>
            <a:xfrm>
              <a:off x="1012154" y="2240228"/>
              <a:ext cx="190319" cy="34"/>
            </a:xfrm>
            <a:custGeom>
              <a:rect b="b" l="l" r="r" t="t"/>
              <a:pathLst>
                <a:path extrusionOk="0" fill="none" h="1" w="5589">
                  <a:moveTo>
                    <a:pt x="1" y="1"/>
                  </a:moveTo>
                  <a:lnTo>
                    <a:pt x="558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4"/>
            <p:cNvSpPr/>
            <p:nvPr/>
          </p:nvSpPr>
          <p:spPr>
            <a:xfrm>
              <a:off x="933600" y="255951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4"/>
            <p:cNvSpPr/>
            <p:nvPr/>
          </p:nvSpPr>
          <p:spPr>
            <a:xfrm>
              <a:off x="1202426" y="2529725"/>
              <a:ext cx="136516" cy="34"/>
            </a:xfrm>
            <a:custGeom>
              <a:rect b="b" l="l" r="r" t="t"/>
              <a:pathLst>
                <a:path extrusionOk="0" fill="none" h="1" w="4009">
                  <a:moveTo>
                    <a:pt x="0" y="1"/>
                  </a:moveTo>
                  <a:lnTo>
                    <a:pt x="400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4"/>
            <p:cNvSpPr/>
            <p:nvPr/>
          </p:nvSpPr>
          <p:spPr>
            <a:xfrm>
              <a:off x="1202426" y="2283234"/>
              <a:ext cx="136516" cy="34"/>
            </a:xfrm>
            <a:custGeom>
              <a:rect b="b" l="l" r="r" t="t"/>
              <a:pathLst>
                <a:path extrusionOk="0" fill="none" h="1" w="4009">
                  <a:moveTo>
                    <a:pt x="0" y="1"/>
                  </a:moveTo>
                  <a:lnTo>
                    <a:pt x="400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4"/>
            <p:cNvSpPr/>
            <p:nvPr/>
          </p:nvSpPr>
          <p:spPr>
            <a:xfrm>
              <a:off x="864921" y="2191434"/>
              <a:ext cx="137368" cy="397086"/>
            </a:xfrm>
            <a:custGeom>
              <a:rect b="b" l="l" r="r" t="t"/>
              <a:pathLst>
                <a:path extrusionOk="0" h="11661" w="4034">
                  <a:moveTo>
                    <a:pt x="1" y="0"/>
                  </a:moveTo>
                  <a:lnTo>
                    <a:pt x="4033" y="0"/>
                  </a:lnTo>
                  <a:lnTo>
                    <a:pt x="4033" y="11661"/>
                  </a:lnTo>
                  <a:lnTo>
                    <a:pt x="1"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4"/>
            <p:cNvSpPr/>
            <p:nvPr/>
          </p:nvSpPr>
          <p:spPr>
            <a:xfrm>
              <a:off x="883138" y="2358519"/>
              <a:ext cx="94325" cy="39739"/>
            </a:xfrm>
            <a:custGeom>
              <a:rect b="b" l="l" r="r" t="t"/>
              <a:pathLst>
                <a:path extrusionOk="0" h="1167" w="2770">
                  <a:moveTo>
                    <a:pt x="0" y="0"/>
                  </a:moveTo>
                  <a:lnTo>
                    <a:pt x="2770" y="0"/>
                  </a:lnTo>
                  <a:lnTo>
                    <a:pt x="2770" y="1166"/>
                  </a:lnTo>
                  <a:lnTo>
                    <a:pt x="0"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4"/>
            <p:cNvSpPr/>
            <p:nvPr/>
          </p:nvSpPr>
          <p:spPr>
            <a:xfrm>
              <a:off x="864921" y="2529725"/>
              <a:ext cx="137368" cy="34"/>
            </a:xfrm>
            <a:custGeom>
              <a:rect b="b" l="l" r="r" t="t"/>
              <a:pathLst>
                <a:path extrusionOk="0" fill="none" h="1" w="4034">
                  <a:moveTo>
                    <a:pt x="1" y="1"/>
                  </a:moveTo>
                  <a:lnTo>
                    <a:pt x="4033"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4"/>
            <p:cNvSpPr/>
            <p:nvPr/>
          </p:nvSpPr>
          <p:spPr>
            <a:xfrm>
              <a:off x="864921" y="2283234"/>
              <a:ext cx="137368" cy="34"/>
            </a:xfrm>
            <a:custGeom>
              <a:rect b="b" l="l" r="r" t="t"/>
              <a:pathLst>
                <a:path extrusionOk="0" fill="none" h="1" w="4034">
                  <a:moveTo>
                    <a:pt x="1" y="1"/>
                  </a:moveTo>
                  <a:lnTo>
                    <a:pt x="4033"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4"/>
            <p:cNvSpPr/>
            <p:nvPr/>
          </p:nvSpPr>
          <p:spPr>
            <a:xfrm>
              <a:off x="990668" y="1664537"/>
              <a:ext cx="526145" cy="194406"/>
            </a:xfrm>
            <a:custGeom>
              <a:rect b="b" l="l" r="r" t="t"/>
              <a:pathLst>
                <a:path extrusionOk="0" h="5709" w="15451">
                  <a:moveTo>
                    <a:pt x="0" y="5709"/>
                  </a:moveTo>
                  <a:lnTo>
                    <a:pt x="0" y="0"/>
                  </a:lnTo>
                  <a:lnTo>
                    <a:pt x="15450" y="0"/>
                  </a:lnTo>
                  <a:lnTo>
                    <a:pt x="15450" y="5709"/>
                  </a:lnTo>
                  <a:close/>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4"/>
            <p:cNvSpPr/>
            <p:nvPr/>
          </p:nvSpPr>
          <p:spPr>
            <a:xfrm flipH="1" rot="10800000">
              <a:off x="880652" y="1532183"/>
              <a:ext cx="526145" cy="136516"/>
            </a:xfrm>
            <a:custGeom>
              <a:rect b="b" l="l" r="r" t="t"/>
              <a:pathLst>
                <a:path extrusionOk="0" h="4009" w="15451">
                  <a:moveTo>
                    <a:pt x="0" y="4009"/>
                  </a:moveTo>
                  <a:lnTo>
                    <a:pt x="0" y="0"/>
                  </a:lnTo>
                  <a:lnTo>
                    <a:pt x="15450" y="0"/>
                  </a:lnTo>
                  <a:lnTo>
                    <a:pt x="15450" y="4009"/>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4"/>
            <p:cNvSpPr/>
            <p:nvPr/>
          </p:nvSpPr>
          <p:spPr>
            <a:xfrm>
              <a:off x="1211518" y="1696783"/>
              <a:ext cx="52952" cy="143974"/>
            </a:xfrm>
            <a:custGeom>
              <a:rect b="b" l="l" r="r" t="t"/>
              <a:pathLst>
                <a:path extrusionOk="0" h="4228" w="1555">
                  <a:moveTo>
                    <a:pt x="0" y="4227"/>
                  </a:moveTo>
                  <a:lnTo>
                    <a:pt x="0" y="1"/>
                  </a:lnTo>
                  <a:lnTo>
                    <a:pt x="1555" y="1"/>
                  </a:lnTo>
                  <a:lnTo>
                    <a:pt x="1555" y="422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4"/>
            <p:cNvSpPr/>
            <p:nvPr/>
          </p:nvSpPr>
          <p:spPr>
            <a:xfrm>
              <a:off x="1101502" y="1556154"/>
              <a:ext cx="52986" cy="94359"/>
            </a:xfrm>
            <a:custGeom>
              <a:rect b="b" l="l" r="r" t="t"/>
              <a:pathLst>
                <a:path extrusionOk="0" h="2771" w="1556">
                  <a:moveTo>
                    <a:pt x="0" y="2770"/>
                  </a:moveTo>
                  <a:lnTo>
                    <a:pt x="0" y="1"/>
                  </a:lnTo>
                  <a:lnTo>
                    <a:pt x="1555" y="1"/>
                  </a:lnTo>
                  <a:lnTo>
                    <a:pt x="1555" y="27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4"/>
            <p:cNvSpPr/>
            <p:nvPr/>
          </p:nvSpPr>
          <p:spPr>
            <a:xfrm>
              <a:off x="1055193" y="1668657"/>
              <a:ext cx="34" cy="190285"/>
            </a:xfrm>
            <a:custGeom>
              <a:rect b="b" l="l" r="r" t="t"/>
              <a:pathLst>
                <a:path extrusionOk="0" fill="none" h="5588" w="1">
                  <a:moveTo>
                    <a:pt x="0" y="5588"/>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4"/>
            <p:cNvSpPr/>
            <p:nvPr/>
          </p:nvSpPr>
          <p:spPr>
            <a:xfrm>
              <a:off x="1477859" y="1668657"/>
              <a:ext cx="34" cy="190285"/>
            </a:xfrm>
            <a:custGeom>
              <a:rect b="b" l="l" r="r" t="t"/>
              <a:pathLst>
                <a:path extrusionOk="0" fill="none" h="5588" w="1">
                  <a:moveTo>
                    <a:pt x="0" y="5588"/>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4"/>
            <p:cNvSpPr/>
            <p:nvPr/>
          </p:nvSpPr>
          <p:spPr>
            <a:xfrm>
              <a:off x="1328140" y="1532183"/>
              <a:ext cx="34" cy="136516"/>
            </a:xfrm>
            <a:custGeom>
              <a:rect b="b" l="l" r="r" t="t"/>
              <a:pathLst>
                <a:path extrusionOk="0" fill="none" h="4009" w="1">
                  <a:moveTo>
                    <a:pt x="1" y="4009"/>
                  </a:moveTo>
                  <a:lnTo>
                    <a:pt x="1" y="0"/>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4"/>
            <p:cNvSpPr/>
            <p:nvPr/>
          </p:nvSpPr>
          <p:spPr>
            <a:xfrm>
              <a:off x="1002245" y="1532183"/>
              <a:ext cx="34" cy="136516"/>
            </a:xfrm>
            <a:custGeom>
              <a:rect b="b" l="l" r="r" t="t"/>
              <a:pathLst>
                <a:path extrusionOk="0" fill="none" h="4009" w="1">
                  <a:moveTo>
                    <a:pt x="0" y="4009"/>
                  </a:moveTo>
                  <a:lnTo>
                    <a:pt x="0" y="0"/>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4"/>
            <p:cNvSpPr/>
            <p:nvPr/>
          </p:nvSpPr>
          <p:spPr>
            <a:xfrm flipH="1" rot="10800000">
              <a:off x="869892" y="1858897"/>
              <a:ext cx="525328" cy="136551"/>
            </a:xfrm>
            <a:custGeom>
              <a:rect b="b" l="l" r="r" t="t"/>
              <a:pathLst>
                <a:path extrusionOk="0" h="4010" w="15427">
                  <a:moveTo>
                    <a:pt x="1" y="4009"/>
                  </a:moveTo>
                  <a:lnTo>
                    <a:pt x="1" y="1"/>
                  </a:lnTo>
                  <a:lnTo>
                    <a:pt x="15426" y="1"/>
                  </a:lnTo>
                  <a:lnTo>
                    <a:pt x="15426" y="4009"/>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4"/>
            <p:cNvSpPr/>
            <p:nvPr/>
          </p:nvSpPr>
          <p:spPr>
            <a:xfrm>
              <a:off x="1090742" y="1882903"/>
              <a:ext cx="52986" cy="94325"/>
            </a:xfrm>
            <a:custGeom>
              <a:rect b="b" l="l" r="r" t="t"/>
              <a:pathLst>
                <a:path extrusionOk="0" h="2770" w="1556">
                  <a:moveTo>
                    <a:pt x="1" y="2770"/>
                  </a:moveTo>
                  <a:lnTo>
                    <a:pt x="1" y="0"/>
                  </a:lnTo>
                  <a:lnTo>
                    <a:pt x="1555" y="0"/>
                  </a:lnTo>
                  <a:lnTo>
                    <a:pt x="1555" y="27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4"/>
            <p:cNvSpPr/>
            <p:nvPr/>
          </p:nvSpPr>
          <p:spPr>
            <a:xfrm>
              <a:off x="1317380" y="1858897"/>
              <a:ext cx="34" cy="136551"/>
            </a:xfrm>
            <a:custGeom>
              <a:rect b="b" l="l" r="r" t="t"/>
              <a:pathLst>
                <a:path extrusionOk="0" fill="none" h="4010" w="1">
                  <a:moveTo>
                    <a:pt x="1" y="4009"/>
                  </a:moveTo>
                  <a:lnTo>
                    <a:pt x="1"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4"/>
            <p:cNvSpPr/>
            <p:nvPr/>
          </p:nvSpPr>
          <p:spPr>
            <a:xfrm>
              <a:off x="990668" y="1858897"/>
              <a:ext cx="34" cy="136551"/>
            </a:xfrm>
            <a:custGeom>
              <a:rect b="b" l="l" r="r" t="t"/>
              <a:pathLst>
                <a:path extrusionOk="0" fill="none" h="4010" w="1">
                  <a:moveTo>
                    <a:pt x="0" y="4009"/>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4"/>
            <p:cNvSpPr/>
            <p:nvPr/>
          </p:nvSpPr>
          <p:spPr>
            <a:xfrm>
              <a:off x="495725" y="1085975"/>
              <a:ext cx="1139941" cy="192771"/>
            </a:xfrm>
            <a:custGeom>
              <a:rect b="b" l="l" r="r" t="t"/>
              <a:pathLst>
                <a:path extrusionOk="0" h="5661" w="33476">
                  <a:moveTo>
                    <a:pt x="33476" y="5661"/>
                  </a:moveTo>
                  <a:lnTo>
                    <a:pt x="32674" y="5175"/>
                  </a:lnTo>
                  <a:lnTo>
                    <a:pt x="25143" y="1"/>
                  </a:lnTo>
                  <a:lnTo>
                    <a:pt x="1" y="1"/>
                  </a:lnTo>
                  <a:lnTo>
                    <a:pt x="6317" y="5661"/>
                  </a:lnTo>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4"/>
            <p:cNvSpPr/>
            <p:nvPr/>
          </p:nvSpPr>
          <p:spPr>
            <a:xfrm>
              <a:off x="1622612" y="1267475"/>
              <a:ext cx="34" cy="2170643"/>
            </a:xfrm>
            <a:custGeom>
              <a:rect b="b" l="l" r="r" t="t"/>
              <a:pathLst>
                <a:path extrusionOk="0" fill="none" h="63744" w="1">
                  <a:moveTo>
                    <a:pt x="1" y="63744"/>
                  </a:moveTo>
                  <a:lnTo>
                    <a:pt x="1" y="1"/>
                  </a:lnTo>
                </a:path>
              </a:pathLst>
            </a:custGeom>
            <a:noFill/>
            <a:ln cap="flat" cmpd="sng" w="7900">
              <a:solidFill>
                <a:schemeClr val="dk2"/>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_1">
    <p:spTree>
      <p:nvGrpSpPr>
        <p:cNvPr id="224" name="Shape 224"/>
        <p:cNvGrpSpPr/>
        <p:nvPr/>
      </p:nvGrpSpPr>
      <p:grpSpPr>
        <a:xfrm>
          <a:off x="0" y="0"/>
          <a:ext cx="0" cy="0"/>
          <a:chOff x="0" y="0"/>
          <a:chExt cx="0" cy="0"/>
        </a:xfrm>
      </p:grpSpPr>
      <p:sp>
        <p:nvSpPr>
          <p:cNvPr id="225" name="Google Shape;225;p15"/>
          <p:cNvSpPr txBox="1"/>
          <p:nvPr>
            <p:ph hasCustomPrompt="1" type="title"/>
          </p:nvPr>
        </p:nvSpPr>
        <p:spPr>
          <a:xfrm>
            <a:off x="2214975" y="1210825"/>
            <a:ext cx="1991100" cy="1317600"/>
          </a:xfrm>
          <a:prstGeom prst="rect">
            <a:avLst/>
          </a:prstGeom>
        </p:spPr>
        <p:txBody>
          <a:bodyPr anchorCtr="0" anchor="t" bIns="0" lIns="91425" spcFirstLastPara="1" rIns="91425" wrap="square" tIns="0">
            <a:noAutofit/>
          </a:bodyPr>
          <a:lstStyle>
            <a:lvl1pPr lvl="0" rtl="0" algn="r">
              <a:spcBef>
                <a:spcPts val="0"/>
              </a:spcBef>
              <a:spcAft>
                <a:spcPts val="0"/>
              </a:spcAft>
              <a:buSzPts val="2500"/>
              <a:buNone/>
              <a:defRPr sz="9000"/>
            </a:lvl1pPr>
            <a:lvl2pPr lvl="1" rtl="0" algn="r">
              <a:spcBef>
                <a:spcPts val="0"/>
              </a:spcBef>
              <a:spcAft>
                <a:spcPts val="0"/>
              </a:spcAft>
              <a:buClr>
                <a:schemeClr val="dk1"/>
              </a:buClr>
              <a:buSzPts val="2500"/>
              <a:buNone/>
              <a:defRPr sz="2500">
                <a:solidFill>
                  <a:schemeClr val="dk1"/>
                </a:solidFill>
              </a:defRPr>
            </a:lvl2pPr>
            <a:lvl3pPr lvl="2" rtl="0" algn="r">
              <a:spcBef>
                <a:spcPts val="0"/>
              </a:spcBef>
              <a:spcAft>
                <a:spcPts val="0"/>
              </a:spcAft>
              <a:buClr>
                <a:schemeClr val="dk1"/>
              </a:buClr>
              <a:buSzPts val="2500"/>
              <a:buNone/>
              <a:defRPr sz="2500">
                <a:solidFill>
                  <a:schemeClr val="dk1"/>
                </a:solidFill>
              </a:defRPr>
            </a:lvl3pPr>
            <a:lvl4pPr lvl="3" rtl="0" algn="r">
              <a:spcBef>
                <a:spcPts val="0"/>
              </a:spcBef>
              <a:spcAft>
                <a:spcPts val="0"/>
              </a:spcAft>
              <a:buClr>
                <a:schemeClr val="dk1"/>
              </a:buClr>
              <a:buSzPts val="2500"/>
              <a:buNone/>
              <a:defRPr sz="2500">
                <a:solidFill>
                  <a:schemeClr val="dk1"/>
                </a:solidFill>
              </a:defRPr>
            </a:lvl4pPr>
            <a:lvl5pPr lvl="4" rtl="0" algn="r">
              <a:spcBef>
                <a:spcPts val="0"/>
              </a:spcBef>
              <a:spcAft>
                <a:spcPts val="0"/>
              </a:spcAft>
              <a:buClr>
                <a:schemeClr val="dk1"/>
              </a:buClr>
              <a:buSzPts val="2500"/>
              <a:buNone/>
              <a:defRPr sz="2500">
                <a:solidFill>
                  <a:schemeClr val="dk1"/>
                </a:solidFill>
              </a:defRPr>
            </a:lvl5pPr>
            <a:lvl6pPr lvl="5" rtl="0" algn="r">
              <a:spcBef>
                <a:spcPts val="0"/>
              </a:spcBef>
              <a:spcAft>
                <a:spcPts val="0"/>
              </a:spcAft>
              <a:buClr>
                <a:schemeClr val="dk1"/>
              </a:buClr>
              <a:buSzPts val="2500"/>
              <a:buNone/>
              <a:defRPr sz="2500">
                <a:solidFill>
                  <a:schemeClr val="dk1"/>
                </a:solidFill>
              </a:defRPr>
            </a:lvl6pPr>
            <a:lvl7pPr lvl="6" rtl="0" algn="r">
              <a:spcBef>
                <a:spcPts val="0"/>
              </a:spcBef>
              <a:spcAft>
                <a:spcPts val="0"/>
              </a:spcAft>
              <a:buClr>
                <a:schemeClr val="dk1"/>
              </a:buClr>
              <a:buSzPts val="2500"/>
              <a:buNone/>
              <a:defRPr sz="2500">
                <a:solidFill>
                  <a:schemeClr val="dk1"/>
                </a:solidFill>
              </a:defRPr>
            </a:lvl7pPr>
            <a:lvl8pPr lvl="7" rtl="0" algn="r">
              <a:spcBef>
                <a:spcPts val="0"/>
              </a:spcBef>
              <a:spcAft>
                <a:spcPts val="0"/>
              </a:spcAft>
              <a:buClr>
                <a:schemeClr val="dk1"/>
              </a:buClr>
              <a:buSzPts val="2500"/>
              <a:buNone/>
              <a:defRPr sz="2500">
                <a:solidFill>
                  <a:schemeClr val="dk1"/>
                </a:solidFill>
              </a:defRPr>
            </a:lvl8pPr>
            <a:lvl9pPr lvl="8" rtl="0" algn="r">
              <a:spcBef>
                <a:spcPts val="0"/>
              </a:spcBef>
              <a:spcAft>
                <a:spcPts val="0"/>
              </a:spcAft>
              <a:buClr>
                <a:schemeClr val="dk1"/>
              </a:buClr>
              <a:buSzPts val="2500"/>
              <a:buNone/>
              <a:defRPr sz="2500">
                <a:solidFill>
                  <a:schemeClr val="dk1"/>
                </a:solidFill>
              </a:defRPr>
            </a:lvl9pPr>
          </a:lstStyle>
          <a:p>
            <a:r>
              <a:t>xx%</a:t>
            </a:r>
          </a:p>
        </p:txBody>
      </p:sp>
      <p:sp>
        <p:nvSpPr>
          <p:cNvPr id="226" name="Google Shape;226;p15"/>
          <p:cNvSpPr txBox="1"/>
          <p:nvPr>
            <p:ph idx="2" type="title"/>
          </p:nvPr>
        </p:nvSpPr>
        <p:spPr>
          <a:xfrm flipH="1">
            <a:off x="751575" y="2583476"/>
            <a:ext cx="3454500" cy="669600"/>
          </a:xfrm>
          <a:prstGeom prst="rect">
            <a:avLst/>
          </a:prstGeom>
        </p:spPr>
        <p:txBody>
          <a:bodyPr anchorCtr="0" anchor="t" bIns="0" lIns="91425" spcFirstLastPara="1" rIns="91425" wrap="square" tIns="0">
            <a:noAutofit/>
          </a:bodyPr>
          <a:lstStyle>
            <a:lvl1pPr lvl="0" rtl="0" algn="r">
              <a:spcBef>
                <a:spcPts val="0"/>
              </a:spcBef>
              <a:spcAft>
                <a:spcPts val="0"/>
              </a:spcAft>
              <a:buSzPts val="3600"/>
              <a:buNone/>
              <a:defRPr b="1" sz="4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227" name="Google Shape;227;p15"/>
          <p:cNvSpPr txBox="1"/>
          <p:nvPr>
            <p:ph idx="1" type="subTitle"/>
          </p:nvPr>
        </p:nvSpPr>
        <p:spPr>
          <a:xfrm flipH="1">
            <a:off x="1518375" y="3457984"/>
            <a:ext cx="2687700" cy="552000"/>
          </a:xfrm>
          <a:prstGeom prst="rect">
            <a:avLst/>
          </a:prstGeom>
        </p:spPr>
        <p:txBody>
          <a:bodyPr anchorCtr="0" anchor="t" bIns="0" lIns="91425" spcFirstLastPara="1" rIns="91425" wrap="square" tIns="0">
            <a:noAutofit/>
          </a:bodyPr>
          <a:lstStyle>
            <a:lvl1pPr lvl="0" rtl="0" algn="r">
              <a:lnSpc>
                <a:spcPct val="100000"/>
              </a:lnSpc>
              <a:spcBef>
                <a:spcPts val="0"/>
              </a:spcBef>
              <a:spcAft>
                <a:spcPts val="0"/>
              </a:spcAft>
              <a:buSzPts val="1600"/>
              <a:buNone/>
              <a:defRPr sz="1800">
                <a:solidFill>
                  <a:schemeClr val="dk1"/>
                </a:solidFill>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grpSp>
        <p:nvGrpSpPr>
          <p:cNvPr id="228" name="Google Shape;228;p15"/>
          <p:cNvGrpSpPr/>
          <p:nvPr/>
        </p:nvGrpSpPr>
        <p:grpSpPr>
          <a:xfrm>
            <a:off x="601287" y="310970"/>
            <a:ext cx="851990" cy="1990081"/>
            <a:chOff x="-983150" y="-314337"/>
            <a:chExt cx="1201848" cy="2807280"/>
          </a:xfrm>
        </p:grpSpPr>
        <p:sp>
          <p:nvSpPr>
            <p:cNvPr id="229" name="Google Shape;229;p15"/>
            <p:cNvSpPr/>
            <p:nvPr/>
          </p:nvSpPr>
          <p:spPr>
            <a:xfrm flipH="1">
              <a:off x="-983150" y="-314337"/>
              <a:ext cx="1196208" cy="2807280"/>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5"/>
            <p:cNvSpPr/>
            <p:nvPr/>
          </p:nvSpPr>
          <p:spPr>
            <a:xfrm>
              <a:off x="-839011" y="-152728"/>
              <a:ext cx="955724" cy="2481874"/>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5"/>
            <p:cNvSpPr/>
            <p:nvPr/>
          </p:nvSpPr>
          <p:spPr>
            <a:xfrm flipH="1">
              <a:off x="-882613" y="1394158"/>
              <a:ext cx="1042936" cy="204450"/>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5"/>
            <p:cNvSpPr/>
            <p:nvPr/>
          </p:nvSpPr>
          <p:spPr>
            <a:xfrm flipH="1">
              <a:off x="-520747" y="1700741"/>
              <a:ext cx="250733" cy="628385"/>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5"/>
            <p:cNvSpPr/>
            <p:nvPr/>
          </p:nvSpPr>
          <p:spPr>
            <a:xfrm flipH="1">
              <a:off x="-275308" y="1700741"/>
              <a:ext cx="177235" cy="628385"/>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5"/>
            <p:cNvSpPr/>
            <p:nvPr/>
          </p:nvSpPr>
          <p:spPr>
            <a:xfrm>
              <a:off x="-819524" y="1765586"/>
              <a:ext cx="301131" cy="562363"/>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5"/>
            <p:cNvSpPr/>
            <p:nvPr/>
          </p:nvSpPr>
          <p:spPr>
            <a:xfrm>
              <a:off x="-820280" y="1766174"/>
              <a:ext cx="191850" cy="527504"/>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5"/>
            <p:cNvSpPr/>
            <p:nvPr/>
          </p:nvSpPr>
          <p:spPr>
            <a:xfrm>
              <a:off x="-712512" y="1801621"/>
              <a:ext cx="191850" cy="527672"/>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5"/>
            <p:cNvSpPr/>
            <p:nvPr/>
          </p:nvSpPr>
          <p:spPr>
            <a:xfrm>
              <a:off x="-497144" y="1964826"/>
              <a:ext cx="185886" cy="63250"/>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5"/>
            <p:cNvSpPr/>
            <p:nvPr/>
          </p:nvSpPr>
          <p:spPr>
            <a:xfrm>
              <a:off x="-251201" y="1964826"/>
              <a:ext cx="121796" cy="63250"/>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5"/>
            <p:cNvSpPr/>
            <p:nvPr/>
          </p:nvSpPr>
          <p:spPr>
            <a:xfrm>
              <a:off x="-520747" y="1777598"/>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5"/>
            <p:cNvSpPr/>
            <p:nvPr/>
          </p:nvSpPr>
          <p:spPr>
            <a:xfrm>
              <a:off x="-520747" y="2282585"/>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5"/>
            <p:cNvSpPr/>
            <p:nvPr/>
          </p:nvSpPr>
          <p:spPr>
            <a:xfrm>
              <a:off x="-275308" y="2236219"/>
              <a:ext cx="177235" cy="84"/>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5"/>
            <p:cNvSpPr/>
            <p:nvPr/>
          </p:nvSpPr>
          <p:spPr>
            <a:xfrm>
              <a:off x="-275308" y="1845635"/>
              <a:ext cx="177235" cy="84"/>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5"/>
            <p:cNvSpPr/>
            <p:nvPr/>
          </p:nvSpPr>
          <p:spPr>
            <a:xfrm>
              <a:off x="-575681" y="880850"/>
              <a:ext cx="250649" cy="513393"/>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5"/>
            <p:cNvSpPr/>
            <p:nvPr/>
          </p:nvSpPr>
          <p:spPr>
            <a:xfrm>
              <a:off x="-330242" y="880850"/>
              <a:ext cx="177235" cy="513393"/>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5"/>
            <p:cNvSpPr/>
            <p:nvPr/>
          </p:nvSpPr>
          <p:spPr>
            <a:xfrm>
              <a:off x="-153093" y="934188"/>
              <a:ext cx="301215" cy="459466"/>
            </a:xfrm>
            <a:custGeom>
              <a:rect b="b" l="l" r="r" t="t"/>
              <a:pathLst>
                <a:path extrusionOk="0" h="5470" w="3586">
                  <a:moveTo>
                    <a:pt x="0" y="425"/>
                  </a:moveTo>
                  <a:lnTo>
                    <a:pt x="1686" y="1"/>
                  </a:lnTo>
                  <a:lnTo>
                    <a:pt x="3585" y="5047"/>
                  </a:lnTo>
                  <a:lnTo>
                    <a:pt x="1898" y="5470"/>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5"/>
            <p:cNvSpPr/>
            <p:nvPr/>
          </p:nvSpPr>
          <p:spPr>
            <a:xfrm>
              <a:off x="-43729" y="934188"/>
              <a:ext cx="191850" cy="430991"/>
            </a:xfrm>
            <a:custGeom>
              <a:rect b="b" l="l" r="r" t="t"/>
              <a:pathLst>
                <a:path extrusionOk="0" h="5131" w="2284">
                  <a:moveTo>
                    <a:pt x="0" y="86"/>
                  </a:moveTo>
                  <a:lnTo>
                    <a:pt x="384" y="1"/>
                  </a:lnTo>
                  <a:lnTo>
                    <a:pt x="2283"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5"/>
            <p:cNvSpPr/>
            <p:nvPr/>
          </p:nvSpPr>
          <p:spPr>
            <a:xfrm>
              <a:off x="-151665" y="963251"/>
              <a:ext cx="191850" cy="430991"/>
            </a:xfrm>
            <a:custGeom>
              <a:rect b="b" l="l" r="r" t="t"/>
              <a:pathLst>
                <a:path extrusionOk="0" h="5131" w="2284">
                  <a:moveTo>
                    <a:pt x="1" y="86"/>
                  </a:moveTo>
                  <a:lnTo>
                    <a:pt x="386" y="0"/>
                  </a:lnTo>
                  <a:lnTo>
                    <a:pt x="2284"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5"/>
            <p:cNvSpPr/>
            <p:nvPr/>
          </p:nvSpPr>
          <p:spPr>
            <a:xfrm>
              <a:off x="-552246" y="1096553"/>
              <a:ext cx="185970" cy="5182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5"/>
            <p:cNvSpPr/>
            <p:nvPr/>
          </p:nvSpPr>
          <p:spPr>
            <a:xfrm>
              <a:off x="-306219" y="1096553"/>
              <a:ext cx="121796" cy="5182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5"/>
            <p:cNvSpPr/>
            <p:nvPr/>
          </p:nvSpPr>
          <p:spPr>
            <a:xfrm>
              <a:off x="-575681" y="943595"/>
              <a:ext cx="245525" cy="84"/>
            </a:xfrm>
            <a:custGeom>
              <a:rect b="b" l="l" r="r" t="t"/>
              <a:pathLst>
                <a:path extrusionOk="0" fill="none" h="1" w="2923">
                  <a:moveTo>
                    <a:pt x="0" y="0"/>
                  </a:moveTo>
                  <a:lnTo>
                    <a:pt x="2922"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5"/>
            <p:cNvSpPr/>
            <p:nvPr/>
          </p:nvSpPr>
          <p:spPr>
            <a:xfrm>
              <a:off x="-678073" y="1356187"/>
              <a:ext cx="245441" cy="84"/>
            </a:xfrm>
            <a:custGeom>
              <a:rect b="b" l="l" r="r" t="t"/>
              <a:pathLst>
                <a:path extrusionOk="0" fill="none" h="1" w="2922">
                  <a:moveTo>
                    <a:pt x="1" y="0"/>
                  </a:moveTo>
                  <a:lnTo>
                    <a:pt x="292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5"/>
            <p:cNvSpPr/>
            <p:nvPr/>
          </p:nvSpPr>
          <p:spPr>
            <a:xfrm>
              <a:off x="-330242" y="1318220"/>
              <a:ext cx="177235" cy="84"/>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5"/>
            <p:cNvSpPr/>
            <p:nvPr/>
          </p:nvSpPr>
          <p:spPr>
            <a:xfrm>
              <a:off x="-330242" y="999117"/>
              <a:ext cx="177235" cy="84"/>
            </a:xfrm>
            <a:custGeom>
              <a:rect b="b" l="l" r="r" t="t"/>
              <a:pathLst>
                <a:path extrusionOk="0" fill="none" h="1" w="2110">
                  <a:moveTo>
                    <a:pt x="0" y="1"/>
                  </a:moveTo>
                  <a:lnTo>
                    <a:pt x="2109"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5"/>
            <p:cNvSpPr/>
            <p:nvPr/>
          </p:nvSpPr>
          <p:spPr>
            <a:xfrm>
              <a:off x="-766774" y="880850"/>
              <a:ext cx="177235" cy="513393"/>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5"/>
            <p:cNvSpPr/>
            <p:nvPr/>
          </p:nvSpPr>
          <p:spPr>
            <a:xfrm>
              <a:off x="-742667" y="1096553"/>
              <a:ext cx="121880" cy="5182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5"/>
            <p:cNvSpPr/>
            <p:nvPr/>
          </p:nvSpPr>
          <p:spPr>
            <a:xfrm>
              <a:off x="-766774" y="1318220"/>
              <a:ext cx="177403" cy="84"/>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5"/>
            <p:cNvSpPr/>
            <p:nvPr/>
          </p:nvSpPr>
          <p:spPr>
            <a:xfrm>
              <a:off x="-766774" y="999117"/>
              <a:ext cx="177403" cy="84"/>
            </a:xfrm>
            <a:custGeom>
              <a:rect b="b" l="l" r="r" t="t"/>
              <a:pathLst>
                <a:path extrusionOk="0" fill="none" h="1" w="2112">
                  <a:moveTo>
                    <a:pt x="1" y="1"/>
                  </a:moveTo>
                  <a:lnTo>
                    <a:pt x="2111"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5"/>
            <p:cNvSpPr/>
            <p:nvPr/>
          </p:nvSpPr>
          <p:spPr>
            <a:xfrm>
              <a:off x="-603736" y="199470"/>
              <a:ext cx="679876" cy="250649"/>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5"/>
            <p:cNvSpPr/>
            <p:nvPr/>
          </p:nvSpPr>
          <p:spPr>
            <a:xfrm flipH="1" rot="10800000">
              <a:off x="-746195" y="27445"/>
              <a:ext cx="679792" cy="177403"/>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5"/>
            <p:cNvSpPr/>
            <p:nvPr/>
          </p:nvSpPr>
          <p:spPr>
            <a:xfrm>
              <a:off x="-318062" y="240628"/>
              <a:ext cx="68542" cy="186054"/>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5"/>
            <p:cNvSpPr/>
            <p:nvPr/>
          </p:nvSpPr>
          <p:spPr>
            <a:xfrm>
              <a:off x="-460605" y="58859"/>
              <a:ext cx="68542" cy="12179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5"/>
            <p:cNvSpPr/>
            <p:nvPr/>
          </p:nvSpPr>
          <p:spPr>
            <a:xfrm>
              <a:off x="-520579"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5"/>
            <p:cNvSpPr/>
            <p:nvPr/>
          </p:nvSpPr>
          <p:spPr>
            <a:xfrm>
              <a:off x="25737"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5"/>
            <p:cNvSpPr/>
            <p:nvPr/>
          </p:nvSpPr>
          <p:spPr>
            <a:xfrm>
              <a:off x="-166952" y="27445"/>
              <a:ext cx="84" cy="177235"/>
            </a:xfrm>
            <a:custGeom>
              <a:rect b="b" l="l" r="r" t="t"/>
              <a:pathLst>
                <a:path extrusionOk="0" fill="none" h="2110" w="1">
                  <a:moveTo>
                    <a:pt x="1" y="2110"/>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5"/>
            <p:cNvSpPr/>
            <p:nvPr/>
          </p:nvSpPr>
          <p:spPr>
            <a:xfrm>
              <a:off x="-589456" y="27445"/>
              <a:ext cx="84" cy="177235"/>
            </a:xfrm>
            <a:custGeom>
              <a:rect b="b" l="l" r="r" t="t"/>
              <a:pathLst>
                <a:path extrusionOk="0" fill="none" h="2110" w="1">
                  <a:moveTo>
                    <a:pt x="0" y="2110"/>
                  </a:moveTo>
                  <a:lnTo>
                    <a:pt x="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5"/>
            <p:cNvSpPr/>
            <p:nvPr/>
          </p:nvSpPr>
          <p:spPr>
            <a:xfrm flipH="1" rot="10800000">
              <a:off x="-760306" y="450031"/>
              <a:ext cx="679876" cy="177403"/>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5"/>
            <p:cNvSpPr/>
            <p:nvPr/>
          </p:nvSpPr>
          <p:spPr>
            <a:xfrm>
              <a:off x="-474717" y="481446"/>
              <a:ext cx="68458" cy="12179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p:nvPr/>
          </p:nvSpPr>
          <p:spPr>
            <a:xfrm>
              <a:off x="-181147"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5"/>
            <p:cNvSpPr/>
            <p:nvPr/>
          </p:nvSpPr>
          <p:spPr>
            <a:xfrm>
              <a:off x="-603736"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5"/>
            <p:cNvSpPr/>
            <p:nvPr/>
          </p:nvSpPr>
          <p:spPr>
            <a:xfrm flipH="1">
              <a:off x="-841854" y="-157852"/>
              <a:ext cx="960847" cy="785293"/>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flipH="1">
              <a:off x="-841854" y="834820"/>
              <a:ext cx="960847" cy="550772"/>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5"/>
            <p:cNvSpPr/>
            <p:nvPr/>
          </p:nvSpPr>
          <p:spPr>
            <a:xfrm flipH="1">
              <a:off x="-841854" y="1594485"/>
              <a:ext cx="960847" cy="550772"/>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5"/>
            <p:cNvSpPr/>
            <p:nvPr/>
          </p:nvSpPr>
          <p:spPr>
            <a:xfrm flipH="1">
              <a:off x="160319" y="-16402"/>
              <a:ext cx="49895" cy="50147"/>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5"/>
            <p:cNvSpPr/>
            <p:nvPr/>
          </p:nvSpPr>
          <p:spPr>
            <a:xfrm flipH="1">
              <a:off x="160319" y="420129"/>
              <a:ext cx="58378" cy="49979"/>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5"/>
            <p:cNvSpPr/>
            <p:nvPr/>
          </p:nvSpPr>
          <p:spPr>
            <a:xfrm flipH="1">
              <a:off x="160319" y="856491"/>
              <a:ext cx="49895" cy="49895"/>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flipH="1">
              <a:off x="160319" y="1292853"/>
              <a:ext cx="58378" cy="50063"/>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flipH="1">
              <a:off x="160319" y="1729300"/>
              <a:ext cx="49895" cy="49979"/>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5"/>
            <p:cNvSpPr/>
            <p:nvPr/>
          </p:nvSpPr>
          <p:spPr>
            <a:xfrm flipH="1">
              <a:off x="160319" y="2165662"/>
              <a:ext cx="58378" cy="50147"/>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5"/>
            <p:cNvSpPr/>
            <p:nvPr/>
          </p:nvSpPr>
          <p:spPr>
            <a:xfrm flipH="1">
              <a:off x="-882613" y="627186"/>
              <a:ext cx="1042936" cy="204450"/>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 name="Google Shape;280;p15"/>
          <p:cNvGrpSpPr/>
          <p:nvPr/>
        </p:nvGrpSpPr>
        <p:grpSpPr>
          <a:xfrm flipH="1" rot="-582272">
            <a:off x="-291125" y="3411643"/>
            <a:ext cx="2085478" cy="2404809"/>
            <a:chOff x="7107725" y="3556750"/>
            <a:chExt cx="1861988" cy="2147098"/>
          </a:xfrm>
        </p:grpSpPr>
        <p:grpSp>
          <p:nvGrpSpPr>
            <p:cNvPr id="281" name="Google Shape;281;p15"/>
            <p:cNvGrpSpPr/>
            <p:nvPr/>
          </p:nvGrpSpPr>
          <p:grpSpPr>
            <a:xfrm>
              <a:off x="7107725" y="3556750"/>
              <a:ext cx="1861988" cy="2147098"/>
              <a:chOff x="7107725" y="3556750"/>
              <a:chExt cx="1861988" cy="2147098"/>
            </a:xfrm>
          </p:grpSpPr>
          <p:sp>
            <p:nvSpPr>
              <p:cNvPr id="282" name="Google Shape;282;p15"/>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5"/>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5"/>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5"/>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 name="Google Shape;286;p15"/>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_1_1">
    <p:spTree>
      <p:nvGrpSpPr>
        <p:cNvPr id="287" name="Shape 287"/>
        <p:cNvGrpSpPr/>
        <p:nvPr/>
      </p:nvGrpSpPr>
      <p:grpSpPr>
        <a:xfrm>
          <a:off x="0" y="0"/>
          <a:ext cx="0" cy="0"/>
          <a:chOff x="0" y="0"/>
          <a:chExt cx="0" cy="0"/>
        </a:xfrm>
      </p:grpSpPr>
      <p:sp>
        <p:nvSpPr>
          <p:cNvPr id="288" name="Google Shape;288;p16"/>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89" name="Google Shape;289;p16"/>
          <p:cNvGrpSpPr/>
          <p:nvPr/>
        </p:nvGrpSpPr>
        <p:grpSpPr>
          <a:xfrm>
            <a:off x="5331674" y="-251559"/>
            <a:ext cx="1089728" cy="1257783"/>
            <a:chOff x="5253300" y="-327840"/>
            <a:chExt cx="1177575" cy="1359177"/>
          </a:xfrm>
        </p:grpSpPr>
        <p:sp>
          <p:nvSpPr>
            <p:cNvPr id="290" name="Google Shape;290;p16"/>
            <p:cNvSpPr/>
            <p:nvPr/>
          </p:nvSpPr>
          <p:spPr>
            <a:xfrm>
              <a:off x="5253300" y="261263"/>
              <a:ext cx="1177575" cy="597600"/>
            </a:xfrm>
            <a:custGeom>
              <a:rect b="b" l="l" r="r" t="t"/>
              <a:pathLst>
                <a:path extrusionOk="0" h="23904" w="47103">
                  <a:moveTo>
                    <a:pt x="38163" y="0"/>
                  </a:moveTo>
                  <a:lnTo>
                    <a:pt x="6681" y="0"/>
                  </a:lnTo>
                  <a:cubicBezTo>
                    <a:pt x="6681" y="0"/>
                    <a:pt x="0" y="23904"/>
                    <a:pt x="23807" y="22470"/>
                  </a:cubicBezTo>
                  <a:cubicBezTo>
                    <a:pt x="47103" y="21062"/>
                    <a:pt x="39912" y="195"/>
                    <a:pt x="39912" y="195"/>
                  </a:cubicBez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6"/>
            <p:cNvSpPr/>
            <p:nvPr/>
          </p:nvSpPr>
          <p:spPr>
            <a:xfrm>
              <a:off x="5459775" y="286763"/>
              <a:ext cx="740325" cy="518050"/>
            </a:xfrm>
            <a:custGeom>
              <a:rect b="b" l="l" r="r" t="t"/>
              <a:pathLst>
                <a:path extrusionOk="0" h="20722" w="29613">
                  <a:moveTo>
                    <a:pt x="1" y="2745"/>
                  </a:moveTo>
                  <a:cubicBezTo>
                    <a:pt x="729" y="4082"/>
                    <a:pt x="1871" y="5150"/>
                    <a:pt x="3256" y="5758"/>
                  </a:cubicBezTo>
                  <a:lnTo>
                    <a:pt x="1215" y="6001"/>
                  </a:lnTo>
                  <a:cubicBezTo>
                    <a:pt x="1774" y="7191"/>
                    <a:pt x="2308" y="8357"/>
                    <a:pt x="2867" y="9523"/>
                  </a:cubicBezTo>
                  <a:lnTo>
                    <a:pt x="851" y="9839"/>
                  </a:lnTo>
                  <a:cubicBezTo>
                    <a:pt x="1239" y="10616"/>
                    <a:pt x="1871" y="11248"/>
                    <a:pt x="2648" y="11636"/>
                  </a:cubicBezTo>
                  <a:lnTo>
                    <a:pt x="1191" y="11612"/>
                  </a:lnTo>
                  <a:cubicBezTo>
                    <a:pt x="1628" y="12802"/>
                    <a:pt x="2381" y="13847"/>
                    <a:pt x="3401" y="14600"/>
                  </a:cubicBezTo>
                  <a:lnTo>
                    <a:pt x="2673" y="14819"/>
                  </a:lnTo>
                  <a:cubicBezTo>
                    <a:pt x="3839" y="15839"/>
                    <a:pt x="4543" y="17297"/>
                    <a:pt x="4567" y="18851"/>
                  </a:cubicBezTo>
                  <a:cubicBezTo>
                    <a:pt x="5442" y="18244"/>
                    <a:pt x="6049" y="17345"/>
                    <a:pt x="6292" y="16301"/>
                  </a:cubicBezTo>
                  <a:lnTo>
                    <a:pt x="14552" y="19410"/>
                  </a:lnTo>
                  <a:lnTo>
                    <a:pt x="13361" y="18341"/>
                  </a:lnTo>
                  <a:lnTo>
                    <a:pt x="15766" y="19191"/>
                  </a:lnTo>
                  <a:cubicBezTo>
                    <a:pt x="15499" y="19653"/>
                    <a:pt x="15402" y="20187"/>
                    <a:pt x="15523" y="20722"/>
                  </a:cubicBezTo>
                  <a:cubicBezTo>
                    <a:pt x="18147" y="19070"/>
                    <a:pt x="21038" y="17904"/>
                    <a:pt x="24074" y="17297"/>
                  </a:cubicBezTo>
                  <a:lnTo>
                    <a:pt x="20819" y="16641"/>
                  </a:lnTo>
                  <a:cubicBezTo>
                    <a:pt x="22252" y="15839"/>
                    <a:pt x="23977" y="15718"/>
                    <a:pt x="25507" y="16301"/>
                  </a:cubicBezTo>
                  <a:lnTo>
                    <a:pt x="24244" y="14041"/>
                  </a:lnTo>
                  <a:lnTo>
                    <a:pt x="26236" y="13434"/>
                  </a:lnTo>
                  <a:cubicBezTo>
                    <a:pt x="25265" y="13288"/>
                    <a:pt x="25070" y="12171"/>
                    <a:pt x="25386" y="11418"/>
                  </a:cubicBezTo>
                  <a:cubicBezTo>
                    <a:pt x="25726" y="10640"/>
                    <a:pt x="26382" y="9936"/>
                    <a:pt x="26309" y="9134"/>
                  </a:cubicBezTo>
                  <a:cubicBezTo>
                    <a:pt x="26260" y="8576"/>
                    <a:pt x="25848" y="8065"/>
                    <a:pt x="25726" y="7507"/>
                  </a:cubicBezTo>
                  <a:cubicBezTo>
                    <a:pt x="25532" y="6632"/>
                    <a:pt x="26042" y="5709"/>
                    <a:pt x="26844" y="5078"/>
                  </a:cubicBezTo>
                  <a:cubicBezTo>
                    <a:pt x="27621" y="4446"/>
                    <a:pt x="28617" y="4033"/>
                    <a:pt x="29613" y="3644"/>
                  </a:cubicBezTo>
                  <a:cubicBezTo>
                    <a:pt x="28763" y="3912"/>
                    <a:pt x="27815" y="3717"/>
                    <a:pt x="27159" y="3086"/>
                  </a:cubicBezTo>
                  <a:cubicBezTo>
                    <a:pt x="26625" y="2503"/>
                    <a:pt x="26649" y="1579"/>
                    <a:pt x="27208" y="1021"/>
                  </a:cubicBezTo>
                  <a:lnTo>
                    <a:pt x="23564" y="2308"/>
                  </a:lnTo>
                  <a:cubicBezTo>
                    <a:pt x="23200" y="1458"/>
                    <a:pt x="21864" y="1142"/>
                    <a:pt x="20795" y="1385"/>
                  </a:cubicBezTo>
                  <a:cubicBezTo>
                    <a:pt x="19726" y="1604"/>
                    <a:pt x="18876" y="2260"/>
                    <a:pt x="18074" y="2867"/>
                  </a:cubicBezTo>
                  <a:cubicBezTo>
                    <a:pt x="17928" y="1749"/>
                    <a:pt x="18657" y="583"/>
                    <a:pt x="19872" y="25"/>
                  </a:cubicBezTo>
                  <a:lnTo>
                    <a:pt x="2648" y="0"/>
                  </a:ln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p:nvPr/>
          </p:nvSpPr>
          <p:spPr>
            <a:xfrm>
              <a:off x="5814464" y="-327840"/>
              <a:ext cx="21235" cy="597594"/>
            </a:xfrm>
            <a:custGeom>
              <a:rect b="b" l="l" r="r" t="t"/>
              <a:pathLst>
                <a:path extrusionOk="0" h="13411" w="802">
                  <a:moveTo>
                    <a:pt x="0" y="1"/>
                  </a:moveTo>
                  <a:lnTo>
                    <a:pt x="802" y="1"/>
                  </a:lnTo>
                  <a:lnTo>
                    <a:pt x="802" y="13410"/>
                  </a:lnTo>
                  <a:lnTo>
                    <a:pt x="0" y="134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6"/>
            <p:cNvSpPr/>
            <p:nvPr/>
          </p:nvSpPr>
          <p:spPr>
            <a:xfrm>
              <a:off x="5935300" y="235138"/>
              <a:ext cx="188900" cy="489525"/>
            </a:xfrm>
            <a:custGeom>
              <a:rect b="b" l="l" r="r" t="t"/>
              <a:pathLst>
                <a:path extrusionOk="0" h="19581" w="7556">
                  <a:moveTo>
                    <a:pt x="7239" y="19580"/>
                  </a:moveTo>
                  <a:lnTo>
                    <a:pt x="7555" y="19410"/>
                  </a:lnTo>
                  <a:cubicBezTo>
                    <a:pt x="7069" y="18851"/>
                    <a:pt x="6778" y="15742"/>
                    <a:pt x="6486" y="12438"/>
                  </a:cubicBezTo>
                  <a:cubicBezTo>
                    <a:pt x="6049" y="7677"/>
                    <a:pt x="5563" y="2284"/>
                    <a:pt x="4203" y="802"/>
                  </a:cubicBezTo>
                  <a:cubicBezTo>
                    <a:pt x="3839" y="389"/>
                    <a:pt x="3328" y="146"/>
                    <a:pt x="2770" y="98"/>
                  </a:cubicBezTo>
                  <a:cubicBezTo>
                    <a:pt x="1434" y="1"/>
                    <a:pt x="49" y="1069"/>
                    <a:pt x="0" y="1094"/>
                  </a:cubicBezTo>
                  <a:lnTo>
                    <a:pt x="268" y="1337"/>
                  </a:lnTo>
                  <a:cubicBezTo>
                    <a:pt x="268" y="1337"/>
                    <a:pt x="1579" y="341"/>
                    <a:pt x="2745" y="438"/>
                  </a:cubicBezTo>
                  <a:cubicBezTo>
                    <a:pt x="3183" y="462"/>
                    <a:pt x="3596" y="657"/>
                    <a:pt x="3887" y="997"/>
                  </a:cubicBezTo>
                  <a:cubicBezTo>
                    <a:pt x="5175" y="2406"/>
                    <a:pt x="5685" y="7993"/>
                    <a:pt x="6098" y="12463"/>
                  </a:cubicBezTo>
                  <a:cubicBezTo>
                    <a:pt x="6462" y="16495"/>
                    <a:pt x="6705" y="18997"/>
                    <a:pt x="7239"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6"/>
            <p:cNvSpPr/>
            <p:nvPr/>
          </p:nvSpPr>
          <p:spPr>
            <a:xfrm>
              <a:off x="6094400" y="711263"/>
              <a:ext cx="150650" cy="199825"/>
            </a:xfrm>
            <a:custGeom>
              <a:rect b="b" l="l" r="r" t="t"/>
              <a:pathLst>
                <a:path extrusionOk="0" h="7993" w="6026">
                  <a:moveTo>
                    <a:pt x="803" y="1"/>
                  </a:moveTo>
                  <a:cubicBezTo>
                    <a:pt x="803" y="1"/>
                    <a:pt x="6025" y="2867"/>
                    <a:pt x="4544" y="5418"/>
                  </a:cubicBezTo>
                  <a:cubicBezTo>
                    <a:pt x="3062" y="7993"/>
                    <a:pt x="1" y="1434"/>
                    <a:pt x="80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a:off x="6111425" y="607413"/>
              <a:ext cx="207100" cy="99625"/>
            </a:xfrm>
            <a:custGeom>
              <a:rect b="b" l="l" r="r" t="t"/>
              <a:pathLst>
                <a:path extrusionOk="0" h="3985" w="8284">
                  <a:moveTo>
                    <a:pt x="0" y="2624"/>
                  </a:moveTo>
                  <a:cubicBezTo>
                    <a:pt x="0" y="2624"/>
                    <a:pt x="948" y="462"/>
                    <a:pt x="3231" y="244"/>
                  </a:cubicBezTo>
                  <a:cubicBezTo>
                    <a:pt x="5515" y="25"/>
                    <a:pt x="8284" y="1"/>
                    <a:pt x="6632" y="1094"/>
                  </a:cubicBezTo>
                  <a:cubicBezTo>
                    <a:pt x="4980" y="2187"/>
                    <a:pt x="2235" y="3985"/>
                    <a:pt x="0"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a:off x="5912825" y="611663"/>
              <a:ext cx="194975" cy="90525"/>
            </a:xfrm>
            <a:custGeom>
              <a:rect b="b" l="l" r="r" t="t"/>
              <a:pathLst>
                <a:path extrusionOk="0" h="3621" w="7799">
                  <a:moveTo>
                    <a:pt x="7653" y="2017"/>
                  </a:moveTo>
                  <a:cubicBezTo>
                    <a:pt x="7653" y="2017"/>
                    <a:pt x="3061" y="1"/>
                    <a:pt x="1531" y="122"/>
                  </a:cubicBezTo>
                  <a:cubicBezTo>
                    <a:pt x="1" y="219"/>
                    <a:pt x="584" y="1288"/>
                    <a:pt x="3717" y="2454"/>
                  </a:cubicBezTo>
                  <a:cubicBezTo>
                    <a:pt x="6875" y="3620"/>
                    <a:pt x="7798" y="2867"/>
                    <a:pt x="7798"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a:off x="6096850" y="502363"/>
              <a:ext cx="235650" cy="102650"/>
            </a:xfrm>
            <a:custGeom>
              <a:rect b="b" l="l" r="r" t="t"/>
              <a:pathLst>
                <a:path extrusionOk="0" h="4106" w="9426">
                  <a:moveTo>
                    <a:pt x="0" y="3620"/>
                  </a:moveTo>
                  <a:cubicBezTo>
                    <a:pt x="0" y="3474"/>
                    <a:pt x="3595" y="0"/>
                    <a:pt x="6510" y="608"/>
                  </a:cubicBezTo>
                  <a:cubicBezTo>
                    <a:pt x="9426" y="1239"/>
                    <a:pt x="4737" y="4106"/>
                    <a:pt x="24"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a:off x="5889150" y="465913"/>
              <a:ext cx="207725" cy="126350"/>
            </a:xfrm>
            <a:custGeom>
              <a:rect b="b" l="l" r="r" t="t"/>
              <a:pathLst>
                <a:path extrusionOk="0" h="5054" w="8309">
                  <a:moveTo>
                    <a:pt x="8235" y="4446"/>
                  </a:moveTo>
                  <a:cubicBezTo>
                    <a:pt x="8235" y="4325"/>
                    <a:pt x="3960" y="1"/>
                    <a:pt x="1992" y="1264"/>
                  </a:cubicBezTo>
                  <a:cubicBezTo>
                    <a:pt x="0" y="2503"/>
                    <a:pt x="6851" y="4689"/>
                    <a:pt x="8308"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6"/>
            <p:cNvSpPr/>
            <p:nvPr/>
          </p:nvSpPr>
          <p:spPr>
            <a:xfrm>
              <a:off x="6089550" y="427038"/>
              <a:ext cx="149425" cy="115425"/>
            </a:xfrm>
            <a:custGeom>
              <a:rect b="b" l="l" r="r" t="t"/>
              <a:pathLst>
                <a:path extrusionOk="0" h="4617" w="5977">
                  <a:moveTo>
                    <a:pt x="292" y="4616"/>
                  </a:moveTo>
                  <a:cubicBezTo>
                    <a:pt x="292" y="4616"/>
                    <a:pt x="4640" y="3402"/>
                    <a:pt x="5977" y="1"/>
                  </a:cubicBezTo>
                  <a:cubicBezTo>
                    <a:pt x="3499" y="1"/>
                    <a:pt x="1191" y="1361"/>
                    <a:pt x="1"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a:off x="5945625" y="427038"/>
              <a:ext cx="142750" cy="95375"/>
            </a:xfrm>
            <a:custGeom>
              <a:rect b="b" l="l" r="r" t="t"/>
              <a:pathLst>
                <a:path extrusionOk="0" h="3815" w="5710">
                  <a:moveTo>
                    <a:pt x="5709" y="3110"/>
                  </a:moveTo>
                  <a:cubicBezTo>
                    <a:pt x="5709" y="3110"/>
                    <a:pt x="5005" y="292"/>
                    <a:pt x="0" y="1"/>
                  </a:cubicBezTo>
                  <a:cubicBezTo>
                    <a:pt x="0" y="1"/>
                    <a:pt x="268" y="3523"/>
                    <a:pt x="5709"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6"/>
            <p:cNvSpPr/>
            <p:nvPr/>
          </p:nvSpPr>
          <p:spPr>
            <a:xfrm>
              <a:off x="6079225" y="335338"/>
              <a:ext cx="145175" cy="100850"/>
            </a:xfrm>
            <a:custGeom>
              <a:rect b="b" l="l" r="r" t="t"/>
              <a:pathLst>
                <a:path extrusionOk="0" h="4034" w="5807">
                  <a:moveTo>
                    <a:pt x="1" y="3329"/>
                  </a:moveTo>
                  <a:cubicBezTo>
                    <a:pt x="1" y="3329"/>
                    <a:pt x="2017" y="147"/>
                    <a:pt x="5807" y="1"/>
                  </a:cubicBezTo>
                  <a:cubicBezTo>
                    <a:pt x="5807" y="1"/>
                    <a:pt x="5442" y="3936"/>
                    <a:pt x="98"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6"/>
            <p:cNvSpPr/>
            <p:nvPr/>
          </p:nvSpPr>
          <p:spPr>
            <a:xfrm>
              <a:off x="5918300" y="360863"/>
              <a:ext cx="160950" cy="64400"/>
            </a:xfrm>
            <a:custGeom>
              <a:rect b="b" l="l" r="r" t="t"/>
              <a:pathLst>
                <a:path extrusionOk="0" h="2576" w="6438">
                  <a:moveTo>
                    <a:pt x="6389" y="1822"/>
                  </a:moveTo>
                  <a:cubicBezTo>
                    <a:pt x="6389" y="1822"/>
                    <a:pt x="3911" y="0"/>
                    <a:pt x="0" y="535"/>
                  </a:cubicBezTo>
                  <a:cubicBezTo>
                    <a:pt x="0" y="535"/>
                    <a:pt x="850" y="2575"/>
                    <a:pt x="6438"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a:off x="6034900" y="244863"/>
              <a:ext cx="154275" cy="117225"/>
            </a:xfrm>
            <a:custGeom>
              <a:rect b="b" l="l" r="r" t="t"/>
              <a:pathLst>
                <a:path extrusionOk="0" h="4689" w="6171">
                  <a:moveTo>
                    <a:pt x="1458" y="4689"/>
                  </a:moveTo>
                  <a:cubicBezTo>
                    <a:pt x="1458" y="4689"/>
                    <a:pt x="0" y="195"/>
                    <a:pt x="6171" y="0"/>
                  </a:cubicBezTo>
                  <a:cubicBezTo>
                    <a:pt x="6171" y="0"/>
                    <a:pt x="4494" y="3960"/>
                    <a:pt x="1458"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6"/>
            <p:cNvSpPr/>
            <p:nvPr/>
          </p:nvSpPr>
          <p:spPr>
            <a:xfrm>
              <a:off x="5930450" y="289788"/>
              <a:ext cx="140300" cy="68650"/>
            </a:xfrm>
            <a:custGeom>
              <a:rect b="b" l="l" r="r" t="t"/>
              <a:pathLst>
                <a:path extrusionOk="0" h="2746" w="5612">
                  <a:moveTo>
                    <a:pt x="5466" y="2746"/>
                  </a:moveTo>
                  <a:cubicBezTo>
                    <a:pt x="5612" y="2746"/>
                    <a:pt x="4251" y="171"/>
                    <a:pt x="0" y="1"/>
                  </a:cubicBezTo>
                  <a:cubicBezTo>
                    <a:pt x="24" y="25"/>
                    <a:pt x="1458" y="2600"/>
                    <a:pt x="5466"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6"/>
            <p:cNvSpPr/>
            <p:nvPr/>
          </p:nvSpPr>
          <p:spPr>
            <a:xfrm>
              <a:off x="5982675" y="150113"/>
              <a:ext cx="125125" cy="91725"/>
            </a:xfrm>
            <a:custGeom>
              <a:rect b="b" l="l" r="r" t="t"/>
              <a:pathLst>
                <a:path extrusionOk="0" h="3669" w="5005">
                  <a:moveTo>
                    <a:pt x="122" y="3669"/>
                  </a:moveTo>
                  <a:cubicBezTo>
                    <a:pt x="122" y="3669"/>
                    <a:pt x="0" y="511"/>
                    <a:pt x="5004" y="1"/>
                  </a:cubicBezTo>
                  <a:cubicBezTo>
                    <a:pt x="5004" y="1"/>
                    <a:pt x="4543" y="3159"/>
                    <a:pt x="122"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6"/>
            <p:cNvSpPr/>
            <p:nvPr/>
          </p:nvSpPr>
          <p:spPr>
            <a:xfrm>
              <a:off x="5835700" y="181088"/>
              <a:ext cx="134250" cy="74125"/>
            </a:xfrm>
            <a:custGeom>
              <a:rect b="b" l="l" r="r" t="t"/>
              <a:pathLst>
                <a:path extrusionOk="0" h="2965" w="5370">
                  <a:moveTo>
                    <a:pt x="5369" y="2551"/>
                  </a:moveTo>
                  <a:cubicBezTo>
                    <a:pt x="5369" y="2551"/>
                    <a:pt x="5296" y="219"/>
                    <a:pt x="0" y="1"/>
                  </a:cubicBezTo>
                  <a:cubicBezTo>
                    <a:pt x="0" y="1"/>
                    <a:pt x="1531" y="2964"/>
                    <a:pt x="5369"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6"/>
            <p:cNvSpPr/>
            <p:nvPr/>
          </p:nvSpPr>
          <p:spPr>
            <a:xfrm>
              <a:off x="5935300" y="237413"/>
              <a:ext cx="188900" cy="487250"/>
            </a:xfrm>
            <a:custGeom>
              <a:rect b="b" l="l" r="r" t="t"/>
              <a:pathLst>
                <a:path extrusionOk="0" h="19490" w="7556">
                  <a:moveTo>
                    <a:pt x="2595" y="1"/>
                  </a:moveTo>
                  <a:cubicBezTo>
                    <a:pt x="1316" y="1"/>
                    <a:pt x="47" y="980"/>
                    <a:pt x="0" y="1003"/>
                  </a:cubicBezTo>
                  <a:lnTo>
                    <a:pt x="268" y="1246"/>
                  </a:lnTo>
                  <a:cubicBezTo>
                    <a:pt x="268" y="1246"/>
                    <a:pt x="1460" y="340"/>
                    <a:pt x="2582" y="340"/>
                  </a:cubicBezTo>
                  <a:cubicBezTo>
                    <a:pt x="2637" y="340"/>
                    <a:pt x="2691" y="342"/>
                    <a:pt x="2745" y="347"/>
                  </a:cubicBezTo>
                  <a:cubicBezTo>
                    <a:pt x="3183" y="371"/>
                    <a:pt x="3596" y="566"/>
                    <a:pt x="3887" y="906"/>
                  </a:cubicBezTo>
                  <a:cubicBezTo>
                    <a:pt x="5175" y="2315"/>
                    <a:pt x="5685" y="7902"/>
                    <a:pt x="6098" y="12372"/>
                  </a:cubicBezTo>
                  <a:cubicBezTo>
                    <a:pt x="6462" y="16404"/>
                    <a:pt x="6705" y="18906"/>
                    <a:pt x="7239" y="19489"/>
                  </a:cubicBezTo>
                  <a:lnTo>
                    <a:pt x="7555" y="19319"/>
                  </a:lnTo>
                  <a:cubicBezTo>
                    <a:pt x="7069" y="18760"/>
                    <a:pt x="6778" y="15651"/>
                    <a:pt x="6486" y="12347"/>
                  </a:cubicBezTo>
                  <a:cubicBezTo>
                    <a:pt x="6049" y="7586"/>
                    <a:pt x="5563" y="2193"/>
                    <a:pt x="4203" y="711"/>
                  </a:cubicBezTo>
                  <a:cubicBezTo>
                    <a:pt x="3839" y="298"/>
                    <a:pt x="3328" y="55"/>
                    <a:pt x="2770" y="7"/>
                  </a:cubicBezTo>
                  <a:cubicBezTo>
                    <a:pt x="2712" y="3"/>
                    <a:pt x="2654" y="1"/>
                    <a:pt x="2595"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6"/>
            <p:cNvSpPr/>
            <p:nvPr/>
          </p:nvSpPr>
          <p:spPr>
            <a:xfrm>
              <a:off x="6097650" y="711263"/>
              <a:ext cx="147400" cy="150275"/>
            </a:xfrm>
            <a:custGeom>
              <a:rect b="b" l="l" r="r" t="t"/>
              <a:pathLst>
                <a:path extrusionOk="0" h="6011" w="5896">
                  <a:moveTo>
                    <a:pt x="673" y="1"/>
                  </a:moveTo>
                  <a:lnTo>
                    <a:pt x="673" y="1"/>
                  </a:lnTo>
                  <a:cubicBezTo>
                    <a:pt x="0" y="1203"/>
                    <a:pt x="2045" y="6011"/>
                    <a:pt x="3596" y="6011"/>
                  </a:cubicBezTo>
                  <a:cubicBezTo>
                    <a:pt x="3895" y="6011"/>
                    <a:pt x="4175" y="5833"/>
                    <a:pt x="4414" y="5418"/>
                  </a:cubicBezTo>
                  <a:cubicBezTo>
                    <a:pt x="5895" y="2867"/>
                    <a:pt x="673" y="1"/>
                    <a:pt x="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6"/>
            <p:cNvSpPr/>
            <p:nvPr/>
          </p:nvSpPr>
          <p:spPr>
            <a:xfrm>
              <a:off x="6111425" y="610488"/>
              <a:ext cx="193900" cy="86025"/>
            </a:xfrm>
            <a:custGeom>
              <a:rect b="b" l="l" r="r" t="t"/>
              <a:pathLst>
                <a:path extrusionOk="0" h="3441" w="7756">
                  <a:moveTo>
                    <a:pt x="5410" y="1"/>
                  </a:moveTo>
                  <a:cubicBezTo>
                    <a:pt x="4741" y="1"/>
                    <a:pt x="3961" y="51"/>
                    <a:pt x="3231" y="121"/>
                  </a:cubicBezTo>
                  <a:cubicBezTo>
                    <a:pt x="948" y="339"/>
                    <a:pt x="0" y="2501"/>
                    <a:pt x="0" y="2501"/>
                  </a:cubicBezTo>
                  <a:lnTo>
                    <a:pt x="0" y="3352"/>
                  </a:lnTo>
                  <a:cubicBezTo>
                    <a:pt x="268" y="3413"/>
                    <a:pt x="543" y="3441"/>
                    <a:pt x="823" y="3441"/>
                  </a:cubicBezTo>
                  <a:cubicBezTo>
                    <a:pt x="2878" y="3441"/>
                    <a:pt x="5178" y="1933"/>
                    <a:pt x="6632" y="971"/>
                  </a:cubicBezTo>
                  <a:cubicBezTo>
                    <a:pt x="7756" y="227"/>
                    <a:pt x="6833" y="1"/>
                    <a:pt x="541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6"/>
            <p:cNvSpPr/>
            <p:nvPr/>
          </p:nvSpPr>
          <p:spPr>
            <a:xfrm>
              <a:off x="5912825" y="614563"/>
              <a:ext cx="194975" cy="74775"/>
            </a:xfrm>
            <a:custGeom>
              <a:rect b="b" l="l" r="r" t="t"/>
              <a:pathLst>
                <a:path extrusionOk="0" h="2991" w="7799">
                  <a:moveTo>
                    <a:pt x="1673" y="1"/>
                  </a:moveTo>
                  <a:cubicBezTo>
                    <a:pt x="1623" y="1"/>
                    <a:pt x="1576" y="3"/>
                    <a:pt x="1531" y="6"/>
                  </a:cubicBezTo>
                  <a:cubicBezTo>
                    <a:pt x="1" y="103"/>
                    <a:pt x="584" y="1172"/>
                    <a:pt x="3717" y="2338"/>
                  </a:cubicBezTo>
                  <a:cubicBezTo>
                    <a:pt x="5095" y="2847"/>
                    <a:pt x="6048" y="2991"/>
                    <a:pt x="6684" y="2991"/>
                  </a:cubicBezTo>
                  <a:cubicBezTo>
                    <a:pt x="7505" y="2991"/>
                    <a:pt x="7798" y="2751"/>
                    <a:pt x="7798" y="2751"/>
                  </a:cubicBezTo>
                  <a:lnTo>
                    <a:pt x="7653" y="1901"/>
                  </a:lnTo>
                  <a:cubicBezTo>
                    <a:pt x="7653" y="1901"/>
                    <a:pt x="3326" y="1"/>
                    <a:pt x="1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6"/>
            <p:cNvSpPr/>
            <p:nvPr/>
          </p:nvSpPr>
          <p:spPr>
            <a:xfrm>
              <a:off x="6096850" y="515763"/>
              <a:ext cx="235050" cy="88050"/>
            </a:xfrm>
            <a:custGeom>
              <a:rect b="b" l="l" r="r" t="t"/>
              <a:pathLst>
                <a:path extrusionOk="0" h="3522" w="9402">
                  <a:moveTo>
                    <a:pt x="5798" y="0"/>
                  </a:moveTo>
                  <a:cubicBezTo>
                    <a:pt x="3042" y="0"/>
                    <a:pt x="0" y="2950"/>
                    <a:pt x="0" y="3084"/>
                  </a:cubicBezTo>
                  <a:lnTo>
                    <a:pt x="24" y="3521"/>
                  </a:lnTo>
                  <a:cubicBezTo>
                    <a:pt x="64" y="3521"/>
                    <a:pt x="104" y="3522"/>
                    <a:pt x="143" y="3522"/>
                  </a:cubicBezTo>
                  <a:cubicBezTo>
                    <a:pt x="4815" y="3522"/>
                    <a:pt x="9401" y="698"/>
                    <a:pt x="6510" y="72"/>
                  </a:cubicBezTo>
                  <a:cubicBezTo>
                    <a:pt x="6277" y="23"/>
                    <a:pt x="6038" y="0"/>
                    <a:pt x="579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6"/>
            <p:cNvSpPr/>
            <p:nvPr/>
          </p:nvSpPr>
          <p:spPr>
            <a:xfrm>
              <a:off x="5889150" y="491713"/>
              <a:ext cx="207725" cy="100550"/>
            </a:xfrm>
            <a:custGeom>
              <a:rect b="b" l="l" r="r" t="t"/>
              <a:pathLst>
                <a:path extrusionOk="0" h="4022" w="8309">
                  <a:moveTo>
                    <a:pt x="2842" y="1"/>
                  </a:moveTo>
                  <a:cubicBezTo>
                    <a:pt x="2530" y="1"/>
                    <a:pt x="2242" y="71"/>
                    <a:pt x="1992" y="232"/>
                  </a:cubicBezTo>
                  <a:cubicBezTo>
                    <a:pt x="0" y="1471"/>
                    <a:pt x="6851" y="3657"/>
                    <a:pt x="8308" y="4021"/>
                  </a:cubicBezTo>
                  <a:lnTo>
                    <a:pt x="8235" y="3414"/>
                  </a:lnTo>
                  <a:cubicBezTo>
                    <a:pt x="8235" y="3308"/>
                    <a:pt x="4978" y="1"/>
                    <a:pt x="2842"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6"/>
            <p:cNvSpPr/>
            <p:nvPr/>
          </p:nvSpPr>
          <p:spPr>
            <a:xfrm>
              <a:off x="6089550" y="427038"/>
              <a:ext cx="149425" cy="115425"/>
            </a:xfrm>
            <a:custGeom>
              <a:rect b="b" l="l" r="r" t="t"/>
              <a:pathLst>
                <a:path extrusionOk="0" h="4617" w="5977">
                  <a:moveTo>
                    <a:pt x="5977" y="1"/>
                  </a:moveTo>
                  <a:cubicBezTo>
                    <a:pt x="3499" y="1"/>
                    <a:pt x="1191" y="1361"/>
                    <a:pt x="1" y="3572"/>
                  </a:cubicBezTo>
                  <a:lnTo>
                    <a:pt x="292" y="4616"/>
                  </a:lnTo>
                  <a:cubicBezTo>
                    <a:pt x="292" y="4616"/>
                    <a:pt x="4640" y="3402"/>
                    <a:pt x="597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6"/>
            <p:cNvSpPr/>
            <p:nvPr/>
          </p:nvSpPr>
          <p:spPr>
            <a:xfrm>
              <a:off x="5945625" y="427038"/>
              <a:ext cx="142750" cy="95375"/>
            </a:xfrm>
            <a:custGeom>
              <a:rect b="b" l="l" r="r" t="t"/>
              <a:pathLst>
                <a:path extrusionOk="0" h="3815" w="5710">
                  <a:moveTo>
                    <a:pt x="0" y="1"/>
                  </a:moveTo>
                  <a:cubicBezTo>
                    <a:pt x="0" y="1"/>
                    <a:pt x="268" y="3523"/>
                    <a:pt x="5709" y="3815"/>
                  </a:cubicBezTo>
                  <a:lnTo>
                    <a:pt x="5709" y="3110"/>
                  </a:lnTo>
                  <a:cubicBezTo>
                    <a:pt x="5709" y="3110"/>
                    <a:pt x="5005" y="29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a:off x="6079225" y="335338"/>
              <a:ext cx="145175" cy="100850"/>
            </a:xfrm>
            <a:custGeom>
              <a:rect b="b" l="l" r="r" t="t"/>
              <a:pathLst>
                <a:path extrusionOk="0" h="4034" w="5807">
                  <a:moveTo>
                    <a:pt x="5807" y="1"/>
                  </a:moveTo>
                  <a:cubicBezTo>
                    <a:pt x="2017" y="147"/>
                    <a:pt x="1" y="3329"/>
                    <a:pt x="1" y="3329"/>
                  </a:cubicBezTo>
                  <a:lnTo>
                    <a:pt x="98" y="4033"/>
                  </a:lnTo>
                  <a:cubicBezTo>
                    <a:pt x="5442" y="3936"/>
                    <a:pt x="5807" y="1"/>
                    <a:pt x="580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a:off x="5918300" y="371763"/>
              <a:ext cx="160950" cy="47400"/>
            </a:xfrm>
            <a:custGeom>
              <a:rect b="b" l="l" r="r" t="t"/>
              <a:pathLst>
                <a:path extrusionOk="0" h="1896" w="6438">
                  <a:moveTo>
                    <a:pt x="1428" y="0"/>
                  </a:moveTo>
                  <a:cubicBezTo>
                    <a:pt x="977" y="0"/>
                    <a:pt x="500" y="30"/>
                    <a:pt x="0" y="99"/>
                  </a:cubicBezTo>
                  <a:cubicBezTo>
                    <a:pt x="0" y="99"/>
                    <a:pt x="749" y="1896"/>
                    <a:pt x="5460" y="1896"/>
                  </a:cubicBezTo>
                  <a:cubicBezTo>
                    <a:pt x="5769" y="1896"/>
                    <a:pt x="6094" y="1888"/>
                    <a:pt x="6438" y="1872"/>
                  </a:cubicBezTo>
                  <a:lnTo>
                    <a:pt x="6389" y="1386"/>
                  </a:lnTo>
                  <a:cubicBezTo>
                    <a:pt x="6389" y="1386"/>
                    <a:pt x="4505" y="0"/>
                    <a:pt x="142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6"/>
            <p:cNvSpPr/>
            <p:nvPr/>
          </p:nvSpPr>
          <p:spPr>
            <a:xfrm>
              <a:off x="6034900" y="244863"/>
              <a:ext cx="154275" cy="117225"/>
            </a:xfrm>
            <a:custGeom>
              <a:rect b="b" l="l" r="r" t="t"/>
              <a:pathLst>
                <a:path extrusionOk="0" h="4689" w="6171">
                  <a:moveTo>
                    <a:pt x="6171" y="0"/>
                  </a:moveTo>
                  <a:lnTo>
                    <a:pt x="6171" y="0"/>
                  </a:lnTo>
                  <a:cubicBezTo>
                    <a:pt x="0" y="195"/>
                    <a:pt x="1458" y="4689"/>
                    <a:pt x="1458" y="4689"/>
                  </a:cubicBezTo>
                  <a:cubicBezTo>
                    <a:pt x="4494" y="3960"/>
                    <a:pt x="6171" y="0"/>
                    <a:pt x="617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6"/>
            <p:cNvSpPr/>
            <p:nvPr/>
          </p:nvSpPr>
          <p:spPr>
            <a:xfrm>
              <a:off x="5930450" y="289788"/>
              <a:ext cx="140300" cy="68650"/>
            </a:xfrm>
            <a:custGeom>
              <a:rect b="b" l="l" r="r" t="t"/>
              <a:pathLst>
                <a:path extrusionOk="0" h="2746" w="5612">
                  <a:moveTo>
                    <a:pt x="0" y="1"/>
                  </a:moveTo>
                  <a:lnTo>
                    <a:pt x="0" y="1"/>
                  </a:lnTo>
                  <a:cubicBezTo>
                    <a:pt x="24" y="25"/>
                    <a:pt x="1458" y="2600"/>
                    <a:pt x="5466" y="2746"/>
                  </a:cubicBezTo>
                  <a:cubicBezTo>
                    <a:pt x="5612" y="2746"/>
                    <a:pt x="4251" y="171"/>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a:off x="5982675" y="150113"/>
              <a:ext cx="125125" cy="91725"/>
            </a:xfrm>
            <a:custGeom>
              <a:rect b="b" l="l" r="r" t="t"/>
              <a:pathLst>
                <a:path extrusionOk="0" h="3669" w="5005">
                  <a:moveTo>
                    <a:pt x="5004" y="1"/>
                  </a:moveTo>
                  <a:cubicBezTo>
                    <a:pt x="0" y="511"/>
                    <a:pt x="122" y="3669"/>
                    <a:pt x="122" y="3669"/>
                  </a:cubicBezTo>
                  <a:cubicBezTo>
                    <a:pt x="4543" y="3159"/>
                    <a:pt x="5004" y="1"/>
                    <a:pt x="500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a:off x="5835700" y="181088"/>
              <a:ext cx="134250" cy="64775"/>
            </a:xfrm>
            <a:custGeom>
              <a:rect b="b" l="l" r="r" t="t"/>
              <a:pathLst>
                <a:path extrusionOk="0" h="2591" w="5370">
                  <a:moveTo>
                    <a:pt x="0" y="1"/>
                  </a:moveTo>
                  <a:lnTo>
                    <a:pt x="0" y="1"/>
                  </a:lnTo>
                  <a:cubicBezTo>
                    <a:pt x="0" y="1"/>
                    <a:pt x="1338" y="2591"/>
                    <a:pt x="4648" y="2591"/>
                  </a:cubicBezTo>
                  <a:cubicBezTo>
                    <a:pt x="4879" y="2591"/>
                    <a:pt x="5119" y="2578"/>
                    <a:pt x="5369" y="2551"/>
                  </a:cubicBezTo>
                  <a:cubicBezTo>
                    <a:pt x="5369" y="2551"/>
                    <a:pt x="5296" y="219"/>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6"/>
            <p:cNvSpPr/>
            <p:nvPr/>
          </p:nvSpPr>
          <p:spPr>
            <a:xfrm>
              <a:off x="5804125" y="230288"/>
              <a:ext cx="118450" cy="580600"/>
            </a:xfrm>
            <a:custGeom>
              <a:rect b="b" l="l" r="r" t="t"/>
              <a:pathLst>
                <a:path extrusionOk="0" h="23224" w="4738">
                  <a:moveTo>
                    <a:pt x="1555" y="23224"/>
                  </a:moveTo>
                  <a:lnTo>
                    <a:pt x="1895" y="23078"/>
                  </a:lnTo>
                  <a:cubicBezTo>
                    <a:pt x="1604" y="22349"/>
                    <a:pt x="2187" y="18802"/>
                    <a:pt x="2818" y="15061"/>
                  </a:cubicBezTo>
                  <a:cubicBezTo>
                    <a:pt x="3717" y="9620"/>
                    <a:pt x="4737" y="3450"/>
                    <a:pt x="3911" y="1482"/>
                  </a:cubicBezTo>
                  <a:cubicBezTo>
                    <a:pt x="3717" y="996"/>
                    <a:pt x="3304" y="583"/>
                    <a:pt x="2794" y="413"/>
                  </a:cubicBezTo>
                  <a:cubicBezTo>
                    <a:pt x="1579" y="0"/>
                    <a:pt x="73" y="875"/>
                    <a:pt x="0" y="899"/>
                  </a:cubicBezTo>
                  <a:lnTo>
                    <a:pt x="195" y="1239"/>
                  </a:lnTo>
                  <a:cubicBezTo>
                    <a:pt x="195" y="1239"/>
                    <a:pt x="1628" y="389"/>
                    <a:pt x="2672" y="753"/>
                  </a:cubicBezTo>
                  <a:cubicBezTo>
                    <a:pt x="3085" y="899"/>
                    <a:pt x="3425" y="1215"/>
                    <a:pt x="3571" y="1628"/>
                  </a:cubicBezTo>
                  <a:cubicBezTo>
                    <a:pt x="4349" y="3498"/>
                    <a:pt x="3304" y="9863"/>
                    <a:pt x="2454" y="14989"/>
                  </a:cubicBezTo>
                  <a:cubicBezTo>
                    <a:pt x="1676" y="19580"/>
                    <a:pt x="1239" y="22422"/>
                    <a:pt x="1555" y="23224"/>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6"/>
            <p:cNvSpPr/>
            <p:nvPr/>
          </p:nvSpPr>
          <p:spPr>
            <a:xfrm>
              <a:off x="5816875" y="795688"/>
              <a:ext cx="127550" cy="235650"/>
            </a:xfrm>
            <a:custGeom>
              <a:rect b="b" l="l" r="r" t="t"/>
              <a:pathLst>
                <a:path extrusionOk="0" h="9426" w="5102">
                  <a:moveTo>
                    <a:pt x="1142" y="0"/>
                  </a:moveTo>
                  <a:cubicBezTo>
                    <a:pt x="1142" y="0"/>
                    <a:pt x="5102" y="4349"/>
                    <a:pt x="3061" y="6899"/>
                  </a:cubicBezTo>
                  <a:cubicBezTo>
                    <a:pt x="1045" y="9426"/>
                    <a:pt x="0" y="1409"/>
                    <a:pt x="1142"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6"/>
            <p:cNvSpPr/>
            <p:nvPr/>
          </p:nvSpPr>
          <p:spPr>
            <a:xfrm>
              <a:off x="5847250" y="696088"/>
              <a:ext cx="212575" cy="105700"/>
            </a:xfrm>
            <a:custGeom>
              <a:rect b="b" l="l" r="r" t="t"/>
              <a:pathLst>
                <a:path extrusionOk="0" h="4228" w="8503">
                  <a:moveTo>
                    <a:pt x="243" y="2211"/>
                  </a:moveTo>
                  <a:cubicBezTo>
                    <a:pt x="243" y="2211"/>
                    <a:pt x="1676" y="0"/>
                    <a:pt x="3814" y="268"/>
                  </a:cubicBezTo>
                  <a:cubicBezTo>
                    <a:pt x="5952" y="535"/>
                    <a:pt x="8502" y="1118"/>
                    <a:pt x="6680" y="1968"/>
                  </a:cubicBezTo>
                  <a:cubicBezTo>
                    <a:pt x="4883" y="2818"/>
                    <a:pt x="1895" y="4227"/>
                    <a:pt x="0" y="315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6"/>
            <p:cNvSpPr/>
            <p:nvPr/>
          </p:nvSpPr>
          <p:spPr>
            <a:xfrm>
              <a:off x="5687525" y="645063"/>
              <a:ext cx="162175" cy="134250"/>
            </a:xfrm>
            <a:custGeom>
              <a:rect b="b" l="l" r="r" t="t"/>
              <a:pathLst>
                <a:path extrusionOk="0" h="5370" w="6487">
                  <a:moveTo>
                    <a:pt x="6486" y="3718"/>
                  </a:moveTo>
                  <a:cubicBezTo>
                    <a:pt x="6486" y="3718"/>
                    <a:pt x="2842" y="438"/>
                    <a:pt x="1409" y="220"/>
                  </a:cubicBezTo>
                  <a:cubicBezTo>
                    <a:pt x="0" y="1"/>
                    <a:pt x="243" y="1313"/>
                    <a:pt x="2769" y="3353"/>
                  </a:cubicBezTo>
                  <a:cubicBezTo>
                    <a:pt x="5296" y="5369"/>
                    <a:pt x="6365" y="4689"/>
                    <a:pt x="6365"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6"/>
            <p:cNvSpPr/>
            <p:nvPr/>
          </p:nvSpPr>
          <p:spPr>
            <a:xfrm>
              <a:off x="5859375" y="577063"/>
              <a:ext cx="232025" cy="121475"/>
            </a:xfrm>
            <a:custGeom>
              <a:rect b="b" l="l" r="r" t="t"/>
              <a:pathLst>
                <a:path extrusionOk="0" h="4859" w="9281">
                  <a:moveTo>
                    <a:pt x="74" y="3255"/>
                  </a:moveTo>
                  <a:cubicBezTo>
                    <a:pt x="98" y="3085"/>
                    <a:pt x="4325" y="0"/>
                    <a:pt x="6803" y="1336"/>
                  </a:cubicBezTo>
                  <a:cubicBezTo>
                    <a:pt x="9281" y="2672"/>
                    <a:pt x="4252" y="4859"/>
                    <a:pt x="1" y="376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6"/>
            <p:cNvSpPr/>
            <p:nvPr/>
          </p:nvSpPr>
          <p:spPr>
            <a:xfrm>
              <a:off x="5689950" y="492638"/>
              <a:ext cx="174925" cy="165825"/>
            </a:xfrm>
            <a:custGeom>
              <a:rect b="b" l="l" r="r" t="t"/>
              <a:pathLst>
                <a:path extrusionOk="0" h="6633" w="6997">
                  <a:moveTo>
                    <a:pt x="6972" y="5928"/>
                  </a:moveTo>
                  <a:cubicBezTo>
                    <a:pt x="6996" y="5782"/>
                    <a:pt x="4276" y="1"/>
                    <a:pt x="2138" y="972"/>
                  </a:cubicBezTo>
                  <a:cubicBezTo>
                    <a:pt x="0" y="1920"/>
                    <a:pt x="5636" y="5904"/>
                    <a:pt x="6851" y="663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6"/>
            <p:cNvSpPr/>
            <p:nvPr/>
          </p:nvSpPr>
          <p:spPr>
            <a:xfrm>
              <a:off x="5874575" y="477463"/>
              <a:ext cx="160950" cy="124525"/>
            </a:xfrm>
            <a:custGeom>
              <a:rect b="b" l="l" r="r" t="t"/>
              <a:pathLst>
                <a:path extrusionOk="0" h="4981" w="6438">
                  <a:moveTo>
                    <a:pt x="0" y="4980"/>
                  </a:moveTo>
                  <a:cubicBezTo>
                    <a:pt x="0" y="4980"/>
                    <a:pt x="4300" y="4591"/>
                    <a:pt x="6438" y="1093"/>
                  </a:cubicBezTo>
                  <a:cubicBezTo>
                    <a:pt x="6438" y="1093"/>
                    <a:pt x="2915" y="0"/>
                    <a:pt x="49" y="371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6"/>
            <p:cNvSpPr/>
            <p:nvPr/>
          </p:nvSpPr>
          <p:spPr>
            <a:xfrm>
              <a:off x="5751275" y="439188"/>
              <a:ext cx="129400" cy="138500"/>
            </a:xfrm>
            <a:custGeom>
              <a:rect b="b" l="l" r="r" t="t"/>
              <a:pathLst>
                <a:path extrusionOk="0" h="5540" w="5176">
                  <a:moveTo>
                    <a:pt x="5054" y="4762"/>
                  </a:moveTo>
                  <a:cubicBezTo>
                    <a:pt x="5054" y="4762"/>
                    <a:pt x="5175" y="1458"/>
                    <a:pt x="681" y="1"/>
                  </a:cubicBezTo>
                  <a:cubicBezTo>
                    <a:pt x="681" y="1"/>
                    <a:pt x="1" y="4009"/>
                    <a:pt x="4859" y="553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6"/>
            <p:cNvSpPr/>
            <p:nvPr/>
          </p:nvSpPr>
          <p:spPr>
            <a:xfrm>
              <a:off x="5889750" y="382113"/>
              <a:ext cx="157325" cy="125725"/>
            </a:xfrm>
            <a:custGeom>
              <a:rect b="b" l="l" r="r" t="t"/>
              <a:pathLst>
                <a:path extrusionOk="0" h="5029" w="6293">
                  <a:moveTo>
                    <a:pt x="122" y="3110"/>
                  </a:moveTo>
                  <a:cubicBezTo>
                    <a:pt x="122" y="3110"/>
                    <a:pt x="2794" y="0"/>
                    <a:pt x="6292" y="681"/>
                  </a:cubicBezTo>
                  <a:cubicBezTo>
                    <a:pt x="6292" y="681"/>
                    <a:pt x="4883" y="5029"/>
                    <a:pt x="0" y="391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6"/>
            <p:cNvSpPr/>
            <p:nvPr/>
          </p:nvSpPr>
          <p:spPr>
            <a:xfrm>
              <a:off x="5758575" y="374213"/>
              <a:ext cx="136050" cy="85650"/>
            </a:xfrm>
            <a:custGeom>
              <a:rect b="b" l="l" r="r" t="t"/>
              <a:pathLst>
                <a:path extrusionOk="0" h="3426" w="5442">
                  <a:moveTo>
                    <a:pt x="5442" y="2867"/>
                  </a:moveTo>
                  <a:cubicBezTo>
                    <a:pt x="4106" y="1167"/>
                    <a:pt x="2138" y="122"/>
                    <a:pt x="0" y="1"/>
                  </a:cubicBezTo>
                  <a:cubicBezTo>
                    <a:pt x="0" y="1"/>
                    <a:pt x="195" y="2478"/>
                    <a:pt x="5369" y="342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6"/>
            <p:cNvSpPr/>
            <p:nvPr/>
          </p:nvSpPr>
          <p:spPr>
            <a:xfrm>
              <a:off x="5898250" y="260638"/>
              <a:ext cx="141525" cy="134250"/>
            </a:xfrm>
            <a:custGeom>
              <a:rect b="b" l="l" r="r" t="t"/>
              <a:pathLst>
                <a:path extrusionOk="0" h="5370" w="5661">
                  <a:moveTo>
                    <a:pt x="98" y="5369"/>
                  </a:moveTo>
                  <a:cubicBezTo>
                    <a:pt x="98" y="5369"/>
                    <a:pt x="1" y="1"/>
                    <a:pt x="5661" y="1143"/>
                  </a:cubicBezTo>
                  <a:cubicBezTo>
                    <a:pt x="5661" y="1143"/>
                    <a:pt x="3061" y="5224"/>
                    <a:pt x="98" y="53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6"/>
            <p:cNvSpPr/>
            <p:nvPr/>
          </p:nvSpPr>
          <p:spPr>
            <a:xfrm>
              <a:off x="5792575" y="283113"/>
              <a:ext cx="108125" cy="106925"/>
            </a:xfrm>
            <a:custGeom>
              <a:rect b="b" l="l" r="r" t="t"/>
              <a:pathLst>
                <a:path extrusionOk="0" h="4277" w="4325">
                  <a:moveTo>
                    <a:pt x="4203" y="4252"/>
                  </a:moveTo>
                  <a:cubicBezTo>
                    <a:pt x="4325" y="4276"/>
                    <a:pt x="3815" y="1094"/>
                    <a:pt x="1" y="1"/>
                  </a:cubicBezTo>
                  <a:cubicBezTo>
                    <a:pt x="535" y="2090"/>
                    <a:pt x="2138" y="3717"/>
                    <a:pt x="4203" y="425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6"/>
            <p:cNvSpPr/>
            <p:nvPr/>
          </p:nvSpPr>
          <p:spPr>
            <a:xfrm>
              <a:off x="5855750" y="151938"/>
              <a:ext cx="135450" cy="99025"/>
            </a:xfrm>
            <a:custGeom>
              <a:rect b="b" l="l" r="r" t="t"/>
              <a:pathLst>
                <a:path extrusionOk="0" h="3961" w="5418">
                  <a:moveTo>
                    <a:pt x="0" y="3547"/>
                  </a:moveTo>
                  <a:cubicBezTo>
                    <a:pt x="0" y="3547"/>
                    <a:pt x="753" y="1"/>
                    <a:pt x="5417" y="511"/>
                  </a:cubicBezTo>
                  <a:cubicBezTo>
                    <a:pt x="5417" y="535"/>
                    <a:pt x="4130" y="3960"/>
                    <a:pt x="0" y="354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6"/>
            <p:cNvSpPr/>
            <p:nvPr/>
          </p:nvSpPr>
          <p:spPr>
            <a:xfrm>
              <a:off x="5735500" y="139188"/>
              <a:ext cx="118450" cy="101450"/>
            </a:xfrm>
            <a:custGeom>
              <a:rect b="b" l="l" r="r" t="t"/>
              <a:pathLst>
                <a:path extrusionOk="0" h="4058" w="4738">
                  <a:moveTo>
                    <a:pt x="4203" y="4057"/>
                  </a:moveTo>
                  <a:cubicBezTo>
                    <a:pt x="4203" y="4057"/>
                    <a:pt x="4737" y="1434"/>
                    <a:pt x="0" y="0"/>
                  </a:cubicBezTo>
                  <a:cubicBezTo>
                    <a:pt x="0" y="0"/>
                    <a:pt x="583" y="3669"/>
                    <a:pt x="4203"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6"/>
            <p:cNvSpPr/>
            <p:nvPr/>
          </p:nvSpPr>
          <p:spPr>
            <a:xfrm>
              <a:off x="5804125" y="237838"/>
              <a:ext cx="118450" cy="573050"/>
            </a:xfrm>
            <a:custGeom>
              <a:rect b="b" l="l" r="r" t="t"/>
              <a:pathLst>
                <a:path extrusionOk="0" h="22922" w="4738">
                  <a:moveTo>
                    <a:pt x="2080" y="1"/>
                  </a:moveTo>
                  <a:cubicBezTo>
                    <a:pt x="1057" y="1"/>
                    <a:pt x="59" y="577"/>
                    <a:pt x="0" y="597"/>
                  </a:cubicBezTo>
                  <a:lnTo>
                    <a:pt x="195" y="937"/>
                  </a:lnTo>
                  <a:cubicBezTo>
                    <a:pt x="195" y="937"/>
                    <a:pt x="1167" y="361"/>
                    <a:pt x="2093" y="361"/>
                  </a:cubicBezTo>
                  <a:cubicBezTo>
                    <a:pt x="2292" y="361"/>
                    <a:pt x="2488" y="387"/>
                    <a:pt x="2672" y="451"/>
                  </a:cubicBezTo>
                  <a:cubicBezTo>
                    <a:pt x="3085" y="597"/>
                    <a:pt x="3425" y="913"/>
                    <a:pt x="3571" y="1326"/>
                  </a:cubicBezTo>
                  <a:cubicBezTo>
                    <a:pt x="4349" y="3196"/>
                    <a:pt x="3304" y="9561"/>
                    <a:pt x="2454" y="14687"/>
                  </a:cubicBezTo>
                  <a:cubicBezTo>
                    <a:pt x="1676" y="19278"/>
                    <a:pt x="1239" y="22120"/>
                    <a:pt x="1555" y="22922"/>
                  </a:cubicBezTo>
                  <a:lnTo>
                    <a:pt x="1895" y="22776"/>
                  </a:lnTo>
                  <a:cubicBezTo>
                    <a:pt x="1604" y="22047"/>
                    <a:pt x="2187" y="18500"/>
                    <a:pt x="2818" y="14759"/>
                  </a:cubicBezTo>
                  <a:cubicBezTo>
                    <a:pt x="3717" y="9318"/>
                    <a:pt x="4737" y="3148"/>
                    <a:pt x="3911" y="1180"/>
                  </a:cubicBezTo>
                  <a:cubicBezTo>
                    <a:pt x="3717" y="694"/>
                    <a:pt x="3304" y="281"/>
                    <a:pt x="2794" y="111"/>
                  </a:cubicBezTo>
                  <a:cubicBezTo>
                    <a:pt x="2562" y="33"/>
                    <a:pt x="2321" y="1"/>
                    <a:pt x="208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6"/>
            <p:cNvSpPr/>
            <p:nvPr/>
          </p:nvSpPr>
          <p:spPr>
            <a:xfrm>
              <a:off x="5820725" y="795688"/>
              <a:ext cx="123700" cy="184725"/>
            </a:xfrm>
            <a:custGeom>
              <a:rect b="b" l="l" r="r" t="t"/>
              <a:pathLst>
                <a:path extrusionOk="0" h="7389" w="4948">
                  <a:moveTo>
                    <a:pt x="988" y="0"/>
                  </a:moveTo>
                  <a:cubicBezTo>
                    <a:pt x="0" y="1220"/>
                    <a:pt x="649" y="7388"/>
                    <a:pt x="2149" y="7388"/>
                  </a:cubicBezTo>
                  <a:cubicBezTo>
                    <a:pt x="2382" y="7388"/>
                    <a:pt x="2636" y="7239"/>
                    <a:pt x="2907" y="6899"/>
                  </a:cubicBezTo>
                  <a:cubicBezTo>
                    <a:pt x="4948" y="4349"/>
                    <a:pt x="988" y="1"/>
                    <a:pt x="98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6"/>
            <p:cNvSpPr/>
            <p:nvPr/>
          </p:nvSpPr>
          <p:spPr>
            <a:xfrm>
              <a:off x="5847250" y="702213"/>
              <a:ext cx="212575" cy="82475"/>
            </a:xfrm>
            <a:custGeom>
              <a:rect b="b" l="l" r="r" t="t"/>
              <a:pathLst>
                <a:path extrusionOk="0" h="3299" w="8503">
                  <a:moveTo>
                    <a:pt x="3455" y="0"/>
                  </a:moveTo>
                  <a:cubicBezTo>
                    <a:pt x="1517" y="0"/>
                    <a:pt x="243" y="1966"/>
                    <a:pt x="243" y="1966"/>
                  </a:cubicBezTo>
                  <a:lnTo>
                    <a:pt x="0" y="2913"/>
                  </a:lnTo>
                  <a:cubicBezTo>
                    <a:pt x="485" y="3187"/>
                    <a:pt x="1041" y="3298"/>
                    <a:pt x="1630" y="3298"/>
                  </a:cubicBezTo>
                  <a:cubicBezTo>
                    <a:pt x="3345" y="3298"/>
                    <a:pt x="5343" y="2356"/>
                    <a:pt x="6680" y="1723"/>
                  </a:cubicBezTo>
                  <a:cubicBezTo>
                    <a:pt x="8502" y="873"/>
                    <a:pt x="5952" y="290"/>
                    <a:pt x="3814" y="23"/>
                  </a:cubicBezTo>
                  <a:cubicBezTo>
                    <a:pt x="3692" y="7"/>
                    <a:pt x="3573" y="0"/>
                    <a:pt x="345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6"/>
            <p:cNvSpPr/>
            <p:nvPr/>
          </p:nvSpPr>
          <p:spPr>
            <a:xfrm>
              <a:off x="5688700" y="649938"/>
              <a:ext cx="161000" cy="115125"/>
            </a:xfrm>
            <a:custGeom>
              <a:rect b="b" l="l" r="r" t="t"/>
              <a:pathLst>
                <a:path extrusionOk="0" h="4605" w="6440">
                  <a:moveTo>
                    <a:pt x="1081" y="1"/>
                  </a:moveTo>
                  <a:cubicBezTo>
                    <a:pt x="1" y="1"/>
                    <a:pt x="380" y="1266"/>
                    <a:pt x="2722" y="3158"/>
                  </a:cubicBezTo>
                  <a:cubicBezTo>
                    <a:pt x="4231" y="4362"/>
                    <a:pt x="5220" y="4605"/>
                    <a:pt x="5772" y="4605"/>
                  </a:cubicBezTo>
                  <a:cubicBezTo>
                    <a:pt x="6144" y="4605"/>
                    <a:pt x="6318" y="4494"/>
                    <a:pt x="6318" y="4494"/>
                  </a:cubicBezTo>
                  <a:lnTo>
                    <a:pt x="6439" y="3523"/>
                  </a:lnTo>
                  <a:cubicBezTo>
                    <a:pt x="6439" y="3523"/>
                    <a:pt x="2795" y="243"/>
                    <a:pt x="1362" y="25"/>
                  </a:cubicBezTo>
                  <a:cubicBezTo>
                    <a:pt x="1260" y="9"/>
                    <a:pt x="1166" y="1"/>
                    <a:pt x="10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6"/>
            <p:cNvSpPr/>
            <p:nvPr/>
          </p:nvSpPr>
          <p:spPr>
            <a:xfrm>
              <a:off x="5859375" y="602088"/>
              <a:ext cx="220300" cy="76525"/>
            </a:xfrm>
            <a:custGeom>
              <a:rect b="b" l="l" r="r" t="t"/>
              <a:pathLst>
                <a:path extrusionOk="0" h="3061" w="8812">
                  <a:moveTo>
                    <a:pt x="5354" y="1"/>
                  </a:moveTo>
                  <a:cubicBezTo>
                    <a:pt x="2959" y="1"/>
                    <a:pt x="94" y="2114"/>
                    <a:pt x="74" y="2254"/>
                  </a:cubicBezTo>
                  <a:lnTo>
                    <a:pt x="1" y="2764"/>
                  </a:lnTo>
                  <a:cubicBezTo>
                    <a:pt x="805" y="2971"/>
                    <a:pt x="1637" y="3061"/>
                    <a:pt x="2441" y="3061"/>
                  </a:cubicBezTo>
                  <a:cubicBezTo>
                    <a:pt x="5886" y="3061"/>
                    <a:pt x="8812" y="1418"/>
                    <a:pt x="6803" y="335"/>
                  </a:cubicBezTo>
                  <a:cubicBezTo>
                    <a:pt x="6364" y="99"/>
                    <a:pt x="5870" y="1"/>
                    <a:pt x="535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6"/>
            <p:cNvSpPr/>
            <p:nvPr/>
          </p:nvSpPr>
          <p:spPr>
            <a:xfrm>
              <a:off x="5689950" y="514188"/>
              <a:ext cx="174875" cy="144275"/>
            </a:xfrm>
            <a:custGeom>
              <a:rect b="b" l="l" r="r" t="t"/>
              <a:pathLst>
                <a:path extrusionOk="0" h="5771" w="6995">
                  <a:moveTo>
                    <a:pt x="2644" y="0"/>
                  </a:moveTo>
                  <a:cubicBezTo>
                    <a:pt x="2473" y="0"/>
                    <a:pt x="2304" y="35"/>
                    <a:pt x="2138" y="110"/>
                  </a:cubicBezTo>
                  <a:cubicBezTo>
                    <a:pt x="0" y="1058"/>
                    <a:pt x="5636" y="5042"/>
                    <a:pt x="6851" y="5770"/>
                  </a:cubicBezTo>
                  <a:lnTo>
                    <a:pt x="6972" y="5066"/>
                  </a:lnTo>
                  <a:cubicBezTo>
                    <a:pt x="6995" y="4931"/>
                    <a:pt x="4681" y="0"/>
                    <a:pt x="264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6"/>
            <p:cNvSpPr/>
            <p:nvPr/>
          </p:nvSpPr>
          <p:spPr>
            <a:xfrm>
              <a:off x="5874575" y="501038"/>
              <a:ext cx="160950" cy="100950"/>
            </a:xfrm>
            <a:custGeom>
              <a:rect b="b" l="l" r="r" t="t"/>
              <a:pathLst>
                <a:path extrusionOk="0" h="4038" w="6438">
                  <a:moveTo>
                    <a:pt x="5200" y="0"/>
                  </a:moveTo>
                  <a:cubicBezTo>
                    <a:pt x="3918" y="0"/>
                    <a:pt x="1854" y="434"/>
                    <a:pt x="49" y="2774"/>
                  </a:cubicBezTo>
                  <a:lnTo>
                    <a:pt x="0" y="4037"/>
                  </a:lnTo>
                  <a:cubicBezTo>
                    <a:pt x="0" y="4037"/>
                    <a:pt x="4300" y="3648"/>
                    <a:pt x="6438" y="150"/>
                  </a:cubicBezTo>
                  <a:cubicBezTo>
                    <a:pt x="6438" y="150"/>
                    <a:pt x="5954" y="0"/>
                    <a:pt x="520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6"/>
            <p:cNvSpPr/>
            <p:nvPr/>
          </p:nvSpPr>
          <p:spPr>
            <a:xfrm>
              <a:off x="5751275" y="439188"/>
              <a:ext cx="129400" cy="138500"/>
            </a:xfrm>
            <a:custGeom>
              <a:rect b="b" l="l" r="r" t="t"/>
              <a:pathLst>
                <a:path extrusionOk="0" h="5540" w="5176">
                  <a:moveTo>
                    <a:pt x="681" y="1"/>
                  </a:moveTo>
                  <a:cubicBezTo>
                    <a:pt x="681" y="1"/>
                    <a:pt x="1" y="4009"/>
                    <a:pt x="4859" y="5539"/>
                  </a:cubicBezTo>
                  <a:lnTo>
                    <a:pt x="5054" y="4762"/>
                  </a:lnTo>
                  <a:cubicBezTo>
                    <a:pt x="5054" y="4762"/>
                    <a:pt x="5175" y="1458"/>
                    <a:pt x="6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6"/>
            <p:cNvSpPr/>
            <p:nvPr/>
          </p:nvSpPr>
          <p:spPr>
            <a:xfrm>
              <a:off x="5889750" y="396688"/>
              <a:ext cx="157325" cy="87800"/>
            </a:xfrm>
            <a:custGeom>
              <a:rect b="b" l="l" r="r" t="t"/>
              <a:pathLst>
                <a:path extrusionOk="0" h="3512" w="6293">
                  <a:moveTo>
                    <a:pt x="5283" y="0"/>
                  </a:moveTo>
                  <a:cubicBezTo>
                    <a:pt x="2293" y="0"/>
                    <a:pt x="122" y="2527"/>
                    <a:pt x="122" y="2527"/>
                  </a:cubicBezTo>
                  <a:lnTo>
                    <a:pt x="0" y="3328"/>
                  </a:lnTo>
                  <a:cubicBezTo>
                    <a:pt x="556" y="3456"/>
                    <a:pt x="1067" y="3512"/>
                    <a:pt x="1536" y="3512"/>
                  </a:cubicBezTo>
                  <a:cubicBezTo>
                    <a:pt x="5186" y="3512"/>
                    <a:pt x="6292" y="98"/>
                    <a:pt x="6292" y="98"/>
                  </a:cubicBezTo>
                  <a:cubicBezTo>
                    <a:pt x="5947" y="30"/>
                    <a:pt x="5610" y="0"/>
                    <a:pt x="5283"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6"/>
            <p:cNvSpPr/>
            <p:nvPr/>
          </p:nvSpPr>
          <p:spPr>
            <a:xfrm>
              <a:off x="5758575" y="374213"/>
              <a:ext cx="136050" cy="85650"/>
            </a:xfrm>
            <a:custGeom>
              <a:rect b="b" l="l" r="r" t="t"/>
              <a:pathLst>
                <a:path extrusionOk="0" h="3426" w="5442">
                  <a:moveTo>
                    <a:pt x="0" y="1"/>
                  </a:moveTo>
                  <a:cubicBezTo>
                    <a:pt x="0" y="1"/>
                    <a:pt x="195" y="2478"/>
                    <a:pt x="5369" y="3426"/>
                  </a:cubicBezTo>
                  <a:lnTo>
                    <a:pt x="5442" y="2867"/>
                  </a:lnTo>
                  <a:cubicBezTo>
                    <a:pt x="4106" y="1167"/>
                    <a:pt x="2138" y="12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6"/>
            <p:cNvSpPr/>
            <p:nvPr/>
          </p:nvSpPr>
          <p:spPr>
            <a:xfrm>
              <a:off x="5898700" y="285213"/>
              <a:ext cx="141075" cy="109675"/>
            </a:xfrm>
            <a:custGeom>
              <a:rect b="b" l="l" r="r" t="t"/>
              <a:pathLst>
                <a:path extrusionOk="0" h="4387" w="5643">
                  <a:moveTo>
                    <a:pt x="4165" y="0"/>
                  </a:moveTo>
                  <a:cubicBezTo>
                    <a:pt x="0" y="0"/>
                    <a:pt x="80" y="4386"/>
                    <a:pt x="80" y="4386"/>
                  </a:cubicBezTo>
                  <a:cubicBezTo>
                    <a:pt x="3043" y="4241"/>
                    <a:pt x="5643" y="160"/>
                    <a:pt x="5643" y="160"/>
                  </a:cubicBezTo>
                  <a:cubicBezTo>
                    <a:pt x="5099" y="50"/>
                    <a:pt x="4608" y="0"/>
                    <a:pt x="416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6"/>
            <p:cNvSpPr/>
            <p:nvPr/>
          </p:nvSpPr>
          <p:spPr>
            <a:xfrm>
              <a:off x="5792575" y="283113"/>
              <a:ext cx="108025" cy="106300"/>
            </a:xfrm>
            <a:custGeom>
              <a:rect b="b" l="l" r="r" t="t"/>
              <a:pathLst>
                <a:path extrusionOk="0" h="4252" w="4321">
                  <a:moveTo>
                    <a:pt x="1" y="1"/>
                  </a:moveTo>
                  <a:lnTo>
                    <a:pt x="1" y="1"/>
                  </a:lnTo>
                  <a:cubicBezTo>
                    <a:pt x="535" y="2090"/>
                    <a:pt x="2138" y="3717"/>
                    <a:pt x="4203" y="4252"/>
                  </a:cubicBezTo>
                  <a:cubicBezTo>
                    <a:pt x="4204" y="4252"/>
                    <a:pt x="4204" y="4252"/>
                    <a:pt x="4205" y="4252"/>
                  </a:cubicBezTo>
                  <a:cubicBezTo>
                    <a:pt x="4321" y="4252"/>
                    <a:pt x="3800" y="1090"/>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6"/>
            <p:cNvSpPr/>
            <p:nvPr/>
          </p:nvSpPr>
          <p:spPr>
            <a:xfrm>
              <a:off x="5855750" y="163438"/>
              <a:ext cx="135450" cy="78050"/>
            </a:xfrm>
            <a:custGeom>
              <a:rect b="b" l="l" r="r" t="t"/>
              <a:pathLst>
                <a:path extrusionOk="0" h="3122" w="5418">
                  <a:moveTo>
                    <a:pt x="4530" y="1"/>
                  </a:moveTo>
                  <a:cubicBezTo>
                    <a:pt x="656" y="1"/>
                    <a:pt x="0" y="3087"/>
                    <a:pt x="0" y="3087"/>
                  </a:cubicBezTo>
                  <a:cubicBezTo>
                    <a:pt x="235" y="3111"/>
                    <a:pt x="460" y="3122"/>
                    <a:pt x="677" y="3122"/>
                  </a:cubicBezTo>
                  <a:cubicBezTo>
                    <a:pt x="4272" y="3122"/>
                    <a:pt x="5417" y="74"/>
                    <a:pt x="5417" y="51"/>
                  </a:cubicBezTo>
                  <a:cubicBezTo>
                    <a:pt x="5104" y="16"/>
                    <a:pt x="4809" y="1"/>
                    <a:pt x="453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6"/>
            <p:cNvSpPr/>
            <p:nvPr/>
          </p:nvSpPr>
          <p:spPr>
            <a:xfrm>
              <a:off x="5735500" y="139188"/>
              <a:ext cx="118450" cy="101450"/>
            </a:xfrm>
            <a:custGeom>
              <a:rect b="b" l="l" r="r" t="t"/>
              <a:pathLst>
                <a:path extrusionOk="0" h="4058" w="4738">
                  <a:moveTo>
                    <a:pt x="0" y="0"/>
                  </a:moveTo>
                  <a:cubicBezTo>
                    <a:pt x="0" y="1"/>
                    <a:pt x="583" y="3669"/>
                    <a:pt x="4203" y="4057"/>
                  </a:cubicBezTo>
                  <a:cubicBezTo>
                    <a:pt x="4203" y="4057"/>
                    <a:pt x="4737" y="1434"/>
                    <a:pt x="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6"/>
            <p:cNvSpPr/>
            <p:nvPr/>
          </p:nvSpPr>
          <p:spPr>
            <a:xfrm>
              <a:off x="5560600" y="235138"/>
              <a:ext cx="188875" cy="489525"/>
            </a:xfrm>
            <a:custGeom>
              <a:rect b="b" l="l" r="r" t="t"/>
              <a:pathLst>
                <a:path extrusionOk="0" h="19581" w="7555">
                  <a:moveTo>
                    <a:pt x="316" y="19580"/>
                  </a:moveTo>
                  <a:lnTo>
                    <a:pt x="0" y="19410"/>
                  </a:lnTo>
                  <a:cubicBezTo>
                    <a:pt x="486" y="18851"/>
                    <a:pt x="777" y="15742"/>
                    <a:pt x="1069" y="12463"/>
                  </a:cubicBezTo>
                  <a:cubicBezTo>
                    <a:pt x="1506" y="7677"/>
                    <a:pt x="1992" y="2284"/>
                    <a:pt x="3352" y="802"/>
                  </a:cubicBezTo>
                  <a:cubicBezTo>
                    <a:pt x="3717" y="389"/>
                    <a:pt x="4227" y="146"/>
                    <a:pt x="4761" y="98"/>
                  </a:cubicBezTo>
                  <a:cubicBezTo>
                    <a:pt x="6122" y="1"/>
                    <a:pt x="7506" y="1069"/>
                    <a:pt x="7555" y="1118"/>
                  </a:cubicBezTo>
                  <a:lnTo>
                    <a:pt x="7263" y="1337"/>
                  </a:lnTo>
                  <a:cubicBezTo>
                    <a:pt x="7263" y="1337"/>
                    <a:pt x="5976" y="341"/>
                    <a:pt x="4810" y="438"/>
                  </a:cubicBezTo>
                  <a:cubicBezTo>
                    <a:pt x="4348" y="462"/>
                    <a:pt x="3960" y="657"/>
                    <a:pt x="3668" y="997"/>
                  </a:cubicBezTo>
                  <a:cubicBezTo>
                    <a:pt x="2381" y="2406"/>
                    <a:pt x="1871" y="7993"/>
                    <a:pt x="1458" y="12487"/>
                  </a:cubicBezTo>
                  <a:cubicBezTo>
                    <a:pt x="1093" y="16495"/>
                    <a:pt x="850" y="18997"/>
                    <a:pt x="316"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6"/>
            <p:cNvSpPr/>
            <p:nvPr/>
          </p:nvSpPr>
          <p:spPr>
            <a:xfrm>
              <a:off x="5439725" y="711263"/>
              <a:ext cx="150650" cy="199825"/>
            </a:xfrm>
            <a:custGeom>
              <a:rect b="b" l="l" r="r" t="t"/>
              <a:pathLst>
                <a:path extrusionOk="0" h="7993" w="6026">
                  <a:moveTo>
                    <a:pt x="5224" y="1"/>
                  </a:moveTo>
                  <a:cubicBezTo>
                    <a:pt x="5224" y="1"/>
                    <a:pt x="1" y="2867"/>
                    <a:pt x="1483" y="5418"/>
                  </a:cubicBezTo>
                  <a:cubicBezTo>
                    <a:pt x="2965" y="7993"/>
                    <a:pt x="6025" y="1434"/>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6"/>
            <p:cNvSpPr/>
            <p:nvPr/>
          </p:nvSpPr>
          <p:spPr>
            <a:xfrm>
              <a:off x="5365650" y="607413"/>
              <a:ext cx="207725" cy="99625"/>
            </a:xfrm>
            <a:custGeom>
              <a:rect b="b" l="l" r="r" t="t"/>
              <a:pathLst>
                <a:path extrusionOk="0" h="3985" w="8309">
                  <a:moveTo>
                    <a:pt x="8308" y="2624"/>
                  </a:moveTo>
                  <a:cubicBezTo>
                    <a:pt x="8308" y="2624"/>
                    <a:pt x="7361" y="462"/>
                    <a:pt x="5077" y="244"/>
                  </a:cubicBezTo>
                  <a:cubicBezTo>
                    <a:pt x="2794" y="25"/>
                    <a:pt x="0" y="1"/>
                    <a:pt x="1676" y="1094"/>
                  </a:cubicBezTo>
                  <a:cubicBezTo>
                    <a:pt x="3328" y="2187"/>
                    <a:pt x="6073" y="3985"/>
                    <a:pt x="8308"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6"/>
            <p:cNvSpPr/>
            <p:nvPr/>
          </p:nvSpPr>
          <p:spPr>
            <a:xfrm>
              <a:off x="5576975" y="611663"/>
              <a:ext cx="194975" cy="90525"/>
            </a:xfrm>
            <a:custGeom>
              <a:rect b="b" l="l" r="r" t="t"/>
              <a:pathLst>
                <a:path extrusionOk="0" h="3621" w="7799">
                  <a:moveTo>
                    <a:pt x="122" y="2017"/>
                  </a:moveTo>
                  <a:cubicBezTo>
                    <a:pt x="122" y="2017"/>
                    <a:pt x="4738" y="1"/>
                    <a:pt x="6268" y="122"/>
                  </a:cubicBezTo>
                  <a:cubicBezTo>
                    <a:pt x="7799" y="219"/>
                    <a:pt x="7216" y="1288"/>
                    <a:pt x="4082" y="2454"/>
                  </a:cubicBezTo>
                  <a:cubicBezTo>
                    <a:pt x="924" y="3620"/>
                    <a:pt x="1" y="2867"/>
                    <a:pt x="1"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6"/>
            <p:cNvSpPr/>
            <p:nvPr/>
          </p:nvSpPr>
          <p:spPr>
            <a:xfrm>
              <a:off x="5352275" y="502363"/>
              <a:ext cx="235675" cy="102650"/>
            </a:xfrm>
            <a:custGeom>
              <a:rect b="b" l="l" r="r" t="t"/>
              <a:pathLst>
                <a:path extrusionOk="0" h="4106" w="9427">
                  <a:moveTo>
                    <a:pt x="9426" y="3620"/>
                  </a:moveTo>
                  <a:cubicBezTo>
                    <a:pt x="9426" y="3474"/>
                    <a:pt x="5831" y="0"/>
                    <a:pt x="2916" y="608"/>
                  </a:cubicBezTo>
                  <a:cubicBezTo>
                    <a:pt x="1" y="1239"/>
                    <a:pt x="4689" y="4106"/>
                    <a:pt x="9402"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6"/>
            <p:cNvSpPr/>
            <p:nvPr/>
          </p:nvSpPr>
          <p:spPr>
            <a:xfrm>
              <a:off x="5587925" y="465913"/>
              <a:ext cx="207725" cy="126350"/>
            </a:xfrm>
            <a:custGeom>
              <a:rect b="b" l="l" r="r" t="t"/>
              <a:pathLst>
                <a:path extrusionOk="0" h="5054" w="8309">
                  <a:moveTo>
                    <a:pt x="73" y="4446"/>
                  </a:moveTo>
                  <a:cubicBezTo>
                    <a:pt x="73" y="4325"/>
                    <a:pt x="4349" y="1"/>
                    <a:pt x="6316" y="1264"/>
                  </a:cubicBezTo>
                  <a:cubicBezTo>
                    <a:pt x="8308" y="2503"/>
                    <a:pt x="1458" y="4689"/>
                    <a:pt x="0"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6"/>
            <p:cNvSpPr/>
            <p:nvPr/>
          </p:nvSpPr>
          <p:spPr>
            <a:xfrm>
              <a:off x="5445800" y="427038"/>
              <a:ext cx="149425" cy="115425"/>
            </a:xfrm>
            <a:custGeom>
              <a:rect b="b" l="l" r="r" t="t"/>
              <a:pathLst>
                <a:path extrusionOk="0" h="4617" w="5977">
                  <a:moveTo>
                    <a:pt x="5685" y="4616"/>
                  </a:moveTo>
                  <a:cubicBezTo>
                    <a:pt x="5685" y="4616"/>
                    <a:pt x="1337" y="3402"/>
                    <a:pt x="1" y="1"/>
                  </a:cubicBezTo>
                  <a:cubicBezTo>
                    <a:pt x="2479" y="1"/>
                    <a:pt x="4762" y="1361"/>
                    <a:pt x="5977"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6"/>
            <p:cNvSpPr/>
            <p:nvPr/>
          </p:nvSpPr>
          <p:spPr>
            <a:xfrm>
              <a:off x="5596425" y="427038"/>
              <a:ext cx="142725" cy="95375"/>
            </a:xfrm>
            <a:custGeom>
              <a:rect b="b" l="l" r="r" t="t"/>
              <a:pathLst>
                <a:path extrusionOk="0" h="3815" w="5709">
                  <a:moveTo>
                    <a:pt x="0" y="3110"/>
                  </a:moveTo>
                  <a:cubicBezTo>
                    <a:pt x="0" y="3110"/>
                    <a:pt x="680" y="292"/>
                    <a:pt x="5709" y="1"/>
                  </a:cubicBezTo>
                  <a:cubicBezTo>
                    <a:pt x="5709" y="1"/>
                    <a:pt x="5442" y="3523"/>
                    <a:pt x="0"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6"/>
            <p:cNvSpPr/>
            <p:nvPr/>
          </p:nvSpPr>
          <p:spPr>
            <a:xfrm>
              <a:off x="5460375" y="335338"/>
              <a:ext cx="145175" cy="100850"/>
            </a:xfrm>
            <a:custGeom>
              <a:rect b="b" l="l" r="r" t="t"/>
              <a:pathLst>
                <a:path extrusionOk="0" h="4034" w="5807">
                  <a:moveTo>
                    <a:pt x="5807" y="3329"/>
                  </a:moveTo>
                  <a:cubicBezTo>
                    <a:pt x="5807" y="3329"/>
                    <a:pt x="3790" y="147"/>
                    <a:pt x="1" y="1"/>
                  </a:cubicBezTo>
                  <a:cubicBezTo>
                    <a:pt x="1" y="1"/>
                    <a:pt x="365" y="3936"/>
                    <a:pt x="5710"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6"/>
            <p:cNvSpPr/>
            <p:nvPr/>
          </p:nvSpPr>
          <p:spPr>
            <a:xfrm>
              <a:off x="5605525" y="360863"/>
              <a:ext cx="160975" cy="64400"/>
            </a:xfrm>
            <a:custGeom>
              <a:rect b="b" l="l" r="r" t="t"/>
              <a:pathLst>
                <a:path extrusionOk="0" h="2576" w="6439">
                  <a:moveTo>
                    <a:pt x="49" y="1822"/>
                  </a:moveTo>
                  <a:cubicBezTo>
                    <a:pt x="49" y="1822"/>
                    <a:pt x="2527" y="0"/>
                    <a:pt x="6438" y="535"/>
                  </a:cubicBezTo>
                  <a:cubicBezTo>
                    <a:pt x="6438" y="535"/>
                    <a:pt x="5588" y="2575"/>
                    <a:pt x="1"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6"/>
            <p:cNvSpPr/>
            <p:nvPr/>
          </p:nvSpPr>
          <p:spPr>
            <a:xfrm>
              <a:off x="5495600" y="244863"/>
              <a:ext cx="154300" cy="117225"/>
            </a:xfrm>
            <a:custGeom>
              <a:rect b="b" l="l" r="r" t="t"/>
              <a:pathLst>
                <a:path extrusionOk="0" h="4689" w="6172">
                  <a:moveTo>
                    <a:pt x="4713" y="4689"/>
                  </a:moveTo>
                  <a:cubicBezTo>
                    <a:pt x="4713" y="4689"/>
                    <a:pt x="6171" y="195"/>
                    <a:pt x="1" y="0"/>
                  </a:cubicBezTo>
                  <a:cubicBezTo>
                    <a:pt x="1" y="0"/>
                    <a:pt x="1677" y="3960"/>
                    <a:pt x="4713"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6"/>
            <p:cNvSpPr/>
            <p:nvPr/>
          </p:nvSpPr>
          <p:spPr>
            <a:xfrm>
              <a:off x="5614650" y="289788"/>
              <a:ext cx="139075" cy="68650"/>
            </a:xfrm>
            <a:custGeom>
              <a:rect b="b" l="l" r="r" t="t"/>
              <a:pathLst>
                <a:path extrusionOk="0" h="2746" w="5563">
                  <a:moveTo>
                    <a:pt x="122" y="2746"/>
                  </a:moveTo>
                  <a:cubicBezTo>
                    <a:pt x="0" y="2746"/>
                    <a:pt x="1336" y="171"/>
                    <a:pt x="5563" y="1"/>
                  </a:cubicBezTo>
                  <a:cubicBezTo>
                    <a:pt x="5563" y="25"/>
                    <a:pt x="4130" y="2600"/>
                    <a:pt x="122"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6"/>
            <p:cNvSpPr/>
            <p:nvPr/>
          </p:nvSpPr>
          <p:spPr>
            <a:xfrm>
              <a:off x="5576975" y="150113"/>
              <a:ext cx="125150" cy="91725"/>
            </a:xfrm>
            <a:custGeom>
              <a:rect b="b" l="l" r="r" t="t"/>
              <a:pathLst>
                <a:path extrusionOk="0" h="3669" w="5006">
                  <a:moveTo>
                    <a:pt x="4884" y="3669"/>
                  </a:moveTo>
                  <a:cubicBezTo>
                    <a:pt x="4884" y="3669"/>
                    <a:pt x="5005" y="511"/>
                    <a:pt x="1" y="1"/>
                  </a:cubicBezTo>
                  <a:cubicBezTo>
                    <a:pt x="1" y="1"/>
                    <a:pt x="487" y="3159"/>
                    <a:pt x="4884"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6"/>
            <p:cNvSpPr/>
            <p:nvPr/>
          </p:nvSpPr>
          <p:spPr>
            <a:xfrm>
              <a:off x="5714850" y="181088"/>
              <a:ext cx="134225" cy="74125"/>
            </a:xfrm>
            <a:custGeom>
              <a:rect b="b" l="l" r="r" t="t"/>
              <a:pathLst>
                <a:path extrusionOk="0" h="2965" w="5369">
                  <a:moveTo>
                    <a:pt x="0" y="2551"/>
                  </a:moveTo>
                  <a:cubicBezTo>
                    <a:pt x="0" y="2551"/>
                    <a:pt x="73" y="219"/>
                    <a:pt x="5369" y="1"/>
                  </a:cubicBezTo>
                  <a:cubicBezTo>
                    <a:pt x="5369" y="1"/>
                    <a:pt x="3838" y="2964"/>
                    <a:pt x="0"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6"/>
            <p:cNvSpPr/>
            <p:nvPr/>
          </p:nvSpPr>
          <p:spPr>
            <a:xfrm>
              <a:off x="5560600" y="237413"/>
              <a:ext cx="188875" cy="487250"/>
            </a:xfrm>
            <a:custGeom>
              <a:rect b="b" l="l" r="r" t="t"/>
              <a:pathLst>
                <a:path extrusionOk="0" h="19490" w="7555">
                  <a:moveTo>
                    <a:pt x="4939" y="1"/>
                  </a:moveTo>
                  <a:cubicBezTo>
                    <a:pt x="4880" y="1"/>
                    <a:pt x="4820" y="3"/>
                    <a:pt x="4761" y="7"/>
                  </a:cubicBezTo>
                  <a:cubicBezTo>
                    <a:pt x="4227" y="55"/>
                    <a:pt x="3717" y="298"/>
                    <a:pt x="3352" y="711"/>
                  </a:cubicBezTo>
                  <a:cubicBezTo>
                    <a:pt x="1992" y="2193"/>
                    <a:pt x="1506" y="7586"/>
                    <a:pt x="1069" y="12372"/>
                  </a:cubicBezTo>
                  <a:cubicBezTo>
                    <a:pt x="777" y="15651"/>
                    <a:pt x="486" y="18760"/>
                    <a:pt x="0" y="19319"/>
                  </a:cubicBezTo>
                  <a:lnTo>
                    <a:pt x="316" y="19489"/>
                  </a:lnTo>
                  <a:cubicBezTo>
                    <a:pt x="850" y="18906"/>
                    <a:pt x="1093" y="16404"/>
                    <a:pt x="1458" y="12396"/>
                  </a:cubicBezTo>
                  <a:cubicBezTo>
                    <a:pt x="1871" y="7902"/>
                    <a:pt x="2381" y="2315"/>
                    <a:pt x="3668" y="906"/>
                  </a:cubicBezTo>
                  <a:cubicBezTo>
                    <a:pt x="3960" y="566"/>
                    <a:pt x="4348" y="371"/>
                    <a:pt x="4810" y="347"/>
                  </a:cubicBezTo>
                  <a:cubicBezTo>
                    <a:pt x="4864" y="342"/>
                    <a:pt x="4919" y="340"/>
                    <a:pt x="4973" y="340"/>
                  </a:cubicBezTo>
                  <a:cubicBezTo>
                    <a:pt x="6093" y="340"/>
                    <a:pt x="7263" y="1246"/>
                    <a:pt x="7263" y="1246"/>
                  </a:cubicBezTo>
                  <a:lnTo>
                    <a:pt x="7555" y="1027"/>
                  </a:lnTo>
                  <a:cubicBezTo>
                    <a:pt x="7508" y="981"/>
                    <a:pt x="6239" y="1"/>
                    <a:pt x="493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6"/>
            <p:cNvSpPr/>
            <p:nvPr/>
          </p:nvSpPr>
          <p:spPr>
            <a:xfrm>
              <a:off x="5439725" y="711263"/>
              <a:ext cx="147425" cy="150275"/>
            </a:xfrm>
            <a:custGeom>
              <a:rect b="b" l="l" r="r" t="t"/>
              <a:pathLst>
                <a:path extrusionOk="0" h="6011" w="5897">
                  <a:moveTo>
                    <a:pt x="5224" y="1"/>
                  </a:moveTo>
                  <a:lnTo>
                    <a:pt x="5224" y="1"/>
                  </a:lnTo>
                  <a:cubicBezTo>
                    <a:pt x="5223" y="1"/>
                    <a:pt x="1" y="2867"/>
                    <a:pt x="1483" y="5418"/>
                  </a:cubicBezTo>
                  <a:cubicBezTo>
                    <a:pt x="1722" y="5833"/>
                    <a:pt x="2002" y="6011"/>
                    <a:pt x="2300" y="6011"/>
                  </a:cubicBezTo>
                  <a:cubicBezTo>
                    <a:pt x="3851" y="6011"/>
                    <a:pt x="5896" y="1203"/>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6"/>
            <p:cNvSpPr/>
            <p:nvPr/>
          </p:nvSpPr>
          <p:spPr>
            <a:xfrm>
              <a:off x="5379050" y="610488"/>
              <a:ext cx="194325" cy="86025"/>
            </a:xfrm>
            <a:custGeom>
              <a:rect b="b" l="l" r="r" t="t"/>
              <a:pathLst>
                <a:path extrusionOk="0" h="3441" w="7773">
                  <a:moveTo>
                    <a:pt x="2357" y="1"/>
                  </a:moveTo>
                  <a:cubicBezTo>
                    <a:pt x="928" y="1"/>
                    <a:pt x="0" y="227"/>
                    <a:pt x="1140" y="971"/>
                  </a:cubicBezTo>
                  <a:cubicBezTo>
                    <a:pt x="2594" y="1933"/>
                    <a:pt x="4895" y="3441"/>
                    <a:pt x="6949" y="3441"/>
                  </a:cubicBezTo>
                  <a:cubicBezTo>
                    <a:pt x="7229" y="3441"/>
                    <a:pt x="7504" y="3413"/>
                    <a:pt x="7772" y="3352"/>
                  </a:cubicBezTo>
                  <a:lnTo>
                    <a:pt x="7772" y="2501"/>
                  </a:lnTo>
                  <a:cubicBezTo>
                    <a:pt x="7772" y="2501"/>
                    <a:pt x="6825" y="339"/>
                    <a:pt x="4541" y="121"/>
                  </a:cubicBezTo>
                  <a:cubicBezTo>
                    <a:pt x="3811" y="51"/>
                    <a:pt x="3029" y="1"/>
                    <a:pt x="235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6"/>
            <p:cNvSpPr/>
            <p:nvPr/>
          </p:nvSpPr>
          <p:spPr>
            <a:xfrm>
              <a:off x="5576975" y="614563"/>
              <a:ext cx="194975" cy="74775"/>
            </a:xfrm>
            <a:custGeom>
              <a:rect b="b" l="l" r="r" t="t"/>
              <a:pathLst>
                <a:path extrusionOk="0" h="2991" w="7799">
                  <a:moveTo>
                    <a:pt x="6126" y="1"/>
                  </a:moveTo>
                  <a:cubicBezTo>
                    <a:pt x="4472" y="1"/>
                    <a:pt x="122" y="1901"/>
                    <a:pt x="122" y="1901"/>
                  </a:cubicBezTo>
                  <a:lnTo>
                    <a:pt x="1" y="2751"/>
                  </a:lnTo>
                  <a:cubicBezTo>
                    <a:pt x="1" y="2751"/>
                    <a:pt x="294" y="2991"/>
                    <a:pt x="1116" y="2991"/>
                  </a:cubicBezTo>
                  <a:cubicBezTo>
                    <a:pt x="1752" y="2991"/>
                    <a:pt x="2704" y="2847"/>
                    <a:pt x="4082" y="2338"/>
                  </a:cubicBezTo>
                  <a:cubicBezTo>
                    <a:pt x="7216" y="1172"/>
                    <a:pt x="7799" y="103"/>
                    <a:pt x="6268" y="6"/>
                  </a:cubicBezTo>
                  <a:cubicBezTo>
                    <a:pt x="6224" y="3"/>
                    <a:pt x="6176" y="1"/>
                    <a:pt x="6126"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6"/>
            <p:cNvSpPr/>
            <p:nvPr/>
          </p:nvSpPr>
          <p:spPr>
            <a:xfrm>
              <a:off x="5352900" y="515763"/>
              <a:ext cx="235050" cy="88050"/>
            </a:xfrm>
            <a:custGeom>
              <a:rect b="b" l="l" r="r" t="t"/>
              <a:pathLst>
                <a:path extrusionOk="0" h="3522" w="9402">
                  <a:moveTo>
                    <a:pt x="3604" y="0"/>
                  </a:moveTo>
                  <a:cubicBezTo>
                    <a:pt x="3363" y="0"/>
                    <a:pt x="3125" y="23"/>
                    <a:pt x="2891" y="72"/>
                  </a:cubicBezTo>
                  <a:cubicBezTo>
                    <a:pt x="0" y="698"/>
                    <a:pt x="4586" y="3522"/>
                    <a:pt x="9258" y="3522"/>
                  </a:cubicBezTo>
                  <a:cubicBezTo>
                    <a:pt x="9298" y="3522"/>
                    <a:pt x="9337" y="3521"/>
                    <a:pt x="9377" y="3521"/>
                  </a:cubicBezTo>
                  <a:lnTo>
                    <a:pt x="9401" y="3084"/>
                  </a:lnTo>
                  <a:cubicBezTo>
                    <a:pt x="9401" y="2950"/>
                    <a:pt x="6360" y="0"/>
                    <a:pt x="360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6"/>
            <p:cNvSpPr/>
            <p:nvPr/>
          </p:nvSpPr>
          <p:spPr>
            <a:xfrm>
              <a:off x="5587925" y="491713"/>
              <a:ext cx="207725" cy="100550"/>
            </a:xfrm>
            <a:custGeom>
              <a:rect b="b" l="l" r="r" t="t"/>
              <a:pathLst>
                <a:path extrusionOk="0" h="4022" w="8309">
                  <a:moveTo>
                    <a:pt x="5467" y="1"/>
                  </a:moveTo>
                  <a:cubicBezTo>
                    <a:pt x="3330" y="1"/>
                    <a:pt x="73" y="3308"/>
                    <a:pt x="73" y="3414"/>
                  </a:cubicBezTo>
                  <a:lnTo>
                    <a:pt x="0" y="4021"/>
                  </a:lnTo>
                  <a:cubicBezTo>
                    <a:pt x="1458" y="3657"/>
                    <a:pt x="8308" y="1471"/>
                    <a:pt x="6316" y="232"/>
                  </a:cubicBezTo>
                  <a:cubicBezTo>
                    <a:pt x="6066" y="71"/>
                    <a:pt x="5778" y="1"/>
                    <a:pt x="546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6"/>
            <p:cNvSpPr/>
            <p:nvPr/>
          </p:nvSpPr>
          <p:spPr>
            <a:xfrm>
              <a:off x="5445800" y="427038"/>
              <a:ext cx="149425" cy="115425"/>
            </a:xfrm>
            <a:custGeom>
              <a:rect b="b" l="l" r="r" t="t"/>
              <a:pathLst>
                <a:path extrusionOk="0" h="4617" w="5977">
                  <a:moveTo>
                    <a:pt x="1" y="1"/>
                  </a:moveTo>
                  <a:cubicBezTo>
                    <a:pt x="1337" y="3402"/>
                    <a:pt x="5685" y="4616"/>
                    <a:pt x="5685" y="4616"/>
                  </a:cubicBezTo>
                  <a:lnTo>
                    <a:pt x="5977" y="3572"/>
                  </a:lnTo>
                  <a:cubicBezTo>
                    <a:pt x="4762" y="1361"/>
                    <a:pt x="2479" y="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6"/>
            <p:cNvSpPr/>
            <p:nvPr/>
          </p:nvSpPr>
          <p:spPr>
            <a:xfrm>
              <a:off x="5596425" y="427038"/>
              <a:ext cx="142725" cy="95375"/>
            </a:xfrm>
            <a:custGeom>
              <a:rect b="b" l="l" r="r" t="t"/>
              <a:pathLst>
                <a:path extrusionOk="0" h="3815" w="5709">
                  <a:moveTo>
                    <a:pt x="5709" y="1"/>
                  </a:moveTo>
                  <a:cubicBezTo>
                    <a:pt x="680" y="292"/>
                    <a:pt x="0" y="3110"/>
                    <a:pt x="0" y="3110"/>
                  </a:cubicBezTo>
                  <a:lnTo>
                    <a:pt x="0" y="3815"/>
                  </a:lnTo>
                  <a:cubicBezTo>
                    <a:pt x="5442" y="3523"/>
                    <a:pt x="5709" y="1"/>
                    <a:pt x="570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6"/>
            <p:cNvSpPr/>
            <p:nvPr/>
          </p:nvSpPr>
          <p:spPr>
            <a:xfrm>
              <a:off x="5460375" y="335338"/>
              <a:ext cx="145175" cy="100850"/>
            </a:xfrm>
            <a:custGeom>
              <a:rect b="b" l="l" r="r" t="t"/>
              <a:pathLst>
                <a:path extrusionOk="0" h="4034" w="5807">
                  <a:moveTo>
                    <a:pt x="1" y="1"/>
                  </a:moveTo>
                  <a:cubicBezTo>
                    <a:pt x="1" y="1"/>
                    <a:pt x="365" y="3936"/>
                    <a:pt x="5710" y="4033"/>
                  </a:cubicBezTo>
                  <a:lnTo>
                    <a:pt x="5807" y="3329"/>
                  </a:lnTo>
                  <a:cubicBezTo>
                    <a:pt x="5807" y="3329"/>
                    <a:pt x="3790" y="147"/>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6"/>
            <p:cNvSpPr/>
            <p:nvPr/>
          </p:nvSpPr>
          <p:spPr>
            <a:xfrm>
              <a:off x="5605525" y="371763"/>
              <a:ext cx="160975" cy="47400"/>
            </a:xfrm>
            <a:custGeom>
              <a:rect b="b" l="l" r="r" t="t"/>
              <a:pathLst>
                <a:path extrusionOk="0" h="1896" w="6439">
                  <a:moveTo>
                    <a:pt x="5010" y="0"/>
                  </a:moveTo>
                  <a:cubicBezTo>
                    <a:pt x="1934" y="0"/>
                    <a:pt x="49" y="1386"/>
                    <a:pt x="49" y="1386"/>
                  </a:cubicBezTo>
                  <a:lnTo>
                    <a:pt x="1" y="1872"/>
                  </a:lnTo>
                  <a:cubicBezTo>
                    <a:pt x="344" y="1888"/>
                    <a:pt x="669" y="1896"/>
                    <a:pt x="978" y="1896"/>
                  </a:cubicBezTo>
                  <a:cubicBezTo>
                    <a:pt x="5689" y="1896"/>
                    <a:pt x="6438" y="99"/>
                    <a:pt x="6438" y="99"/>
                  </a:cubicBezTo>
                  <a:cubicBezTo>
                    <a:pt x="5938" y="30"/>
                    <a:pt x="5461" y="0"/>
                    <a:pt x="501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6"/>
            <p:cNvSpPr/>
            <p:nvPr/>
          </p:nvSpPr>
          <p:spPr>
            <a:xfrm>
              <a:off x="5495600" y="244863"/>
              <a:ext cx="154300" cy="117225"/>
            </a:xfrm>
            <a:custGeom>
              <a:rect b="b" l="l" r="r" t="t"/>
              <a:pathLst>
                <a:path extrusionOk="0" h="4689" w="6172">
                  <a:moveTo>
                    <a:pt x="1" y="0"/>
                  </a:moveTo>
                  <a:cubicBezTo>
                    <a:pt x="1" y="0"/>
                    <a:pt x="1677" y="3960"/>
                    <a:pt x="4713" y="4689"/>
                  </a:cubicBezTo>
                  <a:cubicBezTo>
                    <a:pt x="4713" y="4689"/>
                    <a:pt x="6171" y="195"/>
                    <a:pt x="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6"/>
            <p:cNvSpPr/>
            <p:nvPr/>
          </p:nvSpPr>
          <p:spPr>
            <a:xfrm>
              <a:off x="5614650" y="289788"/>
              <a:ext cx="139075" cy="68650"/>
            </a:xfrm>
            <a:custGeom>
              <a:rect b="b" l="l" r="r" t="t"/>
              <a:pathLst>
                <a:path extrusionOk="0" h="2746" w="5563">
                  <a:moveTo>
                    <a:pt x="5563" y="1"/>
                  </a:moveTo>
                  <a:cubicBezTo>
                    <a:pt x="1336" y="171"/>
                    <a:pt x="0" y="2746"/>
                    <a:pt x="122" y="2746"/>
                  </a:cubicBezTo>
                  <a:cubicBezTo>
                    <a:pt x="4130" y="2600"/>
                    <a:pt x="5563" y="25"/>
                    <a:pt x="556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6"/>
            <p:cNvSpPr/>
            <p:nvPr/>
          </p:nvSpPr>
          <p:spPr>
            <a:xfrm>
              <a:off x="5576975" y="150113"/>
              <a:ext cx="125150" cy="91725"/>
            </a:xfrm>
            <a:custGeom>
              <a:rect b="b" l="l" r="r" t="t"/>
              <a:pathLst>
                <a:path extrusionOk="0" h="3669" w="5006">
                  <a:moveTo>
                    <a:pt x="1" y="1"/>
                  </a:moveTo>
                  <a:cubicBezTo>
                    <a:pt x="1" y="1"/>
                    <a:pt x="487" y="3159"/>
                    <a:pt x="4884" y="3669"/>
                  </a:cubicBezTo>
                  <a:cubicBezTo>
                    <a:pt x="4884" y="3669"/>
                    <a:pt x="5005" y="51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6"/>
            <p:cNvSpPr/>
            <p:nvPr/>
          </p:nvSpPr>
          <p:spPr>
            <a:xfrm>
              <a:off x="5714850" y="181088"/>
              <a:ext cx="134225" cy="64775"/>
            </a:xfrm>
            <a:custGeom>
              <a:rect b="b" l="l" r="r" t="t"/>
              <a:pathLst>
                <a:path extrusionOk="0" h="2591" w="5369">
                  <a:moveTo>
                    <a:pt x="5369" y="1"/>
                  </a:moveTo>
                  <a:cubicBezTo>
                    <a:pt x="73" y="219"/>
                    <a:pt x="0" y="2551"/>
                    <a:pt x="0" y="2551"/>
                  </a:cubicBezTo>
                  <a:cubicBezTo>
                    <a:pt x="250" y="2578"/>
                    <a:pt x="491" y="2591"/>
                    <a:pt x="721" y="2591"/>
                  </a:cubicBezTo>
                  <a:cubicBezTo>
                    <a:pt x="4031" y="2591"/>
                    <a:pt x="5369" y="1"/>
                    <a:pt x="536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_1_1_1_1">
    <p:spTree>
      <p:nvGrpSpPr>
        <p:cNvPr id="377" name="Shape 377"/>
        <p:cNvGrpSpPr/>
        <p:nvPr/>
      </p:nvGrpSpPr>
      <p:grpSpPr>
        <a:xfrm>
          <a:off x="0" y="0"/>
          <a:ext cx="0" cy="0"/>
          <a:chOff x="0" y="0"/>
          <a:chExt cx="0" cy="0"/>
        </a:xfrm>
      </p:grpSpPr>
      <p:sp>
        <p:nvSpPr>
          <p:cNvPr id="378" name="Google Shape;378;p17"/>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79" name="Google Shape;379;p17"/>
          <p:cNvSpPr txBox="1"/>
          <p:nvPr>
            <p:ph idx="1" type="subTitle"/>
          </p:nvPr>
        </p:nvSpPr>
        <p:spPr>
          <a:xfrm>
            <a:off x="800100" y="2737092"/>
            <a:ext cx="2176500" cy="9936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380" name="Google Shape;380;p17"/>
          <p:cNvSpPr txBox="1"/>
          <p:nvPr>
            <p:ph idx="2" type="subTitle"/>
          </p:nvPr>
        </p:nvSpPr>
        <p:spPr>
          <a:xfrm>
            <a:off x="800100" y="2336875"/>
            <a:ext cx="2176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381" name="Google Shape;381;p17"/>
          <p:cNvSpPr txBox="1"/>
          <p:nvPr>
            <p:ph idx="3" type="subTitle"/>
          </p:nvPr>
        </p:nvSpPr>
        <p:spPr>
          <a:xfrm>
            <a:off x="3483750" y="2737092"/>
            <a:ext cx="2176500" cy="9936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382" name="Google Shape;382;p17"/>
          <p:cNvSpPr txBox="1"/>
          <p:nvPr>
            <p:ph idx="4" type="subTitle"/>
          </p:nvPr>
        </p:nvSpPr>
        <p:spPr>
          <a:xfrm>
            <a:off x="3483750" y="2336875"/>
            <a:ext cx="2176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383" name="Google Shape;383;p17"/>
          <p:cNvSpPr txBox="1"/>
          <p:nvPr>
            <p:ph idx="5" type="subTitle"/>
          </p:nvPr>
        </p:nvSpPr>
        <p:spPr>
          <a:xfrm>
            <a:off x="6167400" y="2737092"/>
            <a:ext cx="2176500" cy="9936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384" name="Google Shape;384;p17"/>
          <p:cNvSpPr txBox="1"/>
          <p:nvPr>
            <p:ph idx="6" type="subTitle"/>
          </p:nvPr>
        </p:nvSpPr>
        <p:spPr>
          <a:xfrm>
            <a:off x="6167400" y="2336875"/>
            <a:ext cx="2176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grpSp>
        <p:nvGrpSpPr>
          <p:cNvPr id="385" name="Google Shape;385;p17"/>
          <p:cNvGrpSpPr/>
          <p:nvPr/>
        </p:nvGrpSpPr>
        <p:grpSpPr>
          <a:xfrm>
            <a:off x="2571862" y="4236167"/>
            <a:ext cx="1230715" cy="993583"/>
            <a:chOff x="3974575" y="4314877"/>
            <a:chExt cx="1133360" cy="914985"/>
          </a:xfrm>
        </p:grpSpPr>
        <p:sp>
          <p:nvSpPr>
            <p:cNvPr id="386" name="Google Shape;386;p17"/>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7"/>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7"/>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7"/>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7"/>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7"/>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7"/>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7"/>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7"/>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7"/>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7"/>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7"/>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7"/>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7"/>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7"/>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7"/>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7"/>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7"/>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7"/>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7"/>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7"/>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7"/>
            <p:cNvSpPr/>
            <p:nvPr/>
          </p:nvSpPr>
          <p:spPr>
            <a:xfrm>
              <a:off x="4444153" y="43203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26000">
                  <a:srgbClr val="FFFFFF">
                    <a:alpha val="0"/>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1_1_1_1_1">
    <p:spTree>
      <p:nvGrpSpPr>
        <p:cNvPr id="408" name="Shape 408"/>
        <p:cNvGrpSpPr/>
        <p:nvPr/>
      </p:nvGrpSpPr>
      <p:grpSpPr>
        <a:xfrm>
          <a:off x="0" y="0"/>
          <a:ext cx="0" cy="0"/>
          <a:chOff x="0" y="0"/>
          <a:chExt cx="0" cy="0"/>
        </a:xfrm>
      </p:grpSpPr>
      <p:sp>
        <p:nvSpPr>
          <p:cNvPr id="409" name="Google Shape;409;p18"/>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10" name="Google Shape;410;p18"/>
          <p:cNvSpPr txBox="1"/>
          <p:nvPr>
            <p:ph idx="1" type="subTitle"/>
          </p:nvPr>
        </p:nvSpPr>
        <p:spPr>
          <a:xfrm>
            <a:off x="800095" y="234521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11" name="Google Shape;411;p18"/>
          <p:cNvSpPr txBox="1"/>
          <p:nvPr>
            <p:ph idx="2" type="subTitle"/>
          </p:nvPr>
        </p:nvSpPr>
        <p:spPr>
          <a:xfrm>
            <a:off x="800094" y="195190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12" name="Google Shape;412;p18"/>
          <p:cNvSpPr txBox="1"/>
          <p:nvPr>
            <p:ph idx="3" type="subTitle"/>
          </p:nvPr>
        </p:nvSpPr>
        <p:spPr>
          <a:xfrm>
            <a:off x="3917770" y="2345217"/>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13" name="Google Shape;413;p18"/>
          <p:cNvSpPr txBox="1"/>
          <p:nvPr>
            <p:ph idx="4" type="subTitle"/>
          </p:nvPr>
        </p:nvSpPr>
        <p:spPr>
          <a:xfrm>
            <a:off x="3917770" y="1951900"/>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14" name="Google Shape;414;p18"/>
          <p:cNvSpPr txBox="1"/>
          <p:nvPr>
            <p:ph idx="5" type="subTitle"/>
          </p:nvPr>
        </p:nvSpPr>
        <p:spPr>
          <a:xfrm>
            <a:off x="800095" y="3964492"/>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15" name="Google Shape;415;p18"/>
          <p:cNvSpPr txBox="1"/>
          <p:nvPr>
            <p:ph idx="6" type="subTitle"/>
          </p:nvPr>
        </p:nvSpPr>
        <p:spPr>
          <a:xfrm>
            <a:off x="800094" y="3571175"/>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16" name="Google Shape;416;p18"/>
          <p:cNvSpPr txBox="1"/>
          <p:nvPr>
            <p:ph idx="7" type="subTitle"/>
          </p:nvPr>
        </p:nvSpPr>
        <p:spPr>
          <a:xfrm>
            <a:off x="3917770" y="3964492"/>
            <a:ext cx="24999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17" name="Google Shape;417;p18"/>
          <p:cNvSpPr txBox="1"/>
          <p:nvPr>
            <p:ph idx="8" type="subTitle"/>
          </p:nvPr>
        </p:nvSpPr>
        <p:spPr>
          <a:xfrm>
            <a:off x="3917770" y="3571175"/>
            <a:ext cx="24999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_1_1_1_1_1_1">
    <p:spTree>
      <p:nvGrpSpPr>
        <p:cNvPr id="418" name="Shape 418"/>
        <p:cNvGrpSpPr/>
        <p:nvPr/>
      </p:nvGrpSpPr>
      <p:grpSpPr>
        <a:xfrm>
          <a:off x="0" y="0"/>
          <a:ext cx="0" cy="0"/>
          <a:chOff x="0" y="0"/>
          <a:chExt cx="0" cy="0"/>
        </a:xfrm>
      </p:grpSpPr>
      <p:sp>
        <p:nvSpPr>
          <p:cNvPr id="419" name="Google Shape;419;p19"/>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0" name="Google Shape;420;p19"/>
          <p:cNvSpPr txBox="1"/>
          <p:nvPr>
            <p:ph idx="1" type="subTitle"/>
          </p:nvPr>
        </p:nvSpPr>
        <p:spPr>
          <a:xfrm>
            <a:off x="1458026" y="1646171"/>
            <a:ext cx="23205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21" name="Google Shape;421;p19"/>
          <p:cNvSpPr txBox="1"/>
          <p:nvPr>
            <p:ph idx="2" type="subTitle"/>
          </p:nvPr>
        </p:nvSpPr>
        <p:spPr>
          <a:xfrm>
            <a:off x="1458025" y="1252850"/>
            <a:ext cx="2320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22" name="Google Shape;422;p19"/>
          <p:cNvSpPr txBox="1"/>
          <p:nvPr>
            <p:ph idx="3" type="subTitle"/>
          </p:nvPr>
        </p:nvSpPr>
        <p:spPr>
          <a:xfrm>
            <a:off x="1458026" y="2823560"/>
            <a:ext cx="23205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23" name="Google Shape;423;p19"/>
          <p:cNvSpPr txBox="1"/>
          <p:nvPr>
            <p:ph idx="4" type="subTitle"/>
          </p:nvPr>
        </p:nvSpPr>
        <p:spPr>
          <a:xfrm>
            <a:off x="1458025" y="2430239"/>
            <a:ext cx="2320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24" name="Google Shape;424;p19"/>
          <p:cNvSpPr txBox="1"/>
          <p:nvPr>
            <p:ph idx="5" type="subTitle"/>
          </p:nvPr>
        </p:nvSpPr>
        <p:spPr>
          <a:xfrm>
            <a:off x="1458026" y="4000949"/>
            <a:ext cx="23205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25" name="Google Shape;425;p19"/>
          <p:cNvSpPr txBox="1"/>
          <p:nvPr>
            <p:ph idx="6" type="subTitle"/>
          </p:nvPr>
        </p:nvSpPr>
        <p:spPr>
          <a:xfrm>
            <a:off x="1458025" y="3607628"/>
            <a:ext cx="2320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26" name="Google Shape;426;p19"/>
          <p:cNvSpPr txBox="1"/>
          <p:nvPr>
            <p:ph idx="7" type="subTitle"/>
          </p:nvPr>
        </p:nvSpPr>
        <p:spPr>
          <a:xfrm>
            <a:off x="5207501" y="1646171"/>
            <a:ext cx="23205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27" name="Google Shape;427;p19"/>
          <p:cNvSpPr txBox="1"/>
          <p:nvPr>
            <p:ph idx="8" type="subTitle"/>
          </p:nvPr>
        </p:nvSpPr>
        <p:spPr>
          <a:xfrm>
            <a:off x="5207500" y="1252850"/>
            <a:ext cx="2320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28" name="Google Shape;428;p19"/>
          <p:cNvSpPr txBox="1"/>
          <p:nvPr>
            <p:ph idx="9" type="subTitle"/>
          </p:nvPr>
        </p:nvSpPr>
        <p:spPr>
          <a:xfrm>
            <a:off x="5207501" y="2823560"/>
            <a:ext cx="23205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29" name="Google Shape;429;p19"/>
          <p:cNvSpPr txBox="1"/>
          <p:nvPr>
            <p:ph idx="13" type="subTitle"/>
          </p:nvPr>
        </p:nvSpPr>
        <p:spPr>
          <a:xfrm>
            <a:off x="5207500" y="2430239"/>
            <a:ext cx="2320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430" name="Google Shape;430;p19"/>
          <p:cNvSpPr txBox="1"/>
          <p:nvPr>
            <p:ph idx="14" type="subTitle"/>
          </p:nvPr>
        </p:nvSpPr>
        <p:spPr>
          <a:xfrm>
            <a:off x="5207501" y="4000949"/>
            <a:ext cx="2320500" cy="5451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Clr>
                <a:schemeClr val="dk1"/>
              </a:buClr>
              <a:buSzPts val="1600"/>
              <a:buNone/>
              <a:defRPr/>
            </a:lvl1pPr>
            <a:lvl2pPr lvl="1" rtl="0" algn="r">
              <a:spcBef>
                <a:spcPts val="0"/>
              </a:spcBef>
              <a:spcAft>
                <a:spcPts val="0"/>
              </a:spcAft>
              <a:buClr>
                <a:schemeClr val="dk1"/>
              </a:buClr>
              <a:buSzPts val="1600"/>
              <a:buNone/>
              <a:defRPr>
                <a:solidFill>
                  <a:schemeClr val="dk1"/>
                </a:solidFill>
              </a:defRPr>
            </a:lvl2pPr>
            <a:lvl3pPr lvl="2" rtl="0" algn="r">
              <a:spcBef>
                <a:spcPts val="0"/>
              </a:spcBef>
              <a:spcAft>
                <a:spcPts val="0"/>
              </a:spcAft>
              <a:buClr>
                <a:schemeClr val="dk1"/>
              </a:buClr>
              <a:buSzPts val="1600"/>
              <a:buNone/>
              <a:defRPr>
                <a:solidFill>
                  <a:schemeClr val="dk1"/>
                </a:solidFill>
              </a:defRPr>
            </a:lvl3pPr>
            <a:lvl4pPr lvl="3" rtl="0" algn="r">
              <a:spcBef>
                <a:spcPts val="0"/>
              </a:spcBef>
              <a:spcAft>
                <a:spcPts val="0"/>
              </a:spcAft>
              <a:buClr>
                <a:schemeClr val="dk1"/>
              </a:buClr>
              <a:buSzPts val="1600"/>
              <a:buNone/>
              <a:defRPr>
                <a:solidFill>
                  <a:schemeClr val="dk1"/>
                </a:solidFill>
              </a:defRPr>
            </a:lvl4pPr>
            <a:lvl5pPr lvl="4" rtl="0" algn="r">
              <a:spcBef>
                <a:spcPts val="0"/>
              </a:spcBef>
              <a:spcAft>
                <a:spcPts val="0"/>
              </a:spcAft>
              <a:buClr>
                <a:schemeClr val="dk1"/>
              </a:buClr>
              <a:buSzPts val="1600"/>
              <a:buNone/>
              <a:defRPr>
                <a:solidFill>
                  <a:schemeClr val="dk1"/>
                </a:solidFill>
              </a:defRPr>
            </a:lvl5pPr>
            <a:lvl6pPr lvl="5" rtl="0" algn="r">
              <a:spcBef>
                <a:spcPts val="0"/>
              </a:spcBef>
              <a:spcAft>
                <a:spcPts val="0"/>
              </a:spcAft>
              <a:buClr>
                <a:schemeClr val="dk1"/>
              </a:buClr>
              <a:buSzPts val="1600"/>
              <a:buNone/>
              <a:defRPr>
                <a:solidFill>
                  <a:schemeClr val="dk1"/>
                </a:solidFill>
              </a:defRPr>
            </a:lvl6pPr>
            <a:lvl7pPr lvl="6" rtl="0" algn="r">
              <a:spcBef>
                <a:spcPts val="0"/>
              </a:spcBef>
              <a:spcAft>
                <a:spcPts val="0"/>
              </a:spcAft>
              <a:buClr>
                <a:schemeClr val="dk1"/>
              </a:buClr>
              <a:buSzPts val="1600"/>
              <a:buNone/>
              <a:defRPr>
                <a:solidFill>
                  <a:schemeClr val="dk1"/>
                </a:solidFill>
              </a:defRPr>
            </a:lvl7pPr>
            <a:lvl8pPr lvl="7" rtl="0" algn="r">
              <a:spcBef>
                <a:spcPts val="0"/>
              </a:spcBef>
              <a:spcAft>
                <a:spcPts val="0"/>
              </a:spcAft>
              <a:buClr>
                <a:schemeClr val="dk1"/>
              </a:buClr>
              <a:buSzPts val="1600"/>
              <a:buNone/>
              <a:defRPr>
                <a:solidFill>
                  <a:schemeClr val="dk1"/>
                </a:solidFill>
              </a:defRPr>
            </a:lvl8pPr>
            <a:lvl9pPr lvl="8" rtl="0" algn="r">
              <a:spcBef>
                <a:spcPts val="0"/>
              </a:spcBef>
              <a:spcAft>
                <a:spcPts val="0"/>
              </a:spcAft>
              <a:buClr>
                <a:schemeClr val="dk1"/>
              </a:buClr>
              <a:buSzPts val="1600"/>
              <a:buNone/>
              <a:defRPr>
                <a:solidFill>
                  <a:schemeClr val="dk1"/>
                </a:solidFill>
              </a:defRPr>
            </a:lvl9pPr>
          </a:lstStyle>
          <a:p/>
        </p:txBody>
      </p:sp>
      <p:sp>
        <p:nvSpPr>
          <p:cNvPr id="431" name="Google Shape;431;p19"/>
          <p:cNvSpPr txBox="1"/>
          <p:nvPr>
            <p:ph idx="15" type="subTitle"/>
          </p:nvPr>
        </p:nvSpPr>
        <p:spPr>
          <a:xfrm>
            <a:off x="5207500" y="3607628"/>
            <a:ext cx="2320500" cy="3384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2000"/>
              <a:buNone/>
              <a:defRPr b="1" sz="2000"/>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grpSp>
        <p:nvGrpSpPr>
          <p:cNvPr id="432" name="Google Shape;432;p19"/>
          <p:cNvGrpSpPr/>
          <p:nvPr/>
        </p:nvGrpSpPr>
        <p:grpSpPr>
          <a:xfrm flipH="1" rot="10605601">
            <a:off x="6958301" y="-604913"/>
            <a:ext cx="2085409" cy="2404729"/>
            <a:chOff x="7107725" y="3556750"/>
            <a:chExt cx="1861988" cy="2147098"/>
          </a:xfrm>
        </p:grpSpPr>
        <p:grpSp>
          <p:nvGrpSpPr>
            <p:cNvPr id="433" name="Google Shape;433;p19"/>
            <p:cNvGrpSpPr/>
            <p:nvPr/>
          </p:nvGrpSpPr>
          <p:grpSpPr>
            <a:xfrm>
              <a:off x="7107725" y="3556750"/>
              <a:ext cx="1861988" cy="2147098"/>
              <a:chOff x="7107725" y="3556750"/>
              <a:chExt cx="1861988" cy="2147098"/>
            </a:xfrm>
          </p:grpSpPr>
          <p:sp>
            <p:nvSpPr>
              <p:cNvPr id="434" name="Google Shape;434;p19"/>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9"/>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9"/>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9"/>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19"/>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3">
    <p:spTree>
      <p:nvGrpSpPr>
        <p:cNvPr id="439" name="Shape 439"/>
        <p:cNvGrpSpPr/>
        <p:nvPr/>
      </p:nvGrpSpPr>
      <p:grpSpPr>
        <a:xfrm>
          <a:off x="0" y="0"/>
          <a:ext cx="0" cy="0"/>
          <a:chOff x="0" y="0"/>
          <a:chExt cx="0" cy="0"/>
        </a:xfrm>
      </p:grpSpPr>
      <p:sp>
        <p:nvSpPr>
          <p:cNvPr id="440" name="Google Shape;440;p20"/>
          <p:cNvSpPr txBox="1"/>
          <p:nvPr>
            <p:ph hasCustomPrompt="1" type="title"/>
          </p:nvPr>
        </p:nvSpPr>
        <p:spPr>
          <a:xfrm>
            <a:off x="3487200" y="1454000"/>
            <a:ext cx="2169600" cy="7131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sz="4500"/>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
        <p:nvSpPr>
          <p:cNvPr id="441" name="Google Shape;441;p20"/>
          <p:cNvSpPr txBox="1"/>
          <p:nvPr>
            <p:ph idx="1" type="subTitle"/>
          </p:nvPr>
        </p:nvSpPr>
        <p:spPr>
          <a:xfrm>
            <a:off x="3487200" y="2208675"/>
            <a:ext cx="2169600" cy="5820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1600"/>
              <a:buNone/>
              <a:defRPr sz="1600">
                <a:solidFill>
                  <a:schemeClr val="dk1"/>
                </a:solidFill>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p:txBody>
      </p:sp>
      <p:sp>
        <p:nvSpPr>
          <p:cNvPr id="442" name="Google Shape;442;p20"/>
          <p:cNvSpPr txBox="1"/>
          <p:nvPr>
            <p:ph hasCustomPrompt="1" idx="2" type="title"/>
          </p:nvPr>
        </p:nvSpPr>
        <p:spPr>
          <a:xfrm>
            <a:off x="3487200" y="3209375"/>
            <a:ext cx="2169600" cy="7131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sz="4500"/>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
        <p:nvSpPr>
          <p:cNvPr id="443" name="Google Shape;443;p20"/>
          <p:cNvSpPr txBox="1"/>
          <p:nvPr>
            <p:ph idx="3" type="subTitle"/>
          </p:nvPr>
        </p:nvSpPr>
        <p:spPr>
          <a:xfrm>
            <a:off x="3487200" y="3964050"/>
            <a:ext cx="2169600" cy="5820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1600"/>
              <a:buNone/>
              <a:defRPr sz="1600">
                <a:solidFill>
                  <a:schemeClr val="dk1"/>
                </a:solidFill>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p:txBody>
      </p:sp>
      <p:sp>
        <p:nvSpPr>
          <p:cNvPr id="444" name="Google Shape;444;p20"/>
          <p:cNvSpPr txBox="1"/>
          <p:nvPr>
            <p:ph hasCustomPrompt="1" idx="4" type="title"/>
          </p:nvPr>
        </p:nvSpPr>
        <p:spPr>
          <a:xfrm>
            <a:off x="800100" y="1454000"/>
            <a:ext cx="2169600" cy="7131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sz="4500"/>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
        <p:nvSpPr>
          <p:cNvPr id="445" name="Google Shape;445;p20"/>
          <p:cNvSpPr txBox="1"/>
          <p:nvPr>
            <p:ph idx="5" type="subTitle"/>
          </p:nvPr>
        </p:nvSpPr>
        <p:spPr>
          <a:xfrm>
            <a:off x="800100" y="2208675"/>
            <a:ext cx="2169600" cy="5820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1600"/>
              <a:buNone/>
              <a:defRPr sz="1600">
                <a:solidFill>
                  <a:schemeClr val="dk1"/>
                </a:solidFill>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p:txBody>
      </p:sp>
      <p:sp>
        <p:nvSpPr>
          <p:cNvPr id="446" name="Google Shape;446;p20"/>
          <p:cNvSpPr txBox="1"/>
          <p:nvPr>
            <p:ph hasCustomPrompt="1" idx="6" type="title"/>
          </p:nvPr>
        </p:nvSpPr>
        <p:spPr>
          <a:xfrm>
            <a:off x="800100" y="3209375"/>
            <a:ext cx="2169600" cy="713100"/>
          </a:xfrm>
          <a:prstGeom prst="rect">
            <a:avLst/>
          </a:prstGeom>
        </p:spPr>
        <p:txBody>
          <a:bodyPr anchorCtr="0" anchor="t" bIns="0" lIns="91425" spcFirstLastPara="1" rIns="91425" wrap="square" tIns="0">
            <a:noAutofit/>
          </a:bodyPr>
          <a:lstStyle>
            <a:lvl1pPr lvl="0" rtl="0">
              <a:spcBef>
                <a:spcPts val="0"/>
              </a:spcBef>
              <a:spcAft>
                <a:spcPts val="0"/>
              </a:spcAft>
              <a:buSzPts val="4800"/>
              <a:buNone/>
              <a:defRPr sz="4500"/>
            </a:lvl1pPr>
            <a:lvl2pPr lvl="1" rtl="0" algn="ctr">
              <a:spcBef>
                <a:spcPts val="0"/>
              </a:spcBef>
              <a:spcAft>
                <a:spcPts val="0"/>
              </a:spcAft>
              <a:buSzPts val="12000"/>
              <a:buFont typeface="Advent Pro"/>
              <a:buNone/>
              <a:defRPr sz="12000">
                <a:latin typeface="Advent Pro"/>
                <a:ea typeface="Advent Pro"/>
                <a:cs typeface="Advent Pro"/>
                <a:sym typeface="Advent Pro"/>
              </a:defRPr>
            </a:lvl2pPr>
            <a:lvl3pPr lvl="2" rtl="0" algn="ctr">
              <a:spcBef>
                <a:spcPts val="0"/>
              </a:spcBef>
              <a:spcAft>
                <a:spcPts val="0"/>
              </a:spcAft>
              <a:buSzPts val="12000"/>
              <a:buFont typeface="Advent Pro"/>
              <a:buNone/>
              <a:defRPr sz="12000">
                <a:latin typeface="Advent Pro"/>
                <a:ea typeface="Advent Pro"/>
                <a:cs typeface="Advent Pro"/>
                <a:sym typeface="Advent Pro"/>
              </a:defRPr>
            </a:lvl3pPr>
            <a:lvl4pPr lvl="3" rtl="0" algn="ctr">
              <a:spcBef>
                <a:spcPts val="0"/>
              </a:spcBef>
              <a:spcAft>
                <a:spcPts val="0"/>
              </a:spcAft>
              <a:buSzPts val="12000"/>
              <a:buFont typeface="Advent Pro"/>
              <a:buNone/>
              <a:defRPr sz="12000">
                <a:latin typeface="Advent Pro"/>
                <a:ea typeface="Advent Pro"/>
                <a:cs typeface="Advent Pro"/>
                <a:sym typeface="Advent Pro"/>
              </a:defRPr>
            </a:lvl4pPr>
            <a:lvl5pPr lvl="4" rtl="0" algn="ctr">
              <a:spcBef>
                <a:spcPts val="0"/>
              </a:spcBef>
              <a:spcAft>
                <a:spcPts val="0"/>
              </a:spcAft>
              <a:buSzPts val="12000"/>
              <a:buFont typeface="Advent Pro"/>
              <a:buNone/>
              <a:defRPr sz="12000">
                <a:latin typeface="Advent Pro"/>
                <a:ea typeface="Advent Pro"/>
                <a:cs typeface="Advent Pro"/>
                <a:sym typeface="Advent Pro"/>
              </a:defRPr>
            </a:lvl5pPr>
            <a:lvl6pPr lvl="5" rtl="0" algn="ctr">
              <a:spcBef>
                <a:spcPts val="0"/>
              </a:spcBef>
              <a:spcAft>
                <a:spcPts val="0"/>
              </a:spcAft>
              <a:buSzPts val="12000"/>
              <a:buFont typeface="Advent Pro"/>
              <a:buNone/>
              <a:defRPr sz="12000">
                <a:latin typeface="Advent Pro"/>
                <a:ea typeface="Advent Pro"/>
                <a:cs typeface="Advent Pro"/>
                <a:sym typeface="Advent Pro"/>
              </a:defRPr>
            </a:lvl6pPr>
            <a:lvl7pPr lvl="6" rtl="0" algn="ctr">
              <a:spcBef>
                <a:spcPts val="0"/>
              </a:spcBef>
              <a:spcAft>
                <a:spcPts val="0"/>
              </a:spcAft>
              <a:buSzPts val="12000"/>
              <a:buFont typeface="Advent Pro"/>
              <a:buNone/>
              <a:defRPr sz="12000">
                <a:latin typeface="Advent Pro"/>
                <a:ea typeface="Advent Pro"/>
                <a:cs typeface="Advent Pro"/>
                <a:sym typeface="Advent Pro"/>
              </a:defRPr>
            </a:lvl7pPr>
            <a:lvl8pPr lvl="7" rtl="0" algn="ctr">
              <a:spcBef>
                <a:spcPts val="0"/>
              </a:spcBef>
              <a:spcAft>
                <a:spcPts val="0"/>
              </a:spcAft>
              <a:buSzPts val="12000"/>
              <a:buFont typeface="Advent Pro"/>
              <a:buNone/>
              <a:defRPr sz="12000">
                <a:latin typeface="Advent Pro"/>
                <a:ea typeface="Advent Pro"/>
                <a:cs typeface="Advent Pro"/>
                <a:sym typeface="Advent Pro"/>
              </a:defRPr>
            </a:lvl8pPr>
            <a:lvl9pPr lvl="8" rtl="0" algn="ctr">
              <a:spcBef>
                <a:spcPts val="0"/>
              </a:spcBef>
              <a:spcAft>
                <a:spcPts val="0"/>
              </a:spcAft>
              <a:buSzPts val="12000"/>
              <a:buFont typeface="Advent Pro"/>
              <a:buNone/>
              <a:defRPr sz="12000">
                <a:latin typeface="Advent Pro"/>
                <a:ea typeface="Advent Pro"/>
                <a:cs typeface="Advent Pro"/>
                <a:sym typeface="Advent Pro"/>
              </a:defRPr>
            </a:lvl9pPr>
          </a:lstStyle>
          <a:p>
            <a:r>
              <a:t>xx%</a:t>
            </a:r>
          </a:p>
        </p:txBody>
      </p:sp>
      <p:sp>
        <p:nvSpPr>
          <p:cNvPr id="447" name="Google Shape;447;p20"/>
          <p:cNvSpPr txBox="1"/>
          <p:nvPr>
            <p:ph idx="7" type="subTitle"/>
          </p:nvPr>
        </p:nvSpPr>
        <p:spPr>
          <a:xfrm>
            <a:off x="800100" y="3964050"/>
            <a:ext cx="2169600" cy="582000"/>
          </a:xfrm>
          <a:prstGeom prst="rect">
            <a:avLst/>
          </a:prstGeom>
        </p:spPr>
        <p:txBody>
          <a:bodyPr anchorCtr="0" anchor="t" bIns="0" lIns="91425" spcFirstLastPara="1" rIns="91425" wrap="square" tIns="0">
            <a:noAutofit/>
          </a:bodyPr>
          <a:lstStyle>
            <a:lvl1pPr lvl="0" rtl="0">
              <a:spcBef>
                <a:spcPts val="0"/>
              </a:spcBef>
              <a:spcAft>
                <a:spcPts val="0"/>
              </a:spcAft>
              <a:buClr>
                <a:schemeClr val="dk1"/>
              </a:buClr>
              <a:buSzPts val="1600"/>
              <a:buNone/>
              <a:defRPr sz="1600">
                <a:solidFill>
                  <a:schemeClr val="dk1"/>
                </a:solidFill>
              </a:defRPr>
            </a:lvl1pPr>
            <a:lvl2pPr lvl="1" rtl="0">
              <a:spcBef>
                <a:spcPts val="0"/>
              </a:spcBef>
              <a:spcAft>
                <a:spcPts val="0"/>
              </a:spcAft>
              <a:buClr>
                <a:schemeClr val="dk1"/>
              </a:buClr>
              <a:buSzPts val="1600"/>
              <a:buNone/>
              <a:defRPr>
                <a:solidFill>
                  <a:schemeClr val="dk1"/>
                </a:solidFill>
              </a:defRPr>
            </a:lvl2pPr>
            <a:lvl3pPr lvl="2" rtl="0">
              <a:spcBef>
                <a:spcPts val="0"/>
              </a:spcBef>
              <a:spcAft>
                <a:spcPts val="0"/>
              </a:spcAft>
              <a:buClr>
                <a:schemeClr val="dk1"/>
              </a:buClr>
              <a:buSzPts val="1600"/>
              <a:buNone/>
              <a:defRPr>
                <a:solidFill>
                  <a:schemeClr val="dk1"/>
                </a:solidFill>
              </a:defRPr>
            </a:lvl3pPr>
            <a:lvl4pPr lvl="3" rtl="0">
              <a:spcBef>
                <a:spcPts val="0"/>
              </a:spcBef>
              <a:spcAft>
                <a:spcPts val="0"/>
              </a:spcAft>
              <a:buClr>
                <a:schemeClr val="dk1"/>
              </a:buClr>
              <a:buSzPts val="1600"/>
              <a:buNone/>
              <a:defRPr>
                <a:solidFill>
                  <a:schemeClr val="dk1"/>
                </a:solidFill>
              </a:defRPr>
            </a:lvl4pPr>
            <a:lvl5pPr lvl="4" rtl="0">
              <a:spcBef>
                <a:spcPts val="0"/>
              </a:spcBef>
              <a:spcAft>
                <a:spcPts val="0"/>
              </a:spcAft>
              <a:buClr>
                <a:schemeClr val="dk1"/>
              </a:buClr>
              <a:buSzPts val="1600"/>
              <a:buNone/>
              <a:defRPr>
                <a:solidFill>
                  <a:schemeClr val="dk1"/>
                </a:solidFill>
              </a:defRPr>
            </a:lvl5pPr>
            <a:lvl6pPr lvl="5" rtl="0">
              <a:spcBef>
                <a:spcPts val="0"/>
              </a:spcBef>
              <a:spcAft>
                <a:spcPts val="0"/>
              </a:spcAft>
              <a:buClr>
                <a:schemeClr val="dk1"/>
              </a:buClr>
              <a:buSzPts val="1600"/>
              <a:buNone/>
              <a:defRPr>
                <a:solidFill>
                  <a:schemeClr val="dk1"/>
                </a:solidFill>
              </a:defRPr>
            </a:lvl6pPr>
            <a:lvl7pPr lvl="6" rtl="0">
              <a:spcBef>
                <a:spcPts val="0"/>
              </a:spcBef>
              <a:spcAft>
                <a:spcPts val="0"/>
              </a:spcAft>
              <a:buClr>
                <a:schemeClr val="dk1"/>
              </a:buClr>
              <a:buSzPts val="1600"/>
              <a:buNone/>
              <a:defRPr>
                <a:solidFill>
                  <a:schemeClr val="dk1"/>
                </a:solidFill>
              </a:defRPr>
            </a:lvl7pPr>
            <a:lvl8pPr lvl="7" rtl="0">
              <a:spcBef>
                <a:spcPts val="0"/>
              </a:spcBef>
              <a:spcAft>
                <a:spcPts val="0"/>
              </a:spcAft>
              <a:buClr>
                <a:schemeClr val="dk1"/>
              </a:buClr>
              <a:buSzPts val="1600"/>
              <a:buNone/>
              <a:defRPr>
                <a:solidFill>
                  <a:schemeClr val="dk1"/>
                </a:solidFill>
              </a:defRPr>
            </a:lvl8pPr>
            <a:lvl9pPr lvl="8" rtl="0">
              <a:spcBef>
                <a:spcPts val="0"/>
              </a:spcBef>
              <a:spcAft>
                <a:spcPts val="0"/>
              </a:spcAft>
              <a:buClr>
                <a:schemeClr val="dk1"/>
              </a:buClr>
              <a:buSzPts val="1600"/>
              <a:buNone/>
              <a:defRPr>
                <a:solidFill>
                  <a:schemeClr val="dk1"/>
                </a:solidFill>
              </a:defRPr>
            </a:lvl9pPr>
          </a:lstStyle>
          <a:p/>
        </p:txBody>
      </p:sp>
      <p:grpSp>
        <p:nvGrpSpPr>
          <p:cNvPr id="448" name="Google Shape;448;p20"/>
          <p:cNvGrpSpPr/>
          <p:nvPr/>
        </p:nvGrpSpPr>
        <p:grpSpPr>
          <a:xfrm>
            <a:off x="2506599" y="-31446"/>
            <a:ext cx="1089728" cy="1257783"/>
            <a:chOff x="5253300" y="-327840"/>
            <a:chExt cx="1177575" cy="1359177"/>
          </a:xfrm>
        </p:grpSpPr>
        <p:sp>
          <p:nvSpPr>
            <p:cNvPr id="449" name="Google Shape;449;p20"/>
            <p:cNvSpPr/>
            <p:nvPr/>
          </p:nvSpPr>
          <p:spPr>
            <a:xfrm>
              <a:off x="5253300" y="261263"/>
              <a:ext cx="1177575" cy="597600"/>
            </a:xfrm>
            <a:custGeom>
              <a:rect b="b" l="l" r="r" t="t"/>
              <a:pathLst>
                <a:path extrusionOk="0" h="23904" w="47103">
                  <a:moveTo>
                    <a:pt x="38163" y="0"/>
                  </a:moveTo>
                  <a:lnTo>
                    <a:pt x="6681" y="0"/>
                  </a:lnTo>
                  <a:cubicBezTo>
                    <a:pt x="6681" y="0"/>
                    <a:pt x="0" y="23904"/>
                    <a:pt x="23807" y="22470"/>
                  </a:cubicBezTo>
                  <a:cubicBezTo>
                    <a:pt x="47103" y="21062"/>
                    <a:pt x="39912" y="195"/>
                    <a:pt x="39912" y="195"/>
                  </a:cubicBez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0"/>
            <p:cNvSpPr/>
            <p:nvPr/>
          </p:nvSpPr>
          <p:spPr>
            <a:xfrm>
              <a:off x="5459775" y="286763"/>
              <a:ext cx="740325" cy="518050"/>
            </a:xfrm>
            <a:custGeom>
              <a:rect b="b" l="l" r="r" t="t"/>
              <a:pathLst>
                <a:path extrusionOk="0" h="20722" w="29613">
                  <a:moveTo>
                    <a:pt x="1" y="2745"/>
                  </a:moveTo>
                  <a:cubicBezTo>
                    <a:pt x="729" y="4082"/>
                    <a:pt x="1871" y="5150"/>
                    <a:pt x="3256" y="5758"/>
                  </a:cubicBezTo>
                  <a:lnTo>
                    <a:pt x="1215" y="6001"/>
                  </a:lnTo>
                  <a:cubicBezTo>
                    <a:pt x="1774" y="7191"/>
                    <a:pt x="2308" y="8357"/>
                    <a:pt x="2867" y="9523"/>
                  </a:cubicBezTo>
                  <a:lnTo>
                    <a:pt x="851" y="9839"/>
                  </a:lnTo>
                  <a:cubicBezTo>
                    <a:pt x="1239" y="10616"/>
                    <a:pt x="1871" y="11248"/>
                    <a:pt x="2648" y="11636"/>
                  </a:cubicBezTo>
                  <a:lnTo>
                    <a:pt x="1191" y="11612"/>
                  </a:lnTo>
                  <a:cubicBezTo>
                    <a:pt x="1628" y="12802"/>
                    <a:pt x="2381" y="13847"/>
                    <a:pt x="3401" y="14600"/>
                  </a:cubicBezTo>
                  <a:lnTo>
                    <a:pt x="2673" y="14819"/>
                  </a:lnTo>
                  <a:cubicBezTo>
                    <a:pt x="3839" y="15839"/>
                    <a:pt x="4543" y="17297"/>
                    <a:pt x="4567" y="18851"/>
                  </a:cubicBezTo>
                  <a:cubicBezTo>
                    <a:pt x="5442" y="18244"/>
                    <a:pt x="6049" y="17345"/>
                    <a:pt x="6292" y="16301"/>
                  </a:cubicBezTo>
                  <a:lnTo>
                    <a:pt x="14552" y="19410"/>
                  </a:lnTo>
                  <a:lnTo>
                    <a:pt x="13361" y="18341"/>
                  </a:lnTo>
                  <a:lnTo>
                    <a:pt x="15766" y="19191"/>
                  </a:lnTo>
                  <a:cubicBezTo>
                    <a:pt x="15499" y="19653"/>
                    <a:pt x="15402" y="20187"/>
                    <a:pt x="15523" y="20722"/>
                  </a:cubicBezTo>
                  <a:cubicBezTo>
                    <a:pt x="18147" y="19070"/>
                    <a:pt x="21038" y="17904"/>
                    <a:pt x="24074" y="17297"/>
                  </a:cubicBezTo>
                  <a:lnTo>
                    <a:pt x="20819" y="16641"/>
                  </a:lnTo>
                  <a:cubicBezTo>
                    <a:pt x="22252" y="15839"/>
                    <a:pt x="23977" y="15718"/>
                    <a:pt x="25507" y="16301"/>
                  </a:cubicBezTo>
                  <a:lnTo>
                    <a:pt x="24244" y="14041"/>
                  </a:lnTo>
                  <a:lnTo>
                    <a:pt x="26236" y="13434"/>
                  </a:lnTo>
                  <a:cubicBezTo>
                    <a:pt x="25265" y="13288"/>
                    <a:pt x="25070" y="12171"/>
                    <a:pt x="25386" y="11418"/>
                  </a:cubicBezTo>
                  <a:cubicBezTo>
                    <a:pt x="25726" y="10640"/>
                    <a:pt x="26382" y="9936"/>
                    <a:pt x="26309" y="9134"/>
                  </a:cubicBezTo>
                  <a:cubicBezTo>
                    <a:pt x="26260" y="8576"/>
                    <a:pt x="25848" y="8065"/>
                    <a:pt x="25726" y="7507"/>
                  </a:cubicBezTo>
                  <a:cubicBezTo>
                    <a:pt x="25532" y="6632"/>
                    <a:pt x="26042" y="5709"/>
                    <a:pt x="26844" y="5078"/>
                  </a:cubicBezTo>
                  <a:cubicBezTo>
                    <a:pt x="27621" y="4446"/>
                    <a:pt x="28617" y="4033"/>
                    <a:pt x="29613" y="3644"/>
                  </a:cubicBezTo>
                  <a:cubicBezTo>
                    <a:pt x="28763" y="3912"/>
                    <a:pt x="27815" y="3717"/>
                    <a:pt x="27159" y="3086"/>
                  </a:cubicBezTo>
                  <a:cubicBezTo>
                    <a:pt x="26625" y="2503"/>
                    <a:pt x="26649" y="1579"/>
                    <a:pt x="27208" y="1021"/>
                  </a:cubicBezTo>
                  <a:lnTo>
                    <a:pt x="23564" y="2308"/>
                  </a:lnTo>
                  <a:cubicBezTo>
                    <a:pt x="23200" y="1458"/>
                    <a:pt x="21864" y="1142"/>
                    <a:pt x="20795" y="1385"/>
                  </a:cubicBezTo>
                  <a:cubicBezTo>
                    <a:pt x="19726" y="1604"/>
                    <a:pt x="18876" y="2260"/>
                    <a:pt x="18074" y="2867"/>
                  </a:cubicBezTo>
                  <a:cubicBezTo>
                    <a:pt x="17928" y="1749"/>
                    <a:pt x="18657" y="583"/>
                    <a:pt x="19872" y="25"/>
                  </a:cubicBezTo>
                  <a:lnTo>
                    <a:pt x="2648" y="0"/>
                  </a:ln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0"/>
            <p:cNvSpPr/>
            <p:nvPr/>
          </p:nvSpPr>
          <p:spPr>
            <a:xfrm>
              <a:off x="5814464" y="-327840"/>
              <a:ext cx="21235" cy="597594"/>
            </a:xfrm>
            <a:custGeom>
              <a:rect b="b" l="l" r="r" t="t"/>
              <a:pathLst>
                <a:path extrusionOk="0" h="13411" w="802">
                  <a:moveTo>
                    <a:pt x="0" y="1"/>
                  </a:moveTo>
                  <a:lnTo>
                    <a:pt x="802" y="1"/>
                  </a:lnTo>
                  <a:lnTo>
                    <a:pt x="802" y="13410"/>
                  </a:lnTo>
                  <a:lnTo>
                    <a:pt x="0" y="134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0"/>
            <p:cNvSpPr/>
            <p:nvPr/>
          </p:nvSpPr>
          <p:spPr>
            <a:xfrm>
              <a:off x="5935300" y="235138"/>
              <a:ext cx="188900" cy="489525"/>
            </a:xfrm>
            <a:custGeom>
              <a:rect b="b" l="l" r="r" t="t"/>
              <a:pathLst>
                <a:path extrusionOk="0" h="19581" w="7556">
                  <a:moveTo>
                    <a:pt x="7239" y="19580"/>
                  </a:moveTo>
                  <a:lnTo>
                    <a:pt x="7555" y="19410"/>
                  </a:lnTo>
                  <a:cubicBezTo>
                    <a:pt x="7069" y="18851"/>
                    <a:pt x="6778" y="15742"/>
                    <a:pt x="6486" y="12438"/>
                  </a:cubicBezTo>
                  <a:cubicBezTo>
                    <a:pt x="6049" y="7677"/>
                    <a:pt x="5563" y="2284"/>
                    <a:pt x="4203" y="802"/>
                  </a:cubicBezTo>
                  <a:cubicBezTo>
                    <a:pt x="3839" y="389"/>
                    <a:pt x="3328" y="146"/>
                    <a:pt x="2770" y="98"/>
                  </a:cubicBezTo>
                  <a:cubicBezTo>
                    <a:pt x="1434" y="1"/>
                    <a:pt x="49" y="1069"/>
                    <a:pt x="0" y="1094"/>
                  </a:cubicBezTo>
                  <a:lnTo>
                    <a:pt x="268" y="1337"/>
                  </a:lnTo>
                  <a:cubicBezTo>
                    <a:pt x="268" y="1337"/>
                    <a:pt x="1579" y="341"/>
                    <a:pt x="2745" y="438"/>
                  </a:cubicBezTo>
                  <a:cubicBezTo>
                    <a:pt x="3183" y="462"/>
                    <a:pt x="3596" y="657"/>
                    <a:pt x="3887" y="997"/>
                  </a:cubicBezTo>
                  <a:cubicBezTo>
                    <a:pt x="5175" y="2406"/>
                    <a:pt x="5685" y="7993"/>
                    <a:pt x="6098" y="12463"/>
                  </a:cubicBezTo>
                  <a:cubicBezTo>
                    <a:pt x="6462" y="16495"/>
                    <a:pt x="6705" y="18997"/>
                    <a:pt x="7239"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0"/>
            <p:cNvSpPr/>
            <p:nvPr/>
          </p:nvSpPr>
          <p:spPr>
            <a:xfrm>
              <a:off x="6094400" y="711263"/>
              <a:ext cx="150650" cy="199825"/>
            </a:xfrm>
            <a:custGeom>
              <a:rect b="b" l="l" r="r" t="t"/>
              <a:pathLst>
                <a:path extrusionOk="0" h="7993" w="6026">
                  <a:moveTo>
                    <a:pt x="803" y="1"/>
                  </a:moveTo>
                  <a:cubicBezTo>
                    <a:pt x="803" y="1"/>
                    <a:pt x="6025" y="2867"/>
                    <a:pt x="4544" y="5418"/>
                  </a:cubicBezTo>
                  <a:cubicBezTo>
                    <a:pt x="3062" y="7993"/>
                    <a:pt x="1" y="1434"/>
                    <a:pt x="80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0"/>
            <p:cNvSpPr/>
            <p:nvPr/>
          </p:nvSpPr>
          <p:spPr>
            <a:xfrm>
              <a:off x="6111425" y="607413"/>
              <a:ext cx="207100" cy="99625"/>
            </a:xfrm>
            <a:custGeom>
              <a:rect b="b" l="l" r="r" t="t"/>
              <a:pathLst>
                <a:path extrusionOk="0" h="3985" w="8284">
                  <a:moveTo>
                    <a:pt x="0" y="2624"/>
                  </a:moveTo>
                  <a:cubicBezTo>
                    <a:pt x="0" y="2624"/>
                    <a:pt x="948" y="462"/>
                    <a:pt x="3231" y="244"/>
                  </a:cubicBezTo>
                  <a:cubicBezTo>
                    <a:pt x="5515" y="25"/>
                    <a:pt x="8284" y="1"/>
                    <a:pt x="6632" y="1094"/>
                  </a:cubicBezTo>
                  <a:cubicBezTo>
                    <a:pt x="4980" y="2187"/>
                    <a:pt x="2235" y="3985"/>
                    <a:pt x="0"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0"/>
            <p:cNvSpPr/>
            <p:nvPr/>
          </p:nvSpPr>
          <p:spPr>
            <a:xfrm>
              <a:off x="5912825" y="611663"/>
              <a:ext cx="194975" cy="90525"/>
            </a:xfrm>
            <a:custGeom>
              <a:rect b="b" l="l" r="r" t="t"/>
              <a:pathLst>
                <a:path extrusionOk="0" h="3621" w="7799">
                  <a:moveTo>
                    <a:pt x="7653" y="2017"/>
                  </a:moveTo>
                  <a:cubicBezTo>
                    <a:pt x="7653" y="2017"/>
                    <a:pt x="3061" y="1"/>
                    <a:pt x="1531" y="122"/>
                  </a:cubicBezTo>
                  <a:cubicBezTo>
                    <a:pt x="1" y="219"/>
                    <a:pt x="584" y="1288"/>
                    <a:pt x="3717" y="2454"/>
                  </a:cubicBezTo>
                  <a:cubicBezTo>
                    <a:pt x="6875" y="3620"/>
                    <a:pt x="7798" y="2867"/>
                    <a:pt x="7798"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0"/>
            <p:cNvSpPr/>
            <p:nvPr/>
          </p:nvSpPr>
          <p:spPr>
            <a:xfrm>
              <a:off x="6096850" y="502363"/>
              <a:ext cx="235650" cy="102650"/>
            </a:xfrm>
            <a:custGeom>
              <a:rect b="b" l="l" r="r" t="t"/>
              <a:pathLst>
                <a:path extrusionOk="0" h="4106" w="9426">
                  <a:moveTo>
                    <a:pt x="0" y="3620"/>
                  </a:moveTo>
                  <a:cubicBezTo>
                    <a:pt x="0" y="3474"/>
                    <a:pt x="3595" y="0"/>
                    <a:pt x="6510" y="608"/>
                  </a:cubicBezTo>
                  <a:cubicBezTo>
                    <a:pt x="9426" y="1239"/>
                    <a:pt x="4737" y="4106"/>
                    <a:pt x="24"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0"/>
            <p:cNvSpPr/>
            <p:nvPr/>
          </p:nvSpPr>
          <p:spPr>
            <a:xfrm>
              <a:off x="5889150" y="465913"/>
              <a:ext cx="207725" cy="126350"/>
            </a:xfrm>
            <a:custGeom>
              <a:rect b="b" l="l" r="r" t="t"/>
              <a:pathLst>
                <a:path extrusionOk="0" h="5054" w="8309">
                  <a:moveTo>
                    <a:pt x="8235" y="4446"/>
                  </a:moveTo>
                  <a:cubicBezTo>
                    <a:pt x="8235" y="4325"/>
                    <a:pt x="3960" y="1"/>
                    <a:pt x="1992" y="1264"/>
                  </a:cubicBezTo>
                  <a:cubicBezTo>
                    <a:pt x="0" y="2503"/>
                    <a:pt x="6851" y="4689"/>
                    <a:pt x="8308"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0"/>
            <p:cNvSpPr/>
            <p:nvPr/>
          </p:nvSpPr>
          <p:spPr>
            <a:xfrm>
              <a:off x="6089550" y="427038"/>
              <a:ext cx="149425" cy="115425"/>
            </a:xfrm>
            <a:custGeom>
              <a:rect b="b" l="l" r="r" t="t"/>
              <a:pathLst>
                <a:path extrusionOk="0" h="4617" w="5977">
                  <a:moveTo>
                    <a:pt x="292" y="4616"/>
                  </a:moveTo>
                  <a:cubicBezTo>
                    <a:pt x="292" y="4616"/>
                    <a:pt x="4640" y="3402"/>
                    <a:pt x="5977" y="1"/>
                  </a:cubicBezTo>
                  <a:cubicBezTo>
                    <a:pt x="3499" y="1"/>
                    <a:pt x="1191" y="1361"/>
                    <a:pt x="1"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0"/>
            <p:cNvSpPr/>
            <p:nvPr/>
          </p:nvSpPr>
          <p:spPr>
            <a:xfrm>
              <a:off x="5945625" y="427038"/>
              <a:ext cx="142750" cy="95375"/>
            </a:xfrm>
            <a:custGeom>
              <a:rect b="b" l="l" r="r" t="t"/>
              <a:pathLst>
                <a:path extrusionOk="0" h="3815" w="5710">
                  <a:moveTo>
                    <a:pt x="5709" y="3110"/>
                  </a:moveTo>
                  <a:cubicBezTo>
                    <a:pt x="5709" y="3110"/>
                    <a:pt x="5005" y="292"/>
                    <a:pt x="0" y="1"/>
                  </a:cubicBezTo>
                  <a:cubicBezTo>
                    <a:pt x="0" y="1"/>
                    <a:pt x="268" y="3523"/>
                    <a:pt x="5709"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0"/>
            <p:cNvSpPr/>
            <p:nvPr/>
          </p:nvSpPr>
          <p:spPr>
            <a:xfrm>
              <a:off x="6079225" y="335338"/>
              <a:ext cx="145175" cy="100850"/>
            </a:xfrm>
            <a:custGeom>
              <a:rect b="b" l="l" r="r" t="t"/>
              <a:pathLst>
                <a:path extrusionOk="0" h="4034" w="5807">
                  <a:moveTo>
                    <a:pt x="1" y="3329"/>
                  </a:moveTo>
                  <a:cubicBezTo>
                    <a:pt x="1" y="3329"/>
                    <a:pt x="2017" y="147"/>
                    <a:pt x="5807" y="1"/>
                  </a:cubicBezTo>
                  <a:cubicBezTo>
                    <a:pt x="5807" y="1"/>
                    <a:pt x="5442" y="3936"/>
                    <a:pt x="98"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0"/>
            <p:cNvSpPr/>
            <p:nvPr/>
          </p:nvSpPr>
          <p:spPr>
            <a:xfrm>
              <a:off x="5918300" y="360863"/>
              <a:ext cx="160950" cy="64400"/>
            </a:xfrm>
            <a:custGeom>
              <a:rect b="b" l="l" r="r" t="t"/>
              <a:pathLst>
                <a:path extrusionOk="0" h="2576" w="6438">
                  <a:moveTo>
                    <a:pt x="6389" y="1822"/>
                  </a:moveTo>
                  <a:cubicBezTo>
                    <a:pt x="6389" y="1822"/>
                    <a:pt x="3911" y="0"/>
                    <a:pt x="0" y="535"/>
                  </a:cubicBezTo>
                  <a:cubicBezTo>
                    <a:pt x="0" y="535"/>
                    <a:pt x="850" y="2575"/>
                    <a:pt x="6438"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0"/>
            <p:cNvSpPr/>
            <p:nvPr/>
          </p:nvSpPr>
          <p:spPr>
            <a:xfrm>
              <a:off x="6034900" y="244863"/>
              <a:ext cx="154275" cy="117225"/>
            </a:xfrm>
            <a:custGeom>
              <a:rect b="b" l="l" r="r" t="t"/>
              <a:pathLst>
                <a:path extrusionOk="0" h="4689" w="6171">
                  <a:moveTo>
                    <a:pt x="1458" y="4689"/>
                  </a:moveTo>
                  <a:cubicBezTo>
                    <a:pt x="1458" y="4689"/>
                    <a:pt x="0" y="195"/>
                    <a:pt x="6171" y="0"/>
                  </a:cubicBezTo>
                  <a:cubicBezTo>
                    <a:pt x="6171" y="0"/>
                    <a:pt x="4494" y="3960"/>
                    <a:pt x="1458"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0"/>
            <p:cNvSpPr/>
            <p:nvPr/>
          </p:nvSpPr>
          <p:spPr>
            <a:xfrm>
              <a:off x="5930450" y="289788"/>
              <a:ext cx="140300" cy="68650"/>
            </a:xfrm>
            <a:custGeom>
              <a:rect b="b" l="l" r="r" t="t"/>
              <a:pathLst>
                <a:path extrusionOk="0" h="2746" w="5612">
                  <a:moveTo>
                    <a:pt x="5466" y="2746"/>
                  </a:moveTo>
                  <a:cubicBezTo>
                    <a:pt x="5612" y="2746"/>
                    <a:pt x="4251" y="171"/>
                    <a:pt x="0" y="1"/>
                  </a:cubicBezTo>
                  <a:cubicBezTo>
                    <a:pt x="24" y="25"/>
                    <a:pt x="1458" y="2600"/>
                    <a:pt x="5466"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0"/>
            <p:cNvSpPr/>
            <p:nvPr/>
          </p:nvSpPr>
          <p:spPr>
            <a:xfrm>
              <a:off x="5982675" y="150113"/>
              <a:ext cx="125125" cy="91725"/>
            </a:xfrm>
            <a:custGeom>
              <a:rect b="b" l="l" r="r" t="t"/>
              <a:pathLst>
                <a:path extrusionOk="0" h="3669" w="5005">
                  <a:moveTo>
                    <a:pt x="122" y="3669"/>
                  </a:moveTo>
                  <a:cubicBezTo>
                    <a:pt x="122" y="3669"/>
                    <a:pt x="0" y="511"/>
                    <a:pt x="5004" y="1"/>
                  </a:cubicBezTo>
                  <a:cubicBezTo>
                    <a:pt x="5004" y="1"/>
                    <a:pt x="4543" y="3159"/>
                    <a:pt x="122"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0"/>
            <p:cNvSpPr/>
            <p:nvPr/>
          </p:nvSpPr>
          <p:spPr>
            <a:xfrm>
              <a:off x="5835700" y="181088"/>
              <a:ext cx="134250" cy="74125"/>
            </a:xfrm>
            <a:custGeom>
              <a:rect b="b" l="l" r="r" t="t"/>
              <a:pathLst>
                <a:path extrusionOk="0" h="2965" w="5370">
                  <a:moveTo>
                    <a:pt x="5369" y="2551"/>
                  </a:moveTo>
                  <a:cubicBezTo>
                    <a:pt x="5369" y="2551"/>
                    <a:pt x="5296" y="219"/>
                    <a:pt x="0" y="1"/>
                  </a:cubicBezTo>
                  <a:cubicBezTo>
                    <a:pt x="0" y="1"/>
                    <a:pt x="1531" y="2964"/>
                    <a:pt x="5369"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0"/>
            <p:cNvSpPr/>
            <p:nvPr/>
          </p:nvSpPr>
          <p:spPr>
            <a:xfrm>
              <a:off x="5935300" y="237413"/>
              <a:ext cx="188900" cy="487250"/>
            </a:xfrm>
            <a:custGeom>
              <a:rect b="b" l="l" r="r" t="t"/>
              <a:pathLst>
                <a:path extrusionOk="0" h="19490" w="7556">
                  <a:moveTo>
                    <a:pt x="2595" y="1"/>
                  </a:moveTo>
                  <a:cubicBezTo>
                    <a:pt x="1316" y="1"/>
                    <a:pt x="47" y="980"/>
                    <a:pt x="0" y="1003"/>
                  </a:cubicBezTo>
                  <a:lnTo>
                    <a:pt x="268" y="1246"/>
                  </a:lnTo>
                  <a:cubicBezTo>
                    <a:pt x="268" y="1246"/>
                    <a:pt x="1460" y="340"/>
                    <a:pt x="2582" y="340"/>
                  </a:cubicBezTo>
                  <a:cubicBezTo>
                    <a:pt x="2637" y="340"/>
                    <a:pt x="2691" y="342"/>
                    <a:pt x="2745" y="347"/>
                  </a:cubicBezTo>
                  <a:cubicBezTo>
                    <a:pt x="3183" y="371"/>
                    <a:pt x="3596" y="566"/>
                    <a:pt x="3887" y="906"/>
                  </a:cubicBezTo>
                  <a:cubicBezTo>
                    <a:pt x="5175" y="2315"/>
                    <a:pt x="5685" y="7902"/>
                    <a:pt x="6098" y="12372"/>
                  </a:cubicBezTo>
                  <a:cubicBezTo>
                    <a:pt x="6462" y="16404"/>
                    <a:pt x="6705" y="18906"/>
                    <a:pt x="7239" y="19489"/>
                  </a:cubicBezTo>
                  <a:lnTo>
                    <a:pt x="7555" y="19319"/>
                  </a:lnTo>
                  <a:cubicBezTo>
                    <a:pt x="7069" y="18760"/>
                    <a:pt x="6778" y="15651"/>
                    <a:pt x="6486" y="12347"/>
                  </a:cubicBezTo>
                  <a:cubicBezTo>
                    <a:pt x="6049" y="7586"/>
                    <a:pt x="5563" y="2193"/>
                    <a:pt x="4203" y="711"/>
                  </a:cubicBezTo>
                  <a:cubicBezTo>
                    <a:pt x="3839" y="298"/>
                    <a:pt x="3328" y="55"/>
                    <a:pt x="2770" y="7"/>
                  </a:cubicBezTo>
                  <a:cubicBezTo>
                    <a:pt x="2712" y="3"/>
                    <a:pt x="2654" y="1"/>
                    <a:pt x="2595"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0"/>
            <p:cNvSpPr/>
            <p:nvPr/>
          </p:nvSpPr>
          <p:spPr>
            <a:xfrm>
              <a:off x="6097650" y="711263"/>
              <a:ext cx="147400" cy="150275"/>
            </a:xfrm>
            <a:custGeom>
              <a:rect b="b" l="l" r="r" t="t"/>
              <a:pathLst>
                <a:path extrusionOk="0" h="6011" w="5896">
                  <a:moveTo>
                    <a:pt x="673" y="1"/>
                  </a:moveTo>
                  <a:lnTo>
                    <a:pt x="673" y="1"/>
                  </a:lnTo>
                  <a:cubicBezTo>
                    <a:pt x="0" y="1203"/>
                    <a:pt x="2045" y="6011"/>
                    <a:pt x="3596" y="6011"/>
                  </a:cubicBezTo>
                  <a:cubicBezTo>
                    <a:pt x="3895" y="6011"/>
                    <a:pt x="4175" y="5833"/>
                    <a:pt x="4414" y="5418"/>
                  </a:cubicBezTo>
                  <a:cubicBezTo>
                    <a:pt x="5895" y="2867"/>
                    <a:pt x="673" y="1"/>
                    <a:pt x="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0"/>
            <p:cNvSpPr/>
            <p:nvPr/>
          </p:nvSpPr>
          <p:spPr>
            <a:xfrm>
              <a:off x="6111425" y="610488"/>
              <a:ext cx="193900" cy="86025"/>
            </a:xfrm>
            <a:custGeom>
              <a:rect b="b" l="l" r="r" t="t"/>
              <a:pathLst>
                <a:path extrusionOk="0" h="3441" w="7756">
                  <a:moveTo>
                    <a:pt x="5410" y="1"/>
                  </a:moveTo>
                  <a:cubicBezTo>
                    <a:pt x="4741" y="1"/>
                    <a:pt x="3961" y="51"/>
                    <a:pt x="3231" y="121"/>
                  </a:cubicBezTo>
                  <a:cubicBezTo>
                    <a:pt x="948" y="339"/>
                    <a:pt x="0" y="2501"/>
                    <a:pt x="0" y="2501"/>
                  </a:cubicBezTo>
                  <a:lnTo>
                    <a:pt x="0" y="3352"/>
                  </a:lnTo>
                  <a:cubicBezTo>
                    <a:pt x="268" y="3413"/>
                    <a:pt x="543" y="3441"/>
                    <a:pt x="823" y="3441"/>
                  </a:cubicBezTo>
                  <a:cubicBezTo>
                    <a:pt x="2878" y="3441"/>
                    <a:pt x="5178" y="1933"/>
                    <a:pt x="6632" y="971"/>
                  </a:cubicBezTo>
                  <a:cubicBezTo>
                    <a:pt x="7756" y="227"/>
                    <a:pt x="6833" y="1"/>
                    <a:pt x="541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0"/>
            <p:cNvSpPr/>
            <p:nvPr/>
          </p:nvSpPr>
          <p:spPr>
            <a:xfrm>
              <a:off x="5912825" y="614563"/>
              <a:ext cx="194975" cy="74775"/>
            </a:xfrm>
            <a:custGeom>
              <a:rect b="b" l="l" r="r" t="t"/>
              <a:pathLst>
                <a:path extrusionOk="0" h="2991" w="7799">
                  <a:moveTo>
                    <a:pt x="1673" y="1"/>
                  </a:moveTo>
                  <a:cubicBezTo>
                    <a:pt x="1623" y="1"/>
                    <a:pt x="1576" y="3"/>
                    <a:pt x="1531" y="6"/>
                  </a:cubicBezTo>
                  <a:cubicBezTo>
                    <a:pt x="1" y="103"/>
                    <a:pt x="584" y="1172"/>
                    <a:pt x="3717" y="2338"/>
                  </a:cubicBezTo>
                  <a:cubicBezTo>
                    <a:pt x="5095" y="2847"/>
                    <a:pt x="6048" y="2991"/>
                    <a:pt x="6684" y="2991"/>
                  </a:cubicBezTo>
                  <a:cubicBezTo>
                    <a:pt x="7505" y="2991"/>
                    <a:pt x="7798" y="2751"/>
                    <a:pt x="7798" y="2751"/>
                  </a:cubicBezTo>
                  <a:lnTo>
                    <a:pt x="7653" y="1901"/>
                  </a:lnTo>
                  <a:cubicBezTo>
                    <a:pt x="7653" y="1901"/>
                    <a:pt x="3326" y="1"/>
                    <a:pt x="1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0"/>
            <p:cNvSpPr/>
            <p:nvPr/>
          </p:nvSpPr>
          <p:spPr>
            <a:xfrm>
              <a:off x="6096850" y="515763"/>
              <a:ext cx="235050" cy="88050"/>
            </a:xfrm>
            <a:custGeom>
              <a:rect b="b" l="l" r="r" t="t"/>
              <a:pathLst>
                <a:path extrusionOk="0" h="3522" w="9402">
                  <a:moveTo>
                    <a:pt x="5798" y="0"/>
                  </a:moveTo>
                  <a:cubicBezTo>
                    <a:pt x="3042" y="0"/>
                    <a:pt x="0" y="2950"/>
                    <a:pt x="0" y="3084"/>
                  </a:cubicBezTo>
                  <a:lnTo>
                    <a:pt x="24" y="3521"/>
                  </a:lnTo>
                  <a:cubicBezTo>
                    <a:pt x="64" y="3521"/>
                    <a:pt x="104" y="3522"/>
                    <a:pt x="143" y="3522"/>
                  </a:cubicBezTo>
                  <a:cubicBezTo>
                    <a:pt x="4815" y="3522"/>
                    <a:pt x="9401" y="698"/>
                    <a:pt x="6510" y="72"/>
                  </a:cubicBezTo>
                  <a:cubicBezTo>
                    <a:pt x="6277" y="23"/>
                    <a:pt x="6038" y="0"/>
                    <a:pt x="579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0"/>
            <p:cNvSpPr/>
            <p:nvPr/>
          </p:nvSpPr>
          <p:spPr>
            <a:xfrm>
              <a:off x="5889150" y="491713"/>
              <a:ext cx="207725" cy="100550"/>
            </a:xfrm>
            <a:custGeom>
              <a:rect b="b" l="l" r="r" t="t"/>
              <a:pathLst>
                <a:path extrusionOk="0" h="4022" w="8309">
                  <a:moveTo>
                    <a:pt x="2842" y="1"/>
                  </a:moveTo>
                  <a:cubicBezTo>
                    <a:pt x="2530" y="1"/>
                    <a:pt x="2242" y="71"/>
                    <a:pt x="1992" y="232"/>
                  </a:cubicBezTo>
                  <a:cubicBezTo>
                    <a:pt x="0" y="1471"/>
                    <a:pt x="6851" y="3657"/>
                    <a:pt x="8308" y="4021"/>
                  </a:cubicBezTo>
                  <a:lnTo>
                    <a:pt x="8235" y="3414"/>
                  </a:lnTo>
                  <a:cubicBezTo>
                    <a:pt x="8235" y="3308"/>
                    <a:pt x="4978" y="1"/>
                    <a:pt x="2842"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0"/>
            <p:cNvSpPr/>
            <p:nvPr/>
          </p:nvSpPr>
          <p:spPr>
            <a:xfrm>
              <a:off x="6089550" y="427038"/>
              <a:ext cx="149425" cy="115425"/>
            </a:xfrm>
            <a:custGeom>
              <a:rect b="b" l="l" r="r" t="t"/>
              <a:pathLst>
                <a:path extrusionOk="0" h="4617" w="5977">
                  <a:moveTo>
                    <a:pt x="5977" y="1"/>
                  </a:moveTo>
                  <a:cubicBezTo>
                    <a:pt x="3499" y="1"/>
                    <a:pt x="1191" y="1361"/>
                    <a:pt x="1" y="3572"/>
                  </a:cubicBezTo>
                  <a:lnTo>
                    <a:pt x="292" y="4616"/>
                  </a:lnTo>
                  <a:cubicBezTo>
                    <a:pt x="292" y="4616"/>
                    <a:pt x="4640" y="3402"/>
                    <a:pt x="597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0"/>
            <p:cNvSpPr/>
            <p:nvPr/>
          </p:nvSpPr>
          <p:spPr>
            <a:xfrm>
              <a:off x="5945625" y="427038"/>
              <a:ext cx="142750" cy="95375"/>
            </a:xfrm>
            <a:custGeom>
              <a:rect b="b" l="l" r="r" t="t"/>
              <a:pathLst>
                <a:path extrusionOk="0" h="3815" w="5710">
                  <a:moveTo>
                    <a:pt x="0" y="1"/>
                  </a:moveTo>
                  <a:cubicBezTo>
                    <a:pt x="0" y="1"/>
                    <a:pt x="268" y="3523"/>
                    <a:pt x="5709" y="3815"/>
                  </a:cubicBezTo>
                  <a:lnTo>
                    <a:pt x="5709" y="3110"/>
                  </a:lnTo>
                  <a:cubicBezTo>
                    <a:pt x="5709" y="3110"/>
                    <a:pt x="5005" y="29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0"/>
            <p:cNvSpPr/>
            <p:nvPr/>
          </p:nvSpPr>
          <p:spPr>
            <a:xfrm>
              <a:off x="6079225" y="335338"/>
              <a:ext cx="145175" cy="100850"/>
            </a:xfrm>
            <a:custGeom>
              <a:rect b="b" l="l" r="r" t="t"/>
              <a:pathLst>
                <a:path extrusionOk="0" h="4034" w="5807">
                  <a:moveTo>
                    <a:pt x="5807" y="1"/>
                  </a:moveTo>
                  <a:cubicBezTo>
                    <a:pt x="2017" y="147"/>
                    <a:pt x="1" y="3329"/>
                    <a:pt x="1" y="3329"/>
                  </a:cubicBezTo>
                  <a:lnTo>
                    <a:pt x="98" y="4033"/>
                  </a:lnTo>
                  <a:cubicBezTo>
                    <a:pt x="5442" y="3936"/>
                    <a:pt x="5807" y="1"/>
                    <a:pt x="580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0"/>
            <p:cNvSpPr/>
            <p:nvPr/>
          </p:nvSpPr>
          <p:spPr>
            <a:xfrm>
              <a:off x="5918300" y="371763"/>
              <a:ext cx="160950" cy="47400"/>
            </a:xfrm>
            <a:custGeom>
              <a:rect b="b" l="l" r="r" t="t"/>
              <a:pathLst>
                <a:path extrusionOk="0" h="1896" w="6438">
                  <a:moveTo>
                    <a:pt x="1428" y="0"/>
                  </a:moveTo>
                  <a:cubicBezTo>
                    <a:pt x="977" y="0"/>
                    <a:pt x="500" y="30"/>
                    <a:pt x="0" y="99"/>
                  </a:cubicBezTo>
                  <a:cubicBezTo>
                    <a:pt x="0" y="99"/>
                    <a:pt x="749" y="1896"/>
                    <a:pt x="5460" y="1896"/>
                  </a:cubicBezTo>
                  <a:cubicBezTo>
                    <a:pt x="5769" y="1896"/>
                    <a:pt x="6094" y="1888"/>
                    <a:pt x="6438" y="1872"/>
                  </a:cubicBezTo>
                  <a:lnTo>
                    <a:pt x="6389" y="1386"/>
                  </a:lnTo>
                  <a:cubicBezTo>
                    <a:pt x="6389" y="1386"/>
                    <a:pt x="4505" y="0"/>
                    <a:pt x="142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0"/>
            <p:cNvSpPr/>
            <p:nvPr/>
          </p:nvSpPr>
          <p:spPr>
            <a:xfrm>
              <a:off x="6034900" y="244863"/>
              <a:ext cx="154275" cy="117225"/>
            </a:xfrm>
            <a:custGeom>
              <a:rect b="b" l="l" r="r" t="t"/>
              <a:pathLst>
                <a:path extrusionOk="0" h="4689" w="6171">
                  <a:moveTo>
                    <a:pt x="6171" y="0"/>
                  </a:moveTo>
                  <a:lnTo>
                    <a:pt x="6171" y="0"/>
                  </a:lnTo>
                  <a:cubicBezTo>
                    <a:pt x="0" y="195"/>
                    <a:pt x="1458" y="4689"/>
                    <a:pt x="1458" y="4689"/>
                  </a:cubicBezTo>
                  <a:cubicBezTo>
                    <a:pt x="4494" y="3960"/>
                    <a:pt x="6171" y="0"/>
                    <a:pt x="617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0"/>
            <p:cNvSpPr/>
            <p:nvPr/>
          </p:nvSpPr>
          <p:spPr>
            <a:xfrm>
              <a:off x="5930450" y="289788"/>
              <a:ext cx="140300" cy="68650"/>
            </a:xfrm>
            <a:custGeom>
              <a:rect b="b" l="l" r="r" t="t"/>
              <a:pathLst>
                <a:path extrusionOk="0" h="2746" w="5612">
                  <a:moveTo>
                    <a:pt x="0" y="1"/>
                  </a:moveTo>
                  <a:lnTo>
                    <a:pt x="0" y="1"/>
                  </a:lnTo>
                  <a:cubicBezTo>
                    <a:pt x="24" y="25"/>
                    <a:pt x="1458" y="2600"/>
                    <a:pt x="5466" y="2746"/>
                  </a:cubicBezTo>
                  <a:cubicBezTo>
                    <a:pt x="5612" y="2746"/>
                    <a:pt x="4251" y="171"/>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0"/>
            <p:cNvSpPr/>
            <p:nvPr/>
          </p:nvSpPr>
          <p:spPr>
            <a:xfrm>
              <a:off x="5982675" y="150113"/>
              <a:ext cx="125125" cy="91725"/>
            </a:xfrm>
            <a:custGeom>
              <a:rect b="b" l="l" r="r" t="t"/>
              <a:pathLst>
                <a:path extrusionOk="0" h="3669" w="5005">
                  <a:moveTo>
                    <a:pt x="5004" y="1"/>
                  </a:moveTo>
                  <a:cubicBezTo>
                    <a:pt x="0" y="511"/>
                    <a:pt x="122" y="3669"/>
                    <a:pt x="122" y="3669"/>
                  </a:cubicBezTo>
                  <a:cubicBezTo>
                    <a:pt x="4543" y="3159"/>
                    <a:pt x="5004" y="1"/>
                    <a:pt x="500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0"/>
            <p:cNvSpPr/>
            <p:nvPr/>
          </p:nvSpPr>
          <p:spPr>
            <a:xfrm>
              <a:off x="5835700" y="181088"/>
              <a:ext cx="134250" cy="64775"/>
            </a:xfrm>
            <a:custGeom>
              <a:rect b="b" l="l" r="r" t="t"/>
              <a:pathLst>
                <a:path extrusionOk="0" h="2591" w="5370">
                  <a:moveTo>
                    <a:pt x="0" y="1"/>
                  </a:moveTo>
                  <a:lnTo>
                    <a:pt x="0" y="1"/>
                  </a:lnTo>
                  <a:cubicBezTo>
                    <a:pt x="0" y="1"/>
                    <a:pt x="1338" y="2591"/>
                    <a:pt x="4648" y="2591"/>
                  </a:cubicBezTo>
                  <a:cubicBezTo>
                    <a:pt x="4879" y="2591"/>
                    <a:pt x="5119" y="2578"/>
                    <a:pt x="5369" y="2551"/>
                  </a:cubicBezTo>
                  <a:cubicBezTo>
                    <a:pt x="5369" y="2551"/>
                    <a:pt x="5296" y="219"/>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0"/>
            <p:cNvSpPr/>
            <p:nvPr/>
          </p:nvSpPr>
          <p:spPr>
            <a:xfrm>
              <a:off x="5804125" y="230288"/>
              <a:ext cx="118450" cy="580600"/>
            </a:xfrm>
            <a:custGeom>
              <a:rect b="b" l="l" r="r" t="t"/>
              <a:pathLst>
                <a:path extrusionOk="0" h="23224" w="4738">
                  <a:moveTo>
                    <a:pt x="1555" y="23224"/>
                  </a:moveTo>
                  <a:lnTo>
                    <a:pt x="1895" y="23078"/>
                  </a:lnTo>
                  <a:cubicBezTo>
                    <a:pt x="1604" y="22349"/>
                    <a:pt x="2187" y="18802"/>
                    <a:pt x="2818" y="15061"/>
                  </a:cubicBezTo>
                  <a:cubicBezTo>
                    <a:pt x="3717" y="9620"/>
                    <a:pt x="4737" y="3450"/>
                    <a:pt x="3911" y="1482"/>
                  </a:cubicBezTo>
                  <a:cubicBezTo>
                    <a:pt x="3717" y="996"/>
                    <a:pt x="3304" y="583"/>
                    <a:pt x="2794" y="413"/>
                  </a:cubicBezTo>
                  <a:cubicBezTo>
                    <a:pt x="1579" y="0"/>
                    <a:pt x="73" y="875"/>
                    <a:pt x="0" y="899"/>
                  </a:cubicBezTo>
                  <a:lnTo>
                    <a:pt x="195" y="1239"/>
                  </a:lnTo>
                  <a:cubicBezTo>
                    <a:pt x="195" y="1239"/>
                    <a:pt x="1628" y="389"/>
                    <a:pt x="2672" y="753"/>
                  </a:cubicBezTo>
                  <a:cubicBezTo>
                    <a:pt x="3085" y="899"/>
                    <a:pt x="3425" y="1215"/>
                    <a:pt x="3571" y="1628"/>
                  </a:cubicBezTo>
                  <a:cubicBezTo>
                    <a:pt x="4349" y="3498"/>
                    <a:pt x="3304" y="9863"/>
                    <a:pt x="2454" y="14989"/>
                  </a:cubicBezTo>
                  <a:cubicBezTo>
                    <a:pt x="1676" y="19580"/>
                    <a:pt x="1239" y="22422"/>
                    <a:pt x="1555" y="23224"/>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0"/>
            <p:cNvSpPr/>
            <p:nvPr/>
          </p:nvSpPr>
          <p:spPr>
            <a:xfrm>
              <a:off x="5816875" y="795688"/>
              <a:ext cx="127550" cy="235650"/>
            </a:xfrm>
            <a:custGeom>
              <a:rect b="b" l="l" r="r" t="t"/>
              <a:pathLst>
                <a:path extrusionOk="0" h="9426" w="5102">
                  <a:moveTo>
                    <a:pt x="1142" y="0"/>
                  </a:moveTo>
                  <a:cubicBezTo>
                    <a:pt x="1142" y="0"/>
                    <a:pt x="5102" y="4349"/>
                    <a:pt x="3061" y="6899"/>
                  </a:cubicBezTo>
                  <a:cubicBezTo>
                    <a:pt x="1045" y="9426"/>
                    <a:pt x="0" y="1409"/>
                    <a:pt x="1142"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0"/>
            <p:cNvSpPr/>
            <p:nvPr/>
          </p:nvSpPr>
          <p:spPr>
            <a:xfrm>
              <a:off x="5847250" y="696088"/>
              <a:ext cx="212575" cy="105700"/>
            </a:xfrm>
            <a:custGeom>
              <a:rect b="b" l="l" r="r" t="t"/>
              <a:pathLst>
                <a:path extrusionOk="0" h="4228" w="8503">
                  <a:moveTo>
                    <a:pt x="243" y="2211"/>
                  </a:moveTo>
                  <a:cubicBezTo>
                    <a:pt x="243" y="2211"/>
                    <a:pt x="1676" y="0"/>
                    <a:pt x="3814" y="268"/>
                  </a:cubicBezTo>
                  <a:cubicBezTo>
                    <a:pt x="5952" y="535"/>
                    <a:pt x="8502" y="1118"/>
                    <a:pt x="6680" y="1968"/>
                  </a:cubicBezTo>
                  <a:cubicBezTo>
                    <a:pt x="4883" y="2818"/>
                    <a:pt x="1895" y="4227"/>
                    <a:pt x="0" y="315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0"/>
            <p:cNvSpPr/>
            <p:nvPr/>
          </p:nvSpPr>
          <p:spPr>
            <a:xfrm>
              <a:off x="5687525" y="645063"/>
              <a:ext cx="162175" cy="134250"/>
            </a:xfrm>
            <a:custGeom>
              <a:rect b="b" l="l" r="r" t="t"/>
              <a:pathLst>
                <a:path extrusionOk="0" h="5370" w="6487">
                  <a:moveTo>
                    <a:pt x="6486" y="3718"/>
                  </a:moveTo>
                  <a:cubicBezTo>
                    <a:pt x="6486" y="3718"/>
                    <a:pt x="2842" y="438"/>
                    <a:pt x="1409" y="220"/>
                  </a:cubicBezTo>
                  <a:cubicBezTo>
                    <a:pt x="0" y="1"/>
                    <a:pt x="243" y="1313"/>
                    <a:pt x="2769" y="3353"/>
                  </a:cubicBezTo>
                  <a:cubicBezTo>
                    <a:pt x="5296" y="5369"/>
                    <a:pt x="6365" y="4689"/>
                    <a:pt x="6365"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0"/>
            <p:cNvSpPr/>
            <p:nvPr/>
          </p:nvSpPr>
          <p:spPr>
            <a:xfrm>
              <a:off x="5859375" y="577063"/>
              <a:ext cx="232025" cy="121475"/>
            </a:xfrm>
            <a:custGeom>
              <a:rect b="b" l="l" r="r" t="t"/>
              <a:pathLst>
                <a:path extrusionOk="0" h="4859" w="9281">
                  <a:moveTo>
                    <a:pt x="74" y="3255"/>
                  </a:moveTo>
                  <a:cubicBezTo>
                    <a:pt x="98" y="3085"/>
                    <a:pt x="4325" y="0"/>
                    <a:pt x="6803" y="1336"/>
                  </a:cubicBezTo>
                  <a:cubicBezTo>
                    <a:pt x="9281" y="2672"/>
                    <a:pt x="4252" y="4859"/>
                    <a:pt x="1" y="376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0"/>
            <p:cNvSpPr/>
            <p:nvPr/>
          </p:nvSpPr>
          <p:spPr>
            <a:xfrm>
              <a:off x="5689950" y="492638"/>
              <a:ext cx="174925" cy="165825"/>
            </a:xfrm>
            <a:custGeom>
              <a:rect b="b" l="l" r="r" t="t"/>
              <a:pathLst>
                <a:path extrusionOk="0" h="6633" w="6997">
                  <a:moveTo>
                    <a:pt x="6972" y="5928"/>
                  </a:moveTo>
                  <a:cubicBezTo>
                    <a:pt x="6996" y="5782"/>
                    <a:pt x="4276" y="1"/>
                    <a:pt x="2138" y="972"/>
                  </a:cubicBezTo>
                  <a:cubicBezTo>
                    <a:pt x="0" y="1920"/>
                    <a:pt x="5636" y="5904"/>
                    <a:pt x="6851" y="663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0"/>
            <p:cNvSpPr/>
            <p:nvPr/>
          </p:nvSpPr>
          <p:spPr>
            <a:xfrm>
              <a:off x="5874575" y="477463"/>
              <a:ext cx="160950" cy="124525"/>
            </a:xfrm>
            <a:custGeom>
              <a:rect b="b" l="l" r="r" t="t"/>
              <a:pathLst>
                <a:path extrusionOk="0" h="4981" w="6438">
                  <a:moveTo>
                    <a:pt x="0" y="4980"/>
                  </a:moveTo>
                  <a:cubicBezTo>
                    <a:pt x="0" y="4980"/>
                    <a:pt x="4300" y="4591"/>
                    <a:pt x="6438" y="1093"/>
                  </a:cubicBezTo>
                  <a:cubicBezTo>
                    <a:pt x="6438" y="1093"/>
                    <a:pt x="2915" y="0"/>
                    <a:pt x="49" y="371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0"/>
            <p:cNvSpPr/>
            <p:nvPr/>
          </p:nvSpPr>
          <p:spPr>
            <a:xfrm>
              <a:off x="5751275" y="439188"/>
              <a:ext cx="129400" cy="138500"/>
            </a:xfrm>
            <a:custGeom>
              <a:rect b="b" l="l" r="r" t="t"/>
              <a:pathLst>
                <a:path extrusionOk="0" h="5540" w="5176">
                  <a:moveTo>
                    <a:pt x="5054" y="4762"/>
                  </a:moveTo>
                  <a:cubicBezTo>
                    <a:pt x="5054" y="4762"/>
                    <a:pt x="5175" y="1458"/>
                    <a:pt x="681" y="1"/>
                  </a:cubicBezTo>
                  <a:cubicBezTo>
                    <a:pt x="681" y="1"/>
                    <a:pt x="1" y="4009"/>
                    <a:pt x="4859" y="553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0"/>
            <p:cNvSpPr/>
            <p:nvPr/>
          </p:nvSpPr>
          <p:spPr>
            <a:xfrm>
              <a:off x="5889750" y="382113"/>
              <a:ext cx="157325" cy="125725"/>
            </a:xfrm>
            <a:custGeom>
              <a:rect b="b" l="l" r="r" t="t"/>
              <a:pathLst>
                <a:path extrusionOk="0" h="5029" w="6293">
                  <a:moveTo>
                    <a:pt x="122" y="3110"/>
                  </a:moveTo>
                  <a:cubicBezTo>
                    <a:pt x="122" y="3110"/>
                    <a:pt x="2794" y="0"/>
                    <a:pt x="6292" y="681"/>
                  </a:cubicBezTo>
                  <a:cubicBezTo>
                    <a:pt x="6292" y="681"/>
                    <a:pt x="4883" y="5029"/>
                    <a:pt x="0" y="391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0"/>
            <p:cNvSpPr/>
            <p:nvPr/>
          </p:nvSpPr>
          <p:spPr>
            <a:xfrm>
              <a:off x="5758575" y="374213"/>
              <a:ext cx="136050" cy="85650"/>
            </a:xfrm>
            <a:custGeom>
              <a:rect b="b" l="l" r="r" t="t"/>
              <a:pathLst>
                <a:path extrusionOk="0" h="3426" w="5442">
                  <a:moveTo>
                    <a:pt x="5442" y="2867"/>
                  </a:moveTo>
                  <a:cubicBezTo>
                    <a:pt x="4106" y="1167"/>
                    <a:pt x="2138" y="122"/>
                    <a:pt x="0" y="1"/>
                  </a:cubicBezTo>
                  <a:cubicBezTo>
                    <a:pt x="0" y="1"/>
                    <a:pt x="195" y="2478"/>
                    <a:pt x="5369" y="342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0"/>
            <p:cNvSpPr/>
            <p:nvPr/>
          </p:nvSpPr>
          <p:spPr>
            <a:xfrm>
              <a:off x="5898250" y="260638"/>
              <a:ext cx="141525" cy="134250"/>
            </a:xfrm>
            <a:custGeom>
              <a:rect b="b" l="l" r="r" t="t"/>
              <a:pathLst>
                <a:path extrusionOk="0" h="5370" w="5661">
                  <a:moveTo>
                    <a:pt x="98" y="5369"/>
                  </a:moveTo>
                  <a:cubicBezTo>
                    <a:pt x="98" y="5369"/>
                    <a:pt x="1" y="1"/>
                    <a:pt x="5661" y="1143"/>
                  </a:cubicBezTo>
                  <a:cubicBezTo>
                    <a:pt x="5661" y="1143"/>
                    <a:pt x="3061" y="5224"/>
                    <a:pt x="98" y="53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0"/>
            <p:cNvSpPr/>
            <p:nvPr/>
          </p:nvSpPr>
          <p:spPr>
            <a:xfrm>
              <a:off x="5792575" y="283113"/>
              <a:ext cx="108125" cy="106925"/>
            </a:xfrm>
            <a:custGeom>
              <a:rect b="b" l="l" r="r" t="t"/>
              <a:pathLst>
                <a:path extrusionOk="0" h="4277" w="4325">
                  <a:moveTo>
                    <a:pt x="4203" y="4252"/>
                  </a:moveTo>
                  <a:cubicBezTo>
                    <a:pt x="4325" y="4276"/>
                    <a:pt x="3815" y="1094"/>
                    <a:pt x="1" y="1"/>
                  </a:cubicBezTo>
                  <a:cubicBezTo>
                    <a:pt x="535" y="2090"/>
                    <a:pt x="2138" y="3717"/>
                    <a:pt x="4203" y="425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0"/>
            <p:cNvSpPr/>
            <p:nvPr/>
          </p:nvSpPr>
          <p:spPr>
            <a:xfrm>
              <a:off x="5855750" y="151938"/>
              <a:ext cx="135450" cy="99025"/>
            </a:xfrm>
            <a:custGeom>
              <a:rect b="b" l="l" r="r" t="t"/>
              <a:pathLst>
                <a:path extrusionOk="0" h="3961" w="5418">
                  <a:moveTo>
                    <a:pt x="0" y="3547"/>
                  </a:moveTo>
                  <a:cubicBezTo>
                    <a:pt x="0" y="3547"/>
                    <a:pt x="753" y="1"/>
                    <a:pt x="5417" y="511"/>
                  </a:cubicBezTo>
                  <a:cubicBezTo>
                    <a:pt x="5417" y="535"/>
                    <a:pt x="4130" y="3960"/>
                    <a:pt x="0" y="354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0"/>
            <p:cNvSpPr/>
            <p:nvPr/>
          </p:nvSpPr>
          <p:spPr>
            <a:xfrm>
              <a:off x="5735500" y="139188"/>
              <a:ext cx="118450" cy="101450"/>
            </a:xfrm>
            <a:custGeom>
              <a:rect b="b" l="l" r="r" t="t"/>
              <a:pathLst>
                <a:path extrusionOk="0" h="4058" w="4738">
                  <a:moveTo>
                    <a:pt x="4203" y="4057"/>
                  </a:moveTo>
                  <a:cubicBezTo>
                    <a:pt x="4203" y="4057"/>
                    <a:pt x="4737" y="1434"/>
                    <a:pt x="0" y="0"/>
                  </a:cubicBezTo>
                  <a:cubicBezTo>
                    <a:pt x="0" y="0"/>
                    <a:pt x="583" y="3669"/>
                    <a:pt x="4203"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0"/>
            <p:cNvSpPr/>
            <p:nvPr/>
          </p:nvSpPr>
          <p:spPr>
            <a:xfrm>
              <a:off x="5804125" y="237838"/>
              <a:ext cx="118450" cy="573050"/>
            </a:xfrm>
            <a:custGeom>
              <a:rect b="b" l="l" r="r" t="t"/>
              <a:pathLst>
                <a:path extrusionOk="0" h="22922" w="4738">
                  <a:moveTo>
                    <a:pt x="2080" y="1"/>
                  </a:moveTo>
                  <a:cubicBezTo>
                    <a:pt x="1057" y="1"/>
                    <a:pt x="59" y="577"/>
                    <a:pt x="0" y="597"/>
                  </a:cubicBezTo>
                  <a:lnTo>
                    <a:pt x="195" y="937"/>
                  </a:lnTo>
                  <a:cubicBezTo>
                    <a:pt x="195" y="937"/>
                    <a:pt x="1167" y="361"/>
                    <a:pt x="2093" y="361"/>
                  </a:cubicBezTo>
                  <a:cubicBezTo>
                    <a:pt x="2292" y="361"/>
                    <a:pt x="2488" y="387"/>
                    <a:pt x="2672" y="451"/>
                  </a:cubicBezTo>
                  <a:cubicBezTo>
                    <a:pt x="3085" y="597"/>
                    <a:pt x="3425" y="913"/>
                    <a:pt x="3571" y="1326"/>
                  </a:cubicBezTo>
                  <a:cubicBezTo>
                    <a:pt x="4349" y="3196"/>
                    <a:pt x="3304" y="9561"/>
                    <a:pt x="2454" y="14687"/>
                  </a:cubicBezTo>
                  <a:cubicBezTo>
                    <a:pt x="1676" y="19278"/>
                    <a:pt x="1239" y="22120"/>
                    <a:pt x="1555" y="22922"/>
                  </a:cubicBezTo>
                  <a:lnTo>
                    <a:pt x="1895" y="22776"/>
                  </a:lnTo>
                  <a:cubicBezTo>
                    <a:pt x="1604" y="22047"/>
                    <a:pt x="2187" y="18500"/>
                    <a:pt x="2818" y="14759"/>
                  </a:cubicBezTo>
                  <a:cubicBezTo>
                    <a:pt x="3717" y="9318"/>
                    <a:pt x="4737" y="3148"/>
                    <a:pt x="3911" y="1180"/>
                  </a:cubicBezTo>
                  <a:cubicBezTo>
                    <a:pt x="3717" y="694"/>
                    <a:pt x="3304" y="281"/>
                    <a:pt x="2794" y="111"/>
                  </a:cubicBezTo>
                  <a:cubicBezTo>
                    <a:pt x="2562" y="33"/>
                    <a:pt x="2321" y="1"/>
                    <a:pt x="208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0"/>
            <p:cNvSpPr/>
            <p:nvPr/>
          </p:nvSpPr>
          <p:spPr>
            <a:xfrm>
              <a:off x="5820725" y="795688"/>
              <a:ext cx="123700" cy="184725"/>
            </a:xfrm>
            <a:custGeom>
              <a:rect b="b" l="l" r="r" t="t"/>
              <a:pathLst>
                <a:path extrusionOk="0" h="7389" w="4948">
                  <a:moveTo>
                    <a:pt x="988" y="0"/>
                  </a:moveTo>
                  <a:cubicBezTo>
                    <a:pt x="0" y="1220"/>
                    <a:pt x="649" y="7388"/>
                    <a:pt x="2149" y="7388"/>
                  </a:cubicBezTo>
                  <a:cubicBezTo>
                    <a:pt x="2382" y="7388"/>
                    <a:pt x="2636" y="7239"/>
                    <a:pt x="2907" y="6899"/>
                  </a:cubicBezTo>
                  <a:cubicBezTo>
                    <a:pt x="4948" y="4349"/>
                    <a:pt x="988" y="1"/>
                    <a:pt x="98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0"/>
            <p:cNvSpPr/>
            <p:nvPr/>
          </p:nvSpPr>
          <p:spPr>
            <a:xfrm>
              <a:off x="5847250" y="702213"/>
              <a:ext cx="212575" cy="82475"/>
            </a:xfrm>
            <a:custGeom>
              <a:rect b="b" l="l" r="r" t="t"/>
              <a:pathLst>
                <a:path extrusionOk="0" h="3299" w="8503">
                  <a:moveTo>
                    <a:pt x="3455" y="0"/>
                  </a:moveTo>
                  <a:cubicBezTo>
                    <a:pt x="1517" y="0"/>
                    <a:pt x="243" y="1966"/>
                    <a:pt x="243" y="1966"/>
                  </a:cubicBezTo>
                  <a:lnTo>
                    <a:pt x="0" y="2913"/>
                  </a:lnTo>
                  <a:cubicBezTo>
                    <a:pt x="485" y="3187"/>
                    <a:pt x="1041" y="3298"/>
                    <a:pt x="1630" y="3298"/>
                  </a:cubicBezTo>
                  <a:cubicBezTo>
                    <a:pt x="3345" y="3298"/>
                    <a:pt x="5343" y="2356"/>
                    <a:pt x="6680" y="1723"/>
                  </a:cubicBezTo>
                  <a:cubicBezTo>
                    <a:pt x="8502" y="873"/>
                    <a:pt x="5952" y="290"/>
                    <a:pt x="3814" y="23"/>
                  </a:cubicBezTo>
                  <a:cubicBezTo>
                    <a:pt x="3692" y="7"/>
                    <a:pt x="3573" y="0"/>
                    <a:pt x="345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0"/>
            <p:cNvSpPr/>
            <p:nvPr/>
          </p:nvSpPr>
          <p:spPr>
            <a:xfrm>
              <a:off x="5688700" y="649938"/>
              <a:ext cx="161000" cy="115125"/>
            </a:xfrm>
            <a:custGeom>
              <a:rect b="b" l="l" r="r" t="t"/>
              <a:pathLst>
                <a:path extrusionOk="0" h="4605" w="6440">
                  <a:moveTo>
                    <a:pt x="1081" y="1"/>
                  </a:moveTo>
                  <a:cubicBezTo>
                    <a:pt x="1" y="1"/>
                    <a:pt x="380" y="1266"/>
                    <a:pt x="2722" y="3158"/>
                  </a:cubicBezTo>
                  <a:cubicBezTo>
                    <a:pt x="4231" y="4362"/>
                    <a:pt x="5220" y="4605"/>
                    <a:pt x="5772" y="4605"/>
                  </a:cubicBezTo>
                  <a:cubicBezTo>
                    <a:pt x="6144" y="4605"/>
                    <a:pt x="6318" y="4494"/>
                    <a:pt x="6318" y="4494"/>
                  </a:cubicBezTo>
                  <a:lnTo>
                    <a:pt x="6439" y="3523"/>
                  </a:lnTo>
                  <a:cubicBezTo>
                    <a:pt x="6439" y="3523"/>
                    <a:pt x="2795" y="243"/>
                    <a:pt x="1362" y="25"/>
                  </a:cubicBezTo>
                  <a:cubicBezTo>
                    <a:pt x="1260" y="9"/>
                    <a:pt x="1166" y="1"/>
                    <a:pt x="10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0"/>
            <p:cNvSpPr/>
            <p:nvPr/>
          </p:nvSpPr>
          <p:spPr>
            <a:xfrm>
              <a:off x="5859375" y="602088"/>
              <a:ext cx="220300" cy="76525"/>
            </a:xfrm>
            <a:custGeom>
              <a:rect b="b" l="l" r="r" t="t"/>
              <a:pathLst>
                <a:path extrusionOk="0" h="3061" w="8812">
                  <a:moveTo>
                    <a:pt x="5354" y="1"/>
                  </a:moveTo>
                  <a:cubicBezTo>
                    <a:pt x="2959" y="1"/>
                    <a:pt x="94" y="2114"/>
                    <a:pt x="74" y="2254"/>
                  </a:cubicBezTo>
                  <a:lnTo>
                    <a:pt x="1" y="2764"/>
                  </a:lnTo>
                  <a:cubicBezTo>
                    <a:pt x="805" y="2971"/>
                    <a:pt x="1637" y="3061"/>
                    <a:pt x="2441" y="3061"/>
                  </a:cubicBezTo>
                  <a:cubicBezTo>
                    <a:pt x="5886" y="3061"/>
                    <a:pt x="8812" y="1418"/>
                    <a:pt x="6803" y="335"/>
                  </a:cubicBezTo>
                  <a:cubicBezTo>
                    <a:pt x="6364" y="99"/>
                    <a:pt x="5870" y="1"/>
                    <a:pt x="535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0"/>
            <p:cNvSpPr/>
            <p:nvPr/>
          </p:nvSpPr>
          <p:spPr>
            <a:xfrm>
              <a:off x="5689950" y="514188"/>
              <a:ext cx="174875" cy="144275"/>
            </a:xfrm>
            <a:custGeom>
              <a:rect b="b" l="l" r="r" t="t"/>
              <a:pathLst>
                <a:path extrusionOk="0" h="5771" w="6995">
                  <a:moveTo>
                    <a:pt x="2644" y="0"/>
                  </a:moveTo>
                  <a:cubicBezTo>
                    <a:pt x="2473" y="0"/>
                    <a:pt x="2304" y="35"/>
                    <a:pt x="2138" y="110"/>
                  </a:cubicBezTo>
                  <a:cubicBezTo>
                    <a:pt x="0" y="1058"/>
                    <a:pt x="5636" y="5042"/>
                    <a:pt x="6851" y="5770"/>
                  </a:cubicBezTo>
                  <a:lnTo>
                    <a:pt x="6972" y="5066"/>
                  </a:lnTo>
                  <a:cubicBezTo>
                    <a:pt x="6995" y="4931"/>
                    <a:pt x="4681" y="0"/>
                    <a:pt x="264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0"/>
            <p:cNvSpPr/>
            <p:nvPr/>
          </p:nvSpPr>
          <p:spPr>
            <a:xfrm>
              <a:off x="5874575" y="501038"/>
              <a:ext cx="160950" cy="100950"/>
            </a:xfrm>
            <a:custGeom>
              <a:rect b="b" l="l" r="r" t="t"/>
              <a:pathLst>
                <a:path extrusionOk="0" h="4038" w="6438">
                  <a:moveTo>
                    <a:pt x="5200" y="0"/>
                  </a:moveTo>
                  <a:cubicBezTo>
                    <a:pt x="3918" y="0"/>
                    <a:pt x="1854" y="434"/>
                    <a:pt x="49" y="2774"/>
                  </a:cubicBezTo>
                  <a:lnTo>
                    <a:pt x="0" y="4037"/>
                  </a:lnTo>
                  <a:cubicBezTo>
                    <a:pt x="0" y="4037"/>
                    <a:pt x="4300" y="3648"/>
                    <a:pt x="6438" y="150"/>
                  </a:cubicBezTo>
                  <a:cubicBezTo>
                    <a:pt x="6438" y="150"/>
                    <a:pt x="5954" y="0"/>
                    <a:pt x="520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0"/>
            <p:cNvSpPr/>
            <p:nvPr/>
          </p:nvSpPr>
          <p:spPr>
            <a:xfrm>
              <a:off x="5751275" y="439188"/>
              <a:ext cx="129400" cy="138500"/>
            </a:xfrm>
            <a:custGeom>
              <a:rect b="b" l="l" r="r" t="t"/>
              <a:pathLst>
                <a:path extrusionOk="0" h="5540" w="5176">
                  <a:moveTo>
                    <a:pt x="681" y="1"/>
                  </a:moveTo>
                  <a:cubicBezTo>
                    <a:pt x="681" y="1"/>
                    <a:pt x="1" y="4009"/>
                    <a:pt x="4859" y="5539"/>
                  </a:cubicBezTo>
                  <a:lnTo>
                    <a:pt x="5054" y="4762"/>
                  </a:lnTo>
                  <a:cubicBezTo>
                    <a:pt x="5054" y="4762"/>
                    <a:pt x="5175" y="1458"/>
                    <a:pt x="6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0"/>
            <p:cNvSpPr/>
            <p:nvPr/>
          </p:nvSpPr>
          <p:spPr>
            <a:xfrm>
              <a:off x="5889750" y="396688"/>
              <a:ext cx="157325" cy="87800"/>
            </a:xfrm>
            <a:custGeom>
              <a:rect b="b" l="l" r="r" t="t"/>
              <a:pathLst>
                <a:path extrusionOk="0" h="3512" w="6293">
                  <a:moveTo>
                    <a:pt x="5283" y="0"/>
                  </a:moveTo>
                  <a:cubicBezTo>
                    <a:pt x="2293" y="0"/>
                    <a:pt x="122" y="2527"/>
                    <a:pt x="122" y="2527"/>
                  </a:cubicBezTo>
                  <a:lnTo>
                    <a:pt x="0" y="3328"/>
                  </a:lnTo>
                  <a:cubicBezTo>
                    <a:pt x="556" y="3456"/>
                    <a:pt x="1067" y="3512"/>
                    <a:pt x="1536" y="3512"/>
                  </a:cubicBezTo>
                  <a:cubicBezTo>
                    <a:pt x="5186" y="3512"/>
                    <a:pt x="6292" y="98"/>
                    <a:pt x="6292" y="98"/>
                  </a:cubicBezTo>
                  <a:cubicBezTo>
                    <a:pt x="5947" y="30"/>
                    <a:pt x="5610" y="0"/>
                    <a:pt x="5283"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0"/>
            <p:cNvSpPr/>
            <p:nvPr/>
          </p:nvSpPr>
          <p:spPr>
            <a:xfrm>
              <a:off x="5758575" y="374213"/>
              <a:ext cx="136050" cy="85650"/>
            </a:xfrm>
            <a:custGeom>
              <a:rect b="b" l="l" r="r" t="t"/>
              <a:pathLst>
                <a:path extrusionOk="0" h="3426" w="5442">
                  <a:moveTo>
                    <a:pt x="0" y="1"/>
                  </a:moveTo>
                  <a:cubicBezTo>
                    <a:pt x="0" y="1"/>
                    <a:pt x="195" y="2478"/>
                    <a:pt x="5369" y="3426"/>
                  </a:cubicBezTo>
                  <a:lnTo>
                    <a:pt x="5442" y="2867"/>
                  </a:lnTo>
                  <a:cubicBezTo>
                    <a:pt x="4106" y="1167"/>
                    <a:pt x="2138" y="12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0"/>
            <p:cNvSpPr/>
            <p:nvPr/>
          </p:nvSpPr>
          <p:spPr>
            <a:xfrm>
              <a:off x="5898700" y="285213"/>
              <a:ext cx="141075" cy="109675"/>
            </a:xfrm>
            <a:custGeom>
              <a:rect b="b" l="l" r="r" t="t"/>
              <a:pathLst>
                <a:path extrusionOk="0" h="4387" w="5643">
                  <a:moveTo>
                    <a:pt x="4165" y="0"/>
                  </a:moveTo>
                  <a:cubicBezTo>
                    <a:pt x="0" y="0"/>
                    <a:pt x="80" y="4386"/>
                    <a:pt x="80" y="4386"/>
                  </a:cubicBezTo>
                  <a:cubicBezTo>
                    <a:pt x="3043" y="4241"/>
                    <a:pt x="5643" y="160"/>
                    <a:pt x="5643" y="160"/>
                  </a:cubicBezTo>
                  <a:cubicBezTo>
                    <a:pt x="5099" y="50"/>
                    <a:pt x="4608" y="0"/>
                    <a:pt x="416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0"/>
            <p:cNvSpPr/>
            <p:nvPr/>
          </p:nvSpPr>
          <p:spPr>
            <a:xfrm>
              <a:off x="5792575" y="283113"/>
              <a:ext cx="108025" cy="106300"/>
            </a:xfrm>
            <a:custGeom>
              <a:rect b="b" l="l" r="r" t="t"/>
              <a:pathLst>
                <a:path extrusionOk="0" h="4252" w="4321">
                  <a:moveTo>
                    <a:pt x="1" y="1"/>
                  </a:moveTo>
                  <a:lnTo>
                    <a:pt x="1" y="1"/>
                  </a:lnTo>
                  <a:cubicBezTo>
                    <a:pt x="535" y="2090"/>
                    <a:pt x="2138" y="3717"/>
                    <a:pt x="4203" y="4252"/>
                  </a:cubicBezTo>
                  <a:cubicBezTo>
                    <a:pt x="4204" y="4252"/>
                    <a:pt x="4204" y="4252"/>
                    <a:pt x="4205" y="4252"/>
                  </a:cubicBezTo>
                  <a:cubicBezTo>
                    <a:pt x="4321" y="4252"/>
                    <a:pt x="3800" y="1090"/>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0"/>
            <p:cNvSpPr/>
            <p:nvPr/>
          </p:nvSpPr>
          <p:spPr>
            <a:xfrm>
              <a:off x="5855750" y="163438"/>
              <a:ext cx="135450" cy="78050"/>
            </a:xfrm>
            <a:custGeom>
              <a:rect b="b" l="l" r="r" t="t"/>
              <a:pathLst>
                <a:path extrusionOk="0" h="3122" w="5418">
                  <a:moveTo>
                    <a:pt x="4530" y="1"/>
                  </a:moveTo>
                  <a:cubicBezTo>
                    <a:pt x="656" y="1"/>
                    <a:pt x="0" y="3087"/>
                    <a:pt x="0" y="3087"/>
                  </a:cubicBezTo>
                  <a:cubicBezTo>
                    <a:pt x="235" y="3111"/>
                    <a:pt x="460" y="3122"/>
                    <a:pt x="677" y="3122"/>
                  </a:cubicBezTo>
                  <a:cubicBezTo>
                    <a:pt x="4272" y="3122"/>
                    <a:pt x="5417" y="74"/>
                    <a:pt x="5417" y="51"/>
                  </a:cubicBezTo>
                  <a:cubicBezTo>
                    <a:pt x="5104" y="16"/>
                    <a:pt x="4809" y="1"/>
                    <a:pt x="453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0"/>
            <p:cNvSpPr/>
            <p:nvPr/>
          </p:nvSpPr>
          <p:spPr>
            <a:xfrm>
              <a:off x="5735500" y="139188"/>
              <a:ext cx="118450" cy="101450"/>
            </a:xfrm>
            <a:custGeom>
              <a:rect b="b" l="l" r="r" t="t"/>
              <a:pathLst>
                <a:path extrusionOk="0" h="4058" w="4738">
                  <a:moveTo>
                    <a:pt x="0" y="0"/>
                  </a:moveTo>
                  <a:cubicBezTo>
                    <a:pt x="0" y="1"/>
                    <a:pt x="583" y="3669"/>
                    <a:pt x="4203" y="4057"/>
                  </a:cubicBezTo>
                  <a:cubicBezTo>
                    <a:pt x="4203" y="4057"/>
                    <a:pt x="4737" y="1434"/>
                    <a:pt x="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0"/>
            <p:cNvSpPr/>
            <p:nvPr/>
          </p:nvSpPr>
          <p:spPr>
            <a:xfrm>
              <a:off x="5560600" y="235138"/>
              <a:ext cx="188875" cy="489525"/>
            </a:xfrm>
            <a:custGeom>
              <a:rect b="b" l="l" r="r" t="t"/>
              <a:pathLst>
                <a:path extrusionOk="0" h="19581" w="7555">
                  <a:moveTo>
                    <a:pt x="316" y="19580"/>
                  </a:moveTo>
                  <a:lnTo>
                    <a:pt x="0" y="19410"/>
                  </a:lnTo>
                  <a:cubicBezTo>
                    <a:pt x="486" y="18851"/>
                    <a:pt x="777" y="15742"/>
                    <a:pt x="1069" y="12463"/>
                  </a:cubicBezTo>
                  <a:cubicBezTo>
                    <a:pt x="1506" y="7677"/>
                    <a:pt x="1992" y="2284"/>
                    <a:pt x="3352" y="802"/>
                  </a:cubicBezTo>
                  <a:cubicBezTo>
                    <a:pt x="3717" y="389"/>
                    <a:pt x="4227" y="146"/>
                    <a:pt x="4761" y="98"/>
                  </a:cubicBezTo>
                  <a:cubicBezTo>
                    <a:pt x="6122" y="1"/>
                    <a:pt x="7506" y="1069"/>
                    <a:pt x="7555" y="1118"/>
                  </a:cubicBezTo>
                  <a:lnTo>
                    <a:pt x="7263" y="1337"/>
                  </a:lnTo>
                  <a:cubicBezTo>
                    <a:pt x="7263" y="1337"/>
                    <a:pt x="5976" y="341"/>
                    <a:pt x="4810" y="438"/>
                  </a:cubicBezTo>
                  <a:cubicBezTo>
                    <a:pt x="4348" y="462"/>
                    <a:pt x="3960" y="657"/>
                    <a:pt x="3668" y="997"/>
                  </a:cubicBezTo>
                  <a:cubicBezTo>
                    <a:pt x="2381" y="2406"/>
                    <a:pt x="1871" y="7993"/>
                    <a:pt x="1458" y="12487"/>
                  </a:cubicBezTo>
                  <a:cubicBezTo>
                    <a:pt x="1093" y="16495"/>
                    <a:pt x="850" y="18997"/>
                    <a:pt x="316"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0"/>
            <p:cNvSpPr/>
            <p:nvPr/>
          </p:nvSpPr>
          <p:spPr>
            <a:xfrm>
              <a:off x="5439725" y="711263"/>
              <a:ext cx="150650" cy="199825"/>
            </a:xfrm>
            <a:custGeom>
              <a:rect b="b" l="l" r="r" t="t"/>
              <a:pathLst>
                <a:path extrusionOk="0" h="7993" w="6026">
                  <a:moveTo>
                    <a:pt x="5224" y="1"/>
                  </a:moveTo>
                  <a:cubicBezTo>
                    <a:pt x="5224" y="1"/>
                    <a:pt x="1" y="2867"/>
                    <a:pt x="1483" y="5418"/>
                  </a:cubicBezTo>
                  <a:cubicBezTo>
                    <a:pt x="2965" y="7993"/>
                    <a:pt x="6025" y="1434"/>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0"/>
            <p:cNvSpPr/>
            <p:nvPr/>
          </p:nvSpPr>
          <p:spPr>
            <a:xfrm>
              <a:off x="5365650" y="607413"/>
              <a:ext cx="207725" cy="99625"/>
            </a:xfrm>
            <a:custGeom>
              <a:rect b="b" l="l" r="r" t="t"/>
              <a:pathLst>
                <a:path extrusionOk="0" h="3985" w="8309">
                  <a:moveTo>
                    <a:pt x="8308" y="2624"/>
                  </a:moveTo>
                  <a:cubicBezTo>
                    <a:pt x="8308" y="2624"/>
                    <a:pt x="7361" y="462"/>
                    <a:pt x="5077" y="244"/>
                  </a:cubicBezTo>
                  <a:cubicBezTo>
                    <a:pt x="2794" y="25"/>
                    <a:pt x="0" y="1"/>
                    <a:pt x="1676" y="1094"/>
                  </a:cubicBezTo>
                  <a:cubicBezTo>
                    <a:pt x="3328" y="2187"/>
                    <a:pt x="6073" y="3985"/>
                    <a:pt x="8308"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0"/>
            <p:cNvSpPr/>
            <p:nvPr/>
          </p:nvSpPr>
          <p:spPr>
            <a:xfrm>
              <a:off x="5576975" y="611663"/>
              <a:ext cx="194975" cy="90525"/>
            </a:xfrm>
            <a:custGeom>
              <a:rect b="b" l="l" r="r" t="t"/>
              <a:pathLst>
                <a:path extrusionOk="0" h="3621" w="7799">
                  <a:moveTo>
                    <a:pt x="122" y="2017"/>
                  </a:moveTo>
                  <a:cubicBezTo>
                    <a:pt x="122" y="2017"/>
                    <a:pt x="4738" y="1"/>
                    <a:pt x="6268" y="122"/>
                  </a:cubicBezTo>
                  <a:cubicBezTo>
                    <a:pt x="7799" y="219"/>
                    <a:pt x="7216" y="1288"/>
                    <a:pt x="4082" y="2454"/>
                  </a:cubicBezTo>
                  <a:cubicBezTo>
                    <a:pt x="924" y="3620"/>
                    <a:pt x="1" y="2867"/>
                    <a:pt x="1"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0"/>
            <p:cNvSpPr/>
            <p:nvPr/>
          </p:nvSpPr>
          <p:spPr>
            <a:xfrm>
              <a:off x="5352275" y="502363"/>
              <a:ext cx="235675" cy="102650"/>
            </a:xfrm>
            <a:custGeom>
              <a:rect b="b" l="l" r="r" t="t"/>
              <a:pathLst>
                <a:path extrusionOk="0" h="4106" w="9427">
                  <a:moveTo>
                    <a:pt x="9426" y="3620"/>
                  </a:moveTo>
                  <a:cubicBezTo>
                    <a:pt x="9426" y="3474"/>
                    <a:pt x="5831" y="0"/>
                    <a:pt x="2916" y="608"/>
                  </a:cubicBezTo>
                  <a:cubicBezTo>
                    <a:pt x="1" y="1239"/>
                    <a:pt x="4689" y="4106"/>
                    <a:pt x="9402"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0"/>
            <p:cNvSpPr/>
            <p:nvPr/>
          </p:nvSpPr>
          <p:spPr>
            <a:xfrm>
              <a:off x="5587925" y="465913"/>
              <a:ext cx="207725" cy="126350"/>
            </a:xfrm>
            <a:custGeom>
              <a:rect b="b" l="l" r="r" t="t"/>
              <a:pathLst>
                <a:path extrusionOk="0" h="5054" w="8309">
                  <a:moveTo>
                    <a:pt x="73" y="4446"/>
                  </a:moveTo>
                  <a:cubicBezTo>
                    <a:pt x="73" y="4325"/>
                    <a:pt x="4349" y="1"/>
                    <a:pt x="6316" y="1264"/>
                  </a:cubicBezTo>
                  <a:cubicBezTo>
                    <a:pt x="8308" y="2503"/>
                    <a:pt x="1458" y="4689"/>
                    <a:pt x="0"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0"/>
            <p:cNvSpPr/>
            <p:nvPr/>
          </p:nvSpPr>
          <p:spPr>
            <a:xfrm>
              <a:off x="5445800" y="427038"/>
              <a:ext cx="149425" cy="115425"/>
            </a:xfrm>
            <a:custGeom>
              <a:rect b="b" l="l" r="r" t="t"/>
              <a:pathLst>
                <a:path extrusionOk="0" h="4617" w="5977">
                  <a:moveTo>
                    <a:pt x="5685" y="4616"/>
                  </a:moveTo>
                  <a:cubicBezTo>
                    <a:pt x="5685" y="4616"/>
                    <a:pt x="1337" y="3402"/>
                    <a:pt x="1" y="1"/>
                  </a:cubicBezTo>
                  <a:cubicBezTo>
                    <a:pt x="2479" y="1"/>
                    <a:pt x="4762" y="1361"/>
                    <a:pt x="5977"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0"/>
            <p:cNvSpPr/>
            <p:nvPr/>
          </p:nvSpPr>
          <p:spPr>
            <a:xfrm>
              <a:off x="5596425" y="427038"/>
              <a:ext cx="142725" cy="95375"/>
            </a:xfrm>
            <a:custGeom>
              <a:rect b="b" l="l" r="r" t="t"/>
              <a:pathLst>
                <a:path extrusionOk="0" h="3815" w="5709">
                  <a:moveTo>
                    <a:pt x="0" y="3110"/>
                  </a:moveTo>
                  <a:cubicBezTo>
                    <a:pt x="0" y="3110"/>
                    <a:pt x="680" y="292"/>
                    <a:pt x="5709" y="1"/>
                  </a:cubicBezTo>
                  <a:cubicBezTo>
                    <a:pt x="5709" y="1"/>
                    <a:pt x="5442" y="3523"/>
                    <a:pt x="0"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0"/>
            <p:cNvSpPr/>
            <p:nvPr/>
          </p:nvSpPr>
          <p:spPr>
            <a:xfrm>
              <a:off x="5460375" y="335338"/>
              <a:ext cx="145175" cy="100850"/>
            </a:xfrm>
            <a:custGeom>
              <a:rect b="b" l="l" r="r" t="t"/>
              <a:pathLst>
                <a:path extrusionOk="0" h="4034" w="5807">
                  <a:moveTo>
                    <a:pt x="5807" y="3329"/>
                  </a:moveTo>
                  <a:cubicBezTo>
                    <a:pt x="5807" y="3329"/>
                    <a:pt x="3790" y="147"/>
                    <a:pt x="1" y="1"/>
                  </a:cubicBezTo>
                  <a:cubicBezTo>
                    <a:pt x="1" y="1"/>
                    <a:pt x="365" y="3936"/>
                    <a:pt x="5710"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0"/>
            <p:cNvSpPr/>
            <p:nvPr/>
          </p:nvSpPr>
          <p:spPr>
            <a:xfrm>
              <a:off x="5605525" y="360863"/>
              <a:ext cx="160975" cy="64400"/>
            </a:xfrm>
            <a:custGeom>
              <a:rect b="b" l="l" r="r" t="t"/>
              <a:pathLst>
                <a:path extrusionOk="0" h="2576" w="6439">
                  <a:moveTo>
                    <a:pt x="49" y="1822"/>
                  </a:moveTo>
                  <a:cubicBezTo>
                    <a:pt x="49" y="1822"/>
                    <a:pt x="2527" y="0"/>
                    <a:pt x="6438" y="535"/>
                  </a:cubicBezTo>
                  <a:cubicBezTo>
                    <a:pt x="6438" y="535"/>
                    <a:pt x="5588" y="2575"/>
                    <a:pt x="1"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0"/>
            <p:cNvSpPr/>
            <p:nvPr/>
          </p:nvSpPr>
          <p:spPr>
            <a:xfrm>
              <a:off x="5495600" y="244863"/>
              <a:ext cx="154300" cy="117225"/>
            </a:xfrm>
            <a:custGeom>
              <a:rect b="b" l="l" r="r" t="t"/>
              <a:pathLst>
                <a:path extrusionOk="0" h="4689" w="6172">
                  <a:moveTo>
                    <a:pt x="4713" y="4689"/>
                  </a:moveTo>
                  <a:cubicBezTo>
                    <a:pt x="4713" y="4689"/>
                    <a:pt x="6171" y="195"/>
                    <a:pt x="1" y="0"/>
                  </a:cubicBezTo>
                  <a:cubicBezTo>
                    <a:pt x="1" y="0"/>
                    <a:pt x="1677" y="3960"/>
                    <a:pt x="4713"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0"/>
            <p:cNvSpPr/>
            <p:nvPr/>
          </p:nvSpPr>
          <p:spPr>
            <a:xfrm>
              <a:off x="5614650" y="289788"/>
              <a:ext cx="139075" cy="68650"/>
            </a:xfrm>
            <a:custGeom>
              <a:rect b="b" l="l" r="r" t="t"/>
              <a:pathLst>
                <a:path extrusionOk="0" h="2746" w="5563">
                  <a:moveTo>
                    <a:pt x="122" y="2746"/>
                  </a:moveTo>
                  <a:cubicBezTo>
                    <a:pt x="0" y="2746"/>
                    <a:pt x="1336" y="171"/>
                    <a:pt x="5563" y="1"/>
                  </a:cubicBezTo>
                  <a:cubicBezTo>
                    <a:pt x="5563" y="25"/>
                    <a:pt x="4130" y="2600"/>
                    <a:pt x="122"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0"/>
            <p:cNvSpPr/>
            <p:nvPr/>
          </p:nvSpPr>
          <p:spPr>
            <a:xfrm>
              <a:off x="5576975" y="150113"/>
              <a:ext cx="125150" cy="91725"/>
            </a:xfrm>
            <a:custGeom>
              <a:rect b="b" l="l" r="r" t="t"/>
              <a:pathLst>
                <a:path extrusionOk="0" h="3669" w="5006">
                  <a:moveTo>
                    <a:pt x="4884" y="3669"/>
                  </a:moveTo>
                  <a:cubicBezTo>
                    <a:pt x="4884" y="3669"/>
                    <a:pt x="5005" y="511"/>
                    <a:pt x="1" y="1"/>
                  </a:cubicBezTo>
                  <a:cubicBezTo>
                    <a:pt x="1" y="1"/>
                    <a:pt x="487" y="3159"/>
                    <a:pt x="4884"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0"/>
            <p:cNvSpPr/>
            <p:nvPr/>
          </p:nvSpPr>
          <p:spPr>
            <a:xfrm>
              <a:off x="5714850" y="181088"/>
              <a:ext cx="134225" cy="74125"/>
            </a:xfrm>
            <a:custGeom>
              <a:rect b="b" l="l" r="r" t="t"/>
              <a:pathLst>
                <a:path extrusionOk="0" h="2965" w="5369">
                  <a:moveTo>
                    <a:pt x="0" y="2551"/>
                  </a:moveTo>
                  <a:cubicBezTo>
                    <a:pt x="0" y="2551"/>
                    <a:pt x="73" y="219"/>
                    <a:pt x="5369" y="1"/>
                  </a:cubicBezTo>
                  <a:cubicBezTo>
                    <a:pt x="5369" y="1"/>
                    <a:pt x="3838" y="2964"/>
                    <a:pt x="0"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0"/>
            <p:cNvSpPr/>
            <p:nvPr/>
          </p:nvSpPr>
          <p:spPr>
            <a:xfrm>
              <a:off x="5560600" y="237413"/>
              <a:ext cx="188875" cy="487250"/>
            </a:xfrm>
            <a:custGeom>
              <a:rect b="b" l="l" r="r" t="t"/>
              <a:pathLst>
                <a:path extrusionOk="0" h="19490" w="7555">
                  <a:moveTo>
                    <a:pt x="4939" y="1"/>
                  </a:moveTo>
                  <a:cubicBezTo>
                    <a:pt x="4880" y="1"/>
                    <a:pt x="4820" y="3"/>
                    <a:pt x="4761" y="7"/>
                  </a:cubicBezTo>
                  <a:cubicBezTo>
                    <a:pt x="4227" y="55"/>
                    <a:pt x="3717" y="298"/>
                    <a:pt x="3352" y="711"/>
                  </a:cubicBezTo>
                  <a:cubicBezTo>
                    <a:pt x="1992" y="2193"/>
                    <a:pt x="1506" y="7586"/>
                    <a:pt x="1069" y="12372"/>
                  </a:cubicBezTo>
                  <a:cubicBezTo>
                    <a:pt x="777" y="15651"/>
                    <a:pt x="486" y="18760"/>
                    <a:pt x="0" y="19319"/>
                  </a:cubicBezTo>
                  <a:lnTo>
                    <a:pt x="316" y="19489"/>
                  </a:lnTo>
                  <a:cubicBezTo>
                    <a:pt x="850" y="18906"/>
                    <a:pt x="1093" y="16404"/>
                    <a:pt x="1458" y="12396"/>
                  </a:cubicBezTo>
                  <a:cubicBezTo>
                    <a:pt x="1871" y="7902"/>
                    <a:pt x="2381" y="2315"/>
                    <a:pt x="3668" y="906"/>
                  </a:cubicBezTo>
                  <a:cubicBezTo>
                    <a:pt x="3960" y="566"/>
                    <a:pt x="4348" y="371"/>
                    <a:pt x="4810" y="347"/>
                  </a:cubicBezTo>
                  <a:cubicBezTo>
                    <a:pt x="4864" y="342"/>
                    <a:pt x="4919" y="340"/>
                    <a:pt x="4973" y="340"/>
                  </a:cubicBezTo>
                  <a:cubicBezTo>
                    <a:pt x="6093" y="340"/>
                    <a:pt x="7263" y="1246"/>
                    <a:pt x="7263" y="1246"/>
                  </a:cubicBezTo>
                  <a:lnTo>
                    <a:pt x="7555" y="1027"/>
                  </a:lnTo>
                  <a:cubicBezTo>
                    <a:pt x="7508" y="981"/>
                    <a:pt x="6239" y="1"/>
                    <a:pt x="493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0"/>
            <p:cNvSpPr/>
            <p:nvPr/>
          </p:nvSpPr>
          <p:spPr>
            <a:xfrm>
              <a:off x="5439725" y="711263"/>
              <a:ext cx="147425" cy="150275"/>
            </a:xfrm>
            <a:custGeom>
              <a:rect b="b" l="l" r="r" t="t"/>
              <a:pathLst>
                <a:path extrusionOk="0" h="6011" w="5897">
                  <a:moveTo>
                    <a:pt x="5224" y="1"/>
                  </a:moveTo>
                  <a:lnTo>
                    <a:pt x="5224" y="1"/>
                  </a:lnTo>
                  <a:cubicBezTo>
                    <a:pt x="5223" y="1"/>
                    <a:pt x="1" y="2867"/>
                    <a:pt x="1483" y="5418"/>
                  </a:cubicBezTo>
                  <a:cubicBezTo>
                    <a:pt x="1722" y="5833"/>
                    <a:pt x="2002" y="6011"/>
                    <a:pt x="2300" y="6011"/>
                  </a:cubicBezTo>
                  <a:cubicBezTo>
                    <a:pt x="3851" y="6011"/>
                    <a:pt x="5896" y="1203"/>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0"/>
            <p:cNvSpPr/>
            <p:nvPr/>
          </p:nvSpPr>
          <p:spPr>
            <a:xfrm>
              <a:off x="5379050" y="610488"/>
              <a:ext cx="194325" cy="86025"/>
            </a:xfrm>
            <a:custGeom>
              <a:rect b="b" l="l" r="r" t="t"/>
              <a:pathLst>
                <a:path extrusionOk="0" h="3441" w="7773">
                  <a:moveTo>
                    <a:pt x="2357" y="1"/>
                  </a:moveTo>
                  <a:cubicBezTo>
                    <a:pt x="928" y="1"/>
                    <a:pt x="0" y="227"/>
                    <a:pt x="1140" y="971"/>
                  </a:cubicBezTo>
                  <a:cubicBezTo>
                    <a:pt x="2594" y="1933"/>
                    <a:pt x="4895" y="3441"/>
                    <a:pt x="6949" y="3441"/>
                  </a:cubicBezTo>
                  <a:cubicBezTo>
                    <a:pt x="7229" y="3441"/>
                    <a:pt x="7504" y="3413"/>
                    <a:pt x="7772" y="3352"/>
                  </a:cubicBezTo>
                  <a:lnTo>
                    <a:pt x="7772" y="2501"/>
                  </a:lnTo>
                  <a:cubicBezTo>
                    <a:pt x="7772" y="2501"/>
                    <a:pt x="6825" y="339"/>
                    <a:pt x="4541" y="121"/>
                  </a:cubicBezTo>
                  <a:cubicBezTo>
                    <a:pt x="3811" y="51"/>
                    <a:pt x="3029" y="1"/>
                    <a:pt x="235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0"/>
            <p:cNvSpPr/>
            <p:nvPr/>
          </p:nvSpPr>
          <p:spPr>
            <a:xfrm>
              <a:off x="5576975" y="614563"/>
              <a:ext cx="194975" cy="74775"/>
            </a:xfrm>
            <a:custGeom>
              <a:rect b="b" l="l" r="r" t="t"/>
              <a:pathLst>
                <a:path extrusionOk="0" h="2991" w="7799">
                  <a:moveTo>
                    <a:pt x="6126" y="1"/>
                  </a:moveTo>
                  <a:cubicBezTo>
                    <a:pt x="4472" y="1"/>
                    <a:pt x="122" y="1901"/>
                    <a:pt x="122" y="1901"/>
                  </a:cubicBezTo>
                  <a:lnTo>
                    <a:pt x="1" y="2751"/>
                  </a:lnTo>
                  <a:cubicBezTo>
                    <a:pt x="1" y="2751"/>
                    <a:pt x="294" y="2991"/>
                    <a:pt x="1116" y="2991"/>
                  </a:cubicBezTo>
                  <a:cubicBezTo>
                    <a:pt x="1752" y="2991"/>
                    <a:pt x="2704" y="2847"/>
                    <a:pt x="4082" y="2338"/>
                  </a:cubicBezTo>
                  <a:cubicBezTo>
                    <a:pt x="7216" y="1172"/>
                    <a:pt x="7799" y="103"/>
                    <a:pt x="6268" y="6"/>
                  </a:cubicBezTo>
                  <a:cubicBezTo>
                    <a:pt x="6224" y="3"/>
                    <a:pt x="6176" y="1"/>
                    <a:pt x="6126"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0"/>
            <p:cNvSpPr/>
            <p:nvPr/>
          </p:nvSpPr>
          <p:spPr>
            <a:xfrm>
              <a:off x="5352900" y="515763"/>
              <a:ext cx="235050" cy="88050"/>
            </a:xfrm>
            <a:custGeom>
              <a:rect b="b" l="l" r="r" t="t"/>
              <a:pathLst>
                <a:path extrusionOk="0" h="3522" w="9402">
                  <a:moveTo>
                    <a:pt x="3604" y="0"/>
                  </a:moveTo>
                  <a:cubicBezTo>
                    <a:pt x="3363" y="0"/>
                    <a:pt x="3125" y="23"/>
                    <a:pt x="2891" y="72"/>
                  </a:cubicBezTo>
                  <a:cubicBezTo>
                    <a:pt x="0" y="698"/>
                    <a:pt x="4586" y="3522"/>
                    <a:pt x="9258" y="3522"/>
                  </a:cubicBezTo>
                  <a:cubicBezTo>
                    <a:pt x="9298" y="3522"/>
                    <a:pt x="9337" y="3521"/>
                    <a:pt x="9377" y="3521"/>
                  </a:cubicBezTo>
                  <a:lnTo>
                    <a:pt x="9401" y="3084"/>
                  </a:lnTo>
                  <a:cubicBezTo>
                    <a:pt x="9401" y="2950"/>
                    <a:pt x="6360" y="0"/>
                    <a:pt x="360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0"/>
            <p:cNvSpPr/>
            <p:nvPr/>
          </p:nvSpPr>
          <p:spPr>
            <a:xfrm>
              <a:off x="5587925" y="491713"/>
              <a:ext cx="207725" cy="100550"/>
            </a:xfrm>
            <a:custGeom>
              <a:rect b="b" l="l" r="r" t="t"/>
              <a:pathLst>
                <a:path extrusionOk="0" h="4022" w="8309">
                  <a:moveTo>
                    <a:pt x="5467" y="1"/>
                  </a:moveTo>
                  <a:cubicBezTo>
                    <a:pt x="3330" y="1"/>
                    <a:pt x="73" y="3308"/>
                    <a:pt x="73" y="3414"/>
                  </a:cubicBezTo>
                  <a:lnTo>
                    <a:pt x="0" y="4021"/>
                  </a:lnTo>
                  <a:cubicBezTo>
                    <a:pt x="1458" y="3657"/>
                    <a:pt x="8308" y="1471"/>
                    <a:pt x="6316" y="232"/>
                  </a:cubicBezTo>
                  <a:cubicBezTo>
                    <a:pt x="6066" y="71"/>
                    <a:pt x="5778" y="1"/>
                    <a:pt x="546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0"/>
            <p:cNvSpPr/>
            <p:nvPr/>
          </p:nvSpPr>
          <p:spPr>
            <a:xfrm>
              <a:off x="5445800" y="427038"/>
              <a:ext cx="149425" cy="115425"/>
            </a:xfrm>
            <a:custGeom>
              <a:rect b="b" l="l" r="r" t="t"/>
              <a:pathLst>
                <a:path extrusionOk="0" h="4617" w="5977">
                  <a:moveTo>
                    <a:pt x="1" y="1"/>
                  </a:moveTo>
                  <a:cubicBezTo>
                    <a:pt x="1337" y="3402"/>
                    <a:pt x="5685" y="4616"/>
                    <a:pt x="5685" y="4616"/>
                  </a:cubicBezTo>
                  <a:lnTo>
                    <a:pt x="5977" y="3572"/>
                  </a:lnTo>
                  <a:cubicBezTo>
                    <a:pt x="4762" y="1361"/>
                    <a:pt x="2479" y="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0"/>
            <p:cNvSpPr/>
            <p:nvPr/>
          </p:nvSpPr>
          <p:spPr>
            <a:xfrm>
              <a:off x="5596425" y="427038"/>
              <a:ext cx="142725" cy="95375"/>
            </a:xfrm>
            <a:custGeom>
              <a:rect b="b" l="l" r="r" t="t"/>
              <a:pathLst>
                <a:path extrusionOk="0" h="3815" w="5709">
                  <a:moveTo>
                    <a:pt x="5709" y="1"/>
                  </a:moveTo>
                  <a:cubicBezTo>
                    <a:pt x="680" y="292"/>
                    <a:pt x="0" y="3110"/>
                    <a:pt x="0" y="3110"/>
                  </a:cubicBezTo>
                  <a:lnTo>
                    <a:pt x="0" y="3815"/>
                  </a:lnTo>
                  <a:cubicBezTo>
                    <a:pt x="5442" y="3523"/>
                    <a:pt x="5709" y="1"/>
                    <a:pt x="570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0"/>
            <p:cNvSpPr/>
            <p:nvPr/>
          </p:nvSpPr>
          <p:spPr>
            <a:xfrm>
              <a:off x="5460375" y="335338"/>
              <a:ext cx="145175" cy="100850"/>
            </a:xfrm>
            <a:custGeom>
              <a:rect b="b" l="l" r="r" t="t"/>
              <a:pathLst>
                <a:path extrusionOk="0" h="4034" w="5807">
                  <a:moveTo>
                    <a:pt x="1" y="1"/>
                  </a:moveTo>
                  <a:cubicBezTo>
                    <a:pt x="1" y="1"/>
                    <a:pt x="365" y="3936"/>
                    <a:pt x="5710" y="4033"/>
                  </a:cubicBezTo>
                  <a:lnTo>
                    <a:pt x="5807" y="3329"/>
                  </a:lnTo>
                  <a:cubicBezTo>
                    <a:pt x="5807" y="3329"/>
                    <a:pt x="3790" y="147"/>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0"/>
            <p:cNvSpPr/>
            <p:nvPr/>
          </p:nvSpPr>
          <p:spPr>
            <a:xfrm>
              <a:off x="5605525" y="371763"/>
              <a:ext cx="160975" cy="47400"/>
            </a:xfrm>
            <a:custGeom>
              <a:rect b="b" l="l" r="r" t="t"/>
              <a:pathLst>
                <a:path extrusionOk="0" h="1896" w="6439">
                  <a:moveTo>
                    <a:pt x="5010" y="0"/>
                  </a:moveTo>
                  <a:cubicBezTo>
                    <a:pt x="1934" y="0"/>
                    <a:pt x="49" y="1386"/>
                    <a:pt x="49" y="1386"/>
                  </a:cubicBezTo>
                  <a:lnTo>
                    <a:pt x="1" y="1872"/>
                  </a:lnTo>
                  <a:cubicBezTo>
                    <a:pt x="344" y="1888"/>
                    <a:pt x="669" y="1896"/>
                    <a:pt x="978" y="1896"/>
                  </a:cubicBezTo>
                  <a:cubicBezTo>
                    <a:pt x="5689" y="1896"/>
                    <a:pt x="6438" y="99"/>
                    <a:pt x="6438" y="99"/>
                  </a:cubicBezTo>
                  <a:cubicBezTo>
                    <a:pt x="5938" y="30"/>
                    <a:pt x="5461" y="0"/>
                    <a:pt x="501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0"/>
            <p:cNvSpPr/>
            <p:nvPr/>
          </p:nvSpPr>
          <p:spPr>
            <a:xfrm>
              <a:off x="5495600" y="244863"/>
              <a:ext cx="154300" cy="117225"/>
            </a:xfrm>
            <a:custGeom>
              <a:rect b="b" l="l" r="r" t="t"/>
              <a:pathLst>
                <a:path extrusionOk="0" h="4689" w="6172">
                  <a:moveTo>
                    <a:pt x="1" y="0"/>
                  </a:moveTo>
                  <a:cubicBezTo>
                    <a:pt x="1" y="0"/>
                    <a:pt x="1677" y="3960"/>
                    <a:pt x="4713" y="4689"/>
                  </a:cubicBezTo>
                  <a:cubicBezTo>
                    <a:pt x="4713" y="4689"/>
                    <a:pt x="6171" y="195"/>
                    <a:pt x="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0"/>
            <p:cNvSpPr/>
            <p:nvPr/>
          </p:nvSpPr>
          <p:spPr>
            <a:xfrm>
              <a:off x="5614650" y="289788"/>
              <a:ext cx="139075" cy="68650"/>
            </a:xfrm>
            <a:custGeom>
              <a:rect b="b" l="l" r="r" t="t"/>
              <a:pathLst>
                <a:path extrusionOk="0" h="2746" w="5563">
                  <a:moveTo>
                    <a:pt x="5563" y="1"/>
                  </a:moveTo>
                  <a:cubicBezTo>
                    <a:pt x="1336" y="171"/>
                    <a:pt x="0" y="2746"/>
                    <a:pt x="122" y="2746"/>
                  </a:cubicBezTo>
                  <a:cubicBezTo>
                    <a:pt x="4130" y="2600"/>
                    <a:pt x="5563" y="25"/>
                    <a:pt x="556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0"/>
            <p:cNvSpPr/>
            <p:nvPr/>
          </p:nvSpPr>
          <p:spPr>
            <a:xfrm>
              <a:off x="5576975" y="150113"/>
              <a:ext cx="125150" cy="91725"/>
            </a:xfrm>
            <a:custGeom>
              <a:rect b="b" l="l" r="r" t="t"/>
              <a:pathLst>
                <a:path extrusionOk="0" h="3669" w="5006">
                  <a:moveTo>
                    <a:pt x="1" y="1"/>
                  </a:moveTo>
                  <a:cubicBezTo>
                    <a:pt x="1" y="1"/>
                    <a:pt x="487" y="3159"/>
                    <a:pt x="4884" y="3669"/>
                  </a:cubicBezTo>
                  <a:cubicBezTo>
                    <a:pt x="4884" y="3669"/>
                    <a:pt x="5005" y="51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0"/>
            <p:cNvSpPr/>
            <p:nvPr/>
          </p:nvSpPr>
          <p:spPr>
            <a:xfrm>
              <a:off x="5714850" y="181088"/>
              <a:ext cx="134225" cy="64775"/>
            </a:xfrm>
            <a:custGeom>
              <a:rect b="b" l="l" r="r" t="t"/>
              <a:pathLst>
                <a:path extrusionOk="0" h="2591" w="5369">
                  <a:moveTo>
                    <a:pt x="5369" y="1"/>
                  </a:moveTo>
                  <a:cubicBezTo>
                    <a:pt x="73" y="219"/>
                    <a:pt x="0" y="2551"/>
                    <a:pt x="0" y="2551"/>
                  </a:cubicBezTo>
                  <a:cubicBezTo>
                    <a:pt x="250" y="2578"/>
                    <a:pt x="491" y="2591"/>
                    <a:pt x="721" y="2591"/>
                  </a:cubicBezTo>
                  <a:cubicBezTo>
                    <a:pt x="4031" y="2591"/>
                    <a:pt x="5369" y="1"/>
                    <a:pt x="536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3_1">
    <p:spTree>
      <p:nvGrpSpPr>
        <p:cNvPr id="536" name="Shape 536"/>
        <p:cNvGrpSpPr/>
        <p:nvPr/>
      </p:nvGrpSpPr>
      <p:grpSpPr>
        <a:xfrm>
          <a:off x="0" y="0"/>
          <a:ext cx="0" cy="0"/>
          <a:chOff x="0" y="0"/>
          <a:chExt cx="0" cy="0"/>
        </a:xfrm>
      </p:grpSpPr>
      <p:sp>
        <p:nvSpPr>
          <p:cNvPr id="537" name="Google Shape;537;p21"/>
          <p:cNvSpPr txBox="1"/>
          <p:nvPr>
            <p:ph idx="1" type="body"/>
          </p:nvPr>
        </p:nvSpPr>
        <p:spPr>
          <a:xfrm>
            <a:off x="800100" y="1489050"/>
            <a:ext cx="4336500" cy="2632500"/>
          </a:xfrm>
          <a:prstGeom prst="rect">
            <a:avLst/>
          </a:prstGeom>
        </p:spPr>
        <p:txBody>
          <a:bodyPr anchorCtr="0" anchor="t" bIns="0" lIns="91425" spcFirstLastPara="1" rIns="91425" wrap="square" tIns="0">
            <a:noAutofit/>
          </a:bodyPr>
          <a:lstStyle>
            <a:lvl1pPr indent="-330200" lvl="0" marL="457200" rtl="0">
              <a:spcBef>
                <a:spcPts val="0"/>
              </a:spcBef>
              <a:spcAft>
                <a:spcPts val="0"/>
              </a:spcAft>
              <a:buSzPts val="1600"/>
              <a:buChar char="●"/>
              <a:defRPr/>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sp>
        <p:nvSpPr>
          <p:cNvPr id="538" name="Google Shape;538;p21"/>
          <p:cNvSpPr txBox="1"/>
          <p:nvPr>
            <p:ph type="title"/>
          </p:nvPr>
        </p:nvSpPr>
        <p:spPr>
          <a:xfrm>
            <a:off x="800100" y="597450"/>
            <a:ext cx="4336500" cy="572700"/>
          </a:xfrm>
          <a:prstGeom prst="rect">
            <a:avLst/>
          </a:prstGeom>
        </p:spPr>
        <p:txBody>
          <a:bodyPr anchorCtr="0" anchor="t" bIns="0" lIns="91425" spcFirstLastPara="1" rIns="91425"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3_1_1">
    <p:spTree>
      <p:nvGrpSpPr>
        <p:cNvPr id="539" name="Shape 539"/>
        <p:cNvGrpSpPr/>
        <p:nvPr/>
      </p:nvGrpSpPr>
      <p:grpSpPr>
        <a:xfrm>
          <a:off x="0" y="0"/>
          <a:ext cx="0" cy="0"/>
          <a:chOff x="0" y="0"/>
          <a:chExt cx="0" cy="0"/>
        </a:xfrm>
      </p:grpSpPr>
      <p:sp>
        <p:nvSpPr>
          <p:cNvPr id="540" name="Google Shape;540;p22"/>
          <p:cNvSpPr txBox="1"/>
          <p:nvPr>
            <p:ph type="title"/>
          </p:nvPr>
        </p:nvSpPr>
        <p:spPr>
          <a:xfrm>
            <a:off x="931650" y="1730922"/>
            <a:ext cx="2876700" cy="1047000"/>
          </a:xfrm>
          <a:prstGeom prst="rect">
            <a:avLst/>
          </a:prstGeom>
        </p:spPr>
        <p:txBody>
          <a:bodyPr anchorCtr="0" anchor="t" bIns="0" lIns="91425" spcFirstLastPara="1" rIns="91425" wrap="square" tIns="0">
            <a:noAutofit/>
          </a:bodyPr>
          <a:lstStyle>
            <a:lvl1pPr lvl="0" rtl="0" algn="r">
              <a:spcBef>
                <a:spcPts val="0"/>
              </a:spcBef>
              <a:spcAft>
                <a:spcPts val="0"/>
              </a:spcAft>
              <a:buSzPts val="4200"/>
              <a:buNone/>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541" name="Google Shape;541;p22"/>
          <p:cNvSpPr txBox="1"/>
          <p:nvPr>
            <p:ph idx="1" type="subTitle"/>
          </p:nvPr>
        </p:nvSpPr>
        <p:spPr>
          <a:xfrm>
            <a:off x="931550" y="2927022"/>
            <a:ext cx="2876700" cy="1120200"/>
          </a:xfrm>
          <a:prstGeom prst="rect">
            <a:avLst/>
          </a:prstGeom>
        </p:spPr>
        <p:txBody>
          <a:bodyPr anchorCtr="0" anchor="t" bIns="0" lIns="91425" spcFirstLastPara="1" rIns="91425" wrap="square" tIns="0">
            <a:noAutofit/>
          </a:bodyPr>
          <a:lstStyle>
            <a:lvl1pPr lvl="0" rtl="0" algn="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542" name="Google Shape;542;p22"/>
          <p:cNvGrpSpPr/>
          <p:nvPr/>
        </p:nvGrpSpPr>
        <p:grpSpPr>
          <a:xfrm flipH="1">
            <a:off x="7054692" y="-397861"/>
            <a:ext cx="2228455" cy="2102237"/>
            <a:chOff x="2238024" y="-419812"/>
            <a:chExt cx="2331508" cy="2199453"/>
          </a:xfrm>
        </p:grpSpPr>
        <p:sp>
          <p:nvSpPr>
            <p:cNvPr id="543" name="Google Shape;543;p22"/>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2"/>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2"/>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2"/>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2"/>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2"/>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2"/>
          <p:cNvGrpSpPr/>
          <p:nvPr/>
        </p:nvGrpSpPr>
        <p:grpSpPr>
          <a:xfrm>
            <a:off x="-27625" y="557213"/>
            <a:ext cx="1933200" cy="682088"/>
            <a:chOff x="-27625" y="557213"/>
            <a:chExt cx="1933200" cy="682088"/>
          </a:xfrm>
        </p:grpSpPr>
        <p:grpSp>
          <p:nvGrpSpPr>
            <p:cNvPr id="550" name="Google Shape;550;p22"/>
            <p:cNvGrpSpPr/>
            <p:nvPr/>
          </p:nvGrpSpPr>
          <p:grpSpPr>
            <a:xfrm>
              <a:off x="998525" y="557213"/>
              <a:ext cx="559866" cy="535382"/>
              <a:chOff x="403425" y="1360888"/>
              <a:chExt cx="559866" cy="535382"/>
            </a:xfrm>
          </p:grpSpPr>
          <p:sp>
            <p:nvSpPr>
              <p:cNvPr id="551" name="Google Shape;551;p22"/>
              <p:cNvSpPr/>
              <p:nvPr/>
            </p:nvSpPr>
            <p:spPr>
              <a:xfrm>
                <a:off x="502974" y="1581232"/>
                <a:ext cx="366267" cy="315037"/>
              </a:xfrm>
              <a:custGeom>
                <a:rect b="b" l="l" r="r" t="t"/>
                <a:pathLst>
                  <a:path extrusionOk="0" h="2921" w="3396">
                    <a:moveTo>
                      <a:pt x="645" y="2921"/>
                    </a:moveTo>
                    <a:lnTo>
                      <a:pt x="1" y="227"/>
                    </a:lnTo>
                    <a:cubicBezTo>
                      <a:pt x="1" y="227"/>
                      <a:pt x="2317" y="0"/>
                      <a:pt x="3396" y="227"/>
                    </a:cubicBezTo>
                    <a:lnTo>
                      <a:pt x="2994" y="2921"/>
                    </a:lnTo>
                    <a:close/>
                  </a:path>
                </a:pathLst>
              </a:custGeom>
              <a:gradFill>
                <a:gsLst>
                  <a:gs pos="0">
                    <a:schemeClr val="accent3"/>
                  </a:gs>
                  <a:gs pos="31000">
                    <a:srgbClr val="0C899A"/>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2"/>
              <p:cNvSpPr/>
              <p:nvPr/>
            </p:nvSpPr>
            <p:spPr>
              <a:xfrm>
                <a:off x="403425" y="1451700"/>
                <a:ext cx="182379" cy="154121"/>
              </a:xfrm>
              <a:custGeom>
                <a:rect b="b" l="l" r="r" t="t"/>
                <a:pathLst>
                  <a:path extrusionOk="0" h="1429" w="1691">
                    <a:moveTo>
                      <a:pt x="924" y="1428"/>
                    </a:moveTo>
                    <a:cubicBezTo>
                      <a:pt x="367" y="1376"/>
                      <a:pt x="105" y="0"/>
                      <a:pt x="53" y="16"/>
                    </a:cubicBezTo>
                    <a:cubicBezTo>
                      <a:pt x="0" y="33"/>
                      <a:pt x="1152" y="161"/>
                      <a:pt x="169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2"/>
              <p:cNvSpPr/>
              <p:nvPr/>
            </p:nvSpPr>
            <p:spPr>
              <a:xfrm>
                <a:off x="780913" y="1451700"/>
                <a:ext cx="182379" cy="154121"/>
              </a:xfrm>
              <a:custGeom>
                <a:rect b="b" l="l" r="r" t="t"/>
                <a:pathLst>
                  <a:path extrusionOk="0" h="1429" w="1691">
                    <a:moveTo>
                      <a:pt x="767" y="1428"/>
                    </a:moveTo>
                    <a:cubicBezTo>
                      <a:pt x="1323" y="1376"/>
                      <a:pt x="1585" y="0"/>
                      <a:pt x="1638" y="16"/>
                    </a:cubicBezTo>
                    <a:cubicBezTo>
                      <a:pt x="1690" y="33"/>
                      <a:pt x="538" y="161"/>
                      <a:pt x="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2"/>
              <p:cNvSpPr/>
              <p:nvPr/>
            </p:nvSpPr>
            <p:spPr>
              <a:xfrm>
                <a:off x="521848" y="1360888"/>
                <a:ext cx="138698" cy="238462"/>
              </a:xfrm>
              <a:custGeom>
                <a:rect b="b" l="l" r="r" t="t"/>
                <a:pathLst>
                  <a:path extrusionOk="0" h="2211" w="1286">
                    <a:moveTo>
                      <a:pt x="1131" y="2185"/>
                    </a:moveTo>
                    <a:cubicBezTo>
                      <a:pt x="1131" y="2185"/>
                      <a:pt x="1285" y="802"/>
                      <a:pt x="266" y="1"/>
                    </a:cubicBezTo>
                    <a:cubicBezTo>
                      <a:pt x="266" y="1"/>
                      <a:pt x="0" y="1335"/>
                      <a:pt x="5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2"/>
              <p:cNvSpPr/>
              <p:nvPr/>
            </p:nvSpPr>
            <p:spPr>
              <a:xfrm>
                <a:off x="706925" y="1385802"/>
                <a:ext cx="146356" cy="213548"/>
              </a:xfrm>
              <a:custGeom>
                <a:rect b="b" l="l" r="r" t="t"/>
                <a:pathLst>
                  <a:path extrusionOk="0" h="1980" w="1357">
                    <a:moveTo>
                      <a:pt x="0" y="1980"/>
                    </a:moveTo>
                    <a:cubicBezTo>
                      <a:pt x="0" y="1980"/>
                      <a:pt x="243" y="802"/>
                      <a:pt x="1261" y="0"/>
                    </a:cubicBezTo>
                    <a:cubicBezTo>
                      <a:pt x="1261" y="0"/>
                      <a:pt x="1357" y="1104"/>
                      <a:pt x="767" y="1980"/>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2"/>
              <p:cNvSpPr/>
              <p:nvPr/>
            </p:nvSpPr>
            <p:spPr>
              <a:xfrm>
                <a:off x="632506" y="1360888"/>
                <a:ext cx="138483" cy="238462"/>
              </a:xfrm>
              <a:custGeom>
                <a:rect b="b" l="l" r="r" t="t"/>
                <a:pathLst>
                  <a:path extrusionOk="0" h="2211" w="1284">
                    <a:moveTo>
                      <a:pt x="153" y="2185"/>
                    </a:moveTo>
                    <a:cubicBezTo>
                      <a:pt x="153" y="2185"/>
                      <a:pt x="1" y="802"/>
                      <a:pt x="1018" y="1"/>
                    </a:cubicBezTo>
                    <a:cubicBezTo>
                      <a:pt x="1018" y="1"/>
                      <a:pt x="1284" y="1335"/>
                      <a:pt x="6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22"/>
            <p:cNvSpPr/>
            <p:nvPr/>
          </p:nvSpPr>
          <p:spPr>
            <a:xfrm>
              <a:off x="-27625" y="1088100"/>
              <a:ext cx="1933200" cy="151200"/>
            </a:xfrm>
            <a:prstGeom prst="rect">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558" name="Shape 558"/>
        <p:cNvGrpSpPr/>
        <p:nvPr/>
      </p:nvGrpSpPr>
      <p:grpSpPr>
        <a:xfrm>
          <a:off x="0" y="0"/>
          <a:ext cx="0" cy="0"/>
          <a:chOff x="0" y="0"/>
          <a:chExt cx="0" cy="0"/>
        </a:xfrm>
      </p:grpSpPr>
      <p:sp>
        <p:nvSpPr>
          <p:cNvPr id="559" name="Google Shape;559;p23"/>
          <p:cNvSpPr txBox="1"/>
          <p:nvPr>
            <p:ph type="title"/>
          </p:nvPr>
        </p:nvSpPr>
        <p:spPr>
          <a:xfrm>
            <a:off x="996775" y="597450"/>
            <a:ext cx="3349200" cy="1002000"/>
          </a:xfrm>
          <a:prstGeom prst="rect">
            <a:avLst/>
          </a:prstGeom>
        </p:spPr>
        <p:txBody>
          <a:bodyPr anchorCtr="0" anchor="t" bIns="0" lIns="91425" spcFirstLastPara="1" rIns="91425" wrap="square" tIns="0">
            <a:noAutofit/>
          </a:bodyPr>
          <a:lstStyle>
            <a:lvl1pPr lvl="0">
              <a:spcBef>
                <a:spcPts val="0"/>
              </a:spcBef>
              <a:spcAft>
                <a:spcPts val="0"/>
              </a:spcAft>
              <a:buSzPts val="3500"/>
              <a:buNone/>
              <a:defRPr sz="6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60" name="Google Shape;560;p23"/>
          <p:cNvSpPr txBox="1"/>
          <p:nvPr>
            <p:ph idx="1" type="subTitle"/>
          </p:nvPr>
        </p:nvSpPr>
        <p:spPr>
          <a:xfrm>
            <a:off x="996775" y="2228188"/>
            <a:ext cx="3349200" cy="1213500"/>
          </a:xfrm>
          <a:prstGeom prst="rect">
            <a:avLst/>
          </a:prstGeom>
        </p:spPr>
        <p:txBody>
          <a:bodyPr anchorCtr="0" anchor="t" bIns="0" lIns="91425" spcFirstLastPara="1" rIns="91425" wrap="square" tIns="0">
            <a:noAutofit/>
          </a:bodyPr>
          <a:lstStyle>
            <a:lvl1pPr lvl="0" rtl="0">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61" name="Google Shape;561;p23"/>
          <p:cNvSpPr txBox="1"/>
          <p:nvPr/>
        </p:nvSpPr>
        <p:spPr>
          <a:xfrm>
            <a:off x="996775" y="4070425"/>
            <a:ext cx="4886400" cy="475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chemeClr val="dk1"/>
                </a:solidFill>
                <a:latin typeface="Oxanium"/>
                <a:ea typeface="Oxanium"/>
                <a:cs typeface="Oxanium"/>
                <a:sym typeface="Oxanium"/>
              </a:rPr>
              <a:t>CREDITS: This presentation template was created by </a:t>
            </a:r>
            <a:r>
              <a:rPr b="1" lang="en" sz="1200">
                <a:solidFill>
                  <a:schemeClr val="dk1"/>
                </a:solidFill>
                <a:uFill>
                  <a:noFill/>
                </a:uFill>
                <a:latin typeface="Oxanium"/>
                <a:ea typeface="Oxanium"/>
                <a:cs typeface="Oxanium"/>
                <a:sym typeface="Oxanium"/>
                <a:hlinkClick r:id="rId2">
                  <a:extLst>
                    <a:ext uri="{A12FA001-AC4F-418D-AE19-62706E023703}">
                      <ahyp:hlinkClr val="tx"/>
                    </a:ext>
                  </a:extLst>
                </a:hlinkClick>
              </a:rPr>
              <a:t>Slidesgo</a:t>
            </a:r>
            <a:r>
              <a:rPr lang="en" sz="1200">
                <a:solidFill>
                  <a:schemeClr val="dk1"/>
                </a:solidFill>
                <a:latin typeface="Oxanium"/>
                <a:ea typeface="Oxanium"/>
                <a:cs typeface="Oxanium"/>
                <a:sym typeface="Oxanium"/>
              </a:rPr>
              <a:t>, including icons by </a:t>
            </a:r>
            <a:r>
              <a:rPr b="1" lang="en" sz="1200">
                <a:solidFill>
                  <a:schemeClr val="dk1"/>
                </a:solidFill>
                <a:uFill>
                  <a:noFill/>
                </a:uFill>
                <a:latin typeface="Oxanium"/>
                <a:ea typeface="Oxanium"/>
                <a:cs typeface="Oxanium"/>
                <a:sym typeface="Oxanium"/>
                <a:hlinkClick r:id="rId3">
                  <a:extLst>
                    <a:ext uri="{A12FA001-AC4F-418D-AE19-62706E023703}">
                      <ahyp:hlinkClr val="tx"/>
                    </a:ext>
                  </a:extLst>
                </a:hlinkClick>
              </a:rPr>
              <a:t>Flaticon</a:t>
            </a:r>
            <a:r>
              <a:rPr lang="en" sz="1200">
                <a:solidFill>
                  <a:schemeClr val="dk1"/>
                </a:solidFill>
                <a:latin typeface="Oxanium"/>
                <a:ea typeface="Oxanium"/>
                <a:cs typeface="Oxanium"/>
                <a:sym typeface="Oxanium"/>
              </a:rPr>
              <a:t>, and infographics &amp; images by </a:t>
            </a:r>
            <a:r>
              <a:rPr b="1" lang="en" sz="1200">
                <a:solidFill>
                  <a:schemeClr val="dk1"/>
                </a:solidFill>
                <a:uFill>
                  <a:noFill/>
                </a:uFill>
                <a:latin typeface="Oxanium"/>
                <a:ea typeface="Oxanium"/>
                <a:cs typeface="Oxanium"/>
                <a:sym typeface="Oxanium"/>
                <a:hlinkClick r:id="rId4">
                  <a:extLst>
                    <a:ext uri="{A12FA001-AC4F-418D-AE19-62706E023703}">
                      <ahyp:hlinkClr val="tx"/>
                    </a:ext>
                  </a:extLst>
                </a:hlinkClick>
              </a:rPr>
              <a:t>Freepik</a:t>
            </a:r>
            <a:endParaRPr b="1" sz="1200" u="sng">
              <a:solidFill>
                <a:schemeClr val="dk1"/>
              </a:solidFill>
              <a:latin typeface="Oxanium"/>
              <a:ea typeface="Oxanium"/>
              <a:cs typeface="Oxanium"/>
              <a:sym typeface="Oxanium"/>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4">
    <p:spTree>
      <p:nvGrpSpPr>
        <p:cNvPr id="562" name="Shape 562"/>
        <p:cNvGrpSpPr/>
        <p:nvPr/>
      </p:nvGrpSpPr>
      <p:grpSpPr>
        <a:xfrm>
          <a:off x="0" y="0"/>
          <a:ext cx="0" cy="0"/>
          <a:chOff x="0" y="0"/>
          <a:chExt cx="0" cy="0"/>
        </a:xfrm>
      </p:grpSpPr>
      <p:grpSp>
        <p:nvGrpSpPr>
          <p:cNvPr id="563" name="Google Shape;563;p24"/>
          <p:cNvGrpSpPr/>
          <p:nvPr/>
        </p:nvGrpSpPr>
        <p:grpSpPr>
          <a:xfrm>
            <a:off x="2571862" y="4236167"/>
            <a:ext cx="1230715" cy="993583"/>
            <a:chOff x="3974575" y="4314877"/>
            <a:chExt cx="1133360" cy="914985"/>
          </a:xfrm>
        </p:grpSpPr>
        <p:sp>
          <p:nvSpPr>
            <p:cNvPr id="564" name="Google Shape;564;p24"/>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4"/>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4"/>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4"/>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4"/>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4"/>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4"/>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4"/>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4"/>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4"/>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4"/>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4"/>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4"/>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4"/>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4"/>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4"/>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4"/>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4"/>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4"/>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4"/>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4"/>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4"/>
            <p:cNvSpPr/>
            <p:nvPr/>
          </p:nvSpPr>
          <p:spPr>
            <a:xfrm>
              <a:off x="4444153" y="43203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26000">
                  <a:srgbClr val="FFFFFF">
                    <a:alpha val="0"/>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4_1">
    <p:spTree>
      <p:nvGrpSpPr>
        <p:cNvPr id="586" name="Shape 586"/>
        <p:cNvGrpSpPr/>
        <p:nvPr/>
      </p:nvGrpSpPr>
      <p:grpSpPr>
        <a:xfrm>
          <a:off x="0" y="0"/>
          <a:ext cx="0" cy="0"/>
          <a:chOff x="0" y="0"/>
          <a:chExt cx="0" cy="0"/>
        </a:xfrm>
      </p:grpSpPr>
      <p:grpSp>
        <p:nvGrpSpPr>
          <p:cNvPr id="587" name="Google Shape;587;p25"/>
          <p:cNvGrpSpPr/>
          <p:nvPr/>
        </p:nvGrpSpPr>
        <p:grpSpPr>
          <a:xfrm flipH="1">
            <a:off x="5880876" y="-819345"/>
            <a:ext cx="2588674" cy="2442053"/>
            <a:chOff x="2238024" y="-419812"/>
            <a:chExt cx="2331508" cy="2199453"/>
          </a:xfrm>
        </p:grpSpPr>
        <p:sp>
          <p:nvSpPr>
            <p:cNvPr id="588" name="Google Shape;588;p25"/>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5"/>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5"/>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5"/>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5"/>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5"/>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25"/>
          <p:cNvGrpSpPr/>
          <p:nvPr/>
        </p:nvGrpSpPr>
        <p:grpSpPr>
          <a:xfrm flipH="1" rot="-543065">
            <a:off x="3753258" y="3453452"/>
            <a:ext cx="2085513" cy="2404850"/>
            <a:chOff x="7107725" y="3556750"/>
            <a:chExt cx="1861988" cy="2147098"/>
          </a:xfrm>
        </p:grpSpPr>
        <p:grpSp>
          <p:nvGrpSpPr>
            <p:cNvPr id="595" name="Google Shape;595;p25"/>
            <p:cNvGrpSpPr/>
            <p:nvPr/>
          </p:nvGrpSpPr>
          <p:grpSpPr>
            <a:xfrm>
              <a:off x="7107725" y="3556750"/>
              <a:ext cx="1861988" cy="2147098"/>
              <a:chOff x="7107725" y="3556750"/>
              <a:chExt cx="1861988" cy="2147098"/>
            </a:xfrm>
          </p:grpSpPr>
          <p:sp>
            <p:nvSpPr>
              <p:cNvPr id="596" name="Google Shape;596;p25"/>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5"/>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5"/>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5"/>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 name="Google Shape;600;p25"/>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04" name="Shape 604"/>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05" name="Shape 605"/>
        <p:cNvGrpSpPr/>
        <p:nvPr/>
      </p:nvGrpSpPr>
      <p:grpSpPr>
        <a:xfrm>
          <a:off x="0" y="0"/>
          <a:ext cx="0" cy="0"/>
          <a:chOff x="0" y="0"/>
          <a:chExt cx="0" cy="0"/>
        </a:xfrm>
      </p:grpSpPr>
      <p:sp>
        <p:nvSpPr>
          <p:cNvPr id="606" name="Google Shape;606;p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5"/>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0" lIns="91425" spcFirstLastPara="1" rIns="91425" wrap="square" tIns="0">
            <a:noAutofit/>
          </a:bodyPr>
          <a:lstStyle>
            <a:lvl1pPr lvl="0">
              <a:lnSpc>
                <a:spcPct val="100000"/>
              </a:lnSpc>
              <a:spcBef>
                <a:spcPts val="0"/>
              </a:spcBef>
              <a:spcAft>
                <a:spcPts val="0"/>
              </a:spcAft>
              <a:buClr>
                <a:schemeClr val="accent6"/>
              </a:buClr>
              <a:buSzPts val="3500"/>
              <a:buFont typeface="Advent Pro"/>
              <a:buNone/>
              <a:defRPr b="1" sz="3500">
                <a:solidFill>
                  <a:schemeClr val="accent6"/>
                </a:solidFill>
                <a:latin typeface="Advent Pro"/>
                <a:ea typeface="Advent Pro"/>
                <a:cs typeface="Advent Pro"/>
                <a:sym typeface="Advent Pro"/>
              </a:defRPr>
            </a:lvl1pPr>
            <a:lvl2pPr lvl="1">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2pPr>
            <a:lvl3pPr lvl="2">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3pPr>
            <a:lvl4pPr lvl="3">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4pPr>
            <a:lvl5pPr lvl="4">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5pPr>
            <a:lvl6pPr lvl="5">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6pPr>
            <a:lvl7pPr lvl="6">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7pPr>
            <a:lvl8pPr lvl="7">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8pPr>
            <a:lvl9pPr lvl="8">
              <a:lnSpc>
                <a:spcPct val="100000"/>
              </a:lnSpc>
              <a:spcBef>
                <a:spcPts val="0"/>
              </a:spcBef>
              <a:spcAft>
                <a:spcPts val="0"/>
              </a:spcAft>
              <a:buClr>
                <a:schemeClr val="accent3"/>
              </a:buClr>
              <a:buSzPts val="3500"/>
              <a:buFont typeface="Federo"/>
              <a:buNone/>
              <a:defRPr sz="3500">
                <a:solidFill>
                  <a:schemeClr val="accent3"/>
                </a:solidFill>
                <a:latin typeface="Federo"/>
                <a:ea typeface="Federo"/>
                <a:cs typeface="Federo"/>
                <a:sym typeface="Feder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0" lIns="91425" spcFirstLastPara="1" rIns="91425" wrap="square" tIns="0">
            <a:noAutofit/>
          </a:bodyPr>
          <a:lstStyle>
            <a:lvl1pPr indent="-330200" lvl="0" marL="4572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1pPr>
            <a:lvl2pPr indent="-330200" lvl="1" marL="9144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2pPr>
            <a:lvl3pPr indent="-330200" lvl="2" marL="13716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3pPr>
            <a:lvl4pPr indent="-330200" lvl="3" marL="18288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4pPr>
            <a:lvl5pPr indent="-330200" lvl="4" marL="22860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5pPr>
            <a:lvl6pPr indent="-330200" lvl="5" marL="27432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6pPr>
            <a:lvl7pPr indent="-330200" lvl="6" marL="32004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7pPr>
            <a:lvl8pPr indent="-330200" lvl="7" marL="36576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8pPr>
            <a:lvl9pPr indent="-330200" lvl="8" marL="4114800">
              <a:lnSpc>
                <a:spcPct val="100000"/>
              </a:lnSpc>
              <a:spcBef>
                <a:spcPts val="0"/>
              </a:spcBef>
              <a:spcAft>
                <a:spcPts val="0"/>
              </a:spcAft>
              <a:buClr>
                <a:schemeClr val="dk1"/>
              </a:buClr>
              <a:buSzPts val="1600"/>
              <a:buFont typeface="Oxanium"/>
              <a:buChar char="■"/>
              <a:defRPr sz="1600">
                <a:solidFill>
                  <a:schemeClr val="dk1"/>
                </a:solidFill>
                <a:latin typeface="Oxanium"/>
                <a:ea typeface="Oxanium"/>
                <a:cs typeface="Oxanium"/>
                <a:sym typeface="Oxan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01" name="Shape 601"/>
        <p:cNvGrpSpPr/>
        <p:nvPr/>
      </p:nvGrpSpPr>
      <p:grpSpPr>
        <a:xfrm>
          <a:off x="0" y="0"/>
          <a:ext cx="0" cy="0"/>
          <a:chOff x="0" y="0"/>
          <a:chExt cx="0" cy="0"/>
        </a:xfrm>
      </p:grpSpPr>
      <p:sp>
        <p:nvSpPr>
          <p:cNvPr id="602" name="Google Shape;602;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603" name="Google Shape;603;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2.xml"/><Relationship Id="rId4" Type="http://schemas.openxmlformats.org/officeDocument/2006/relationships/slide" Target="/ppt/slides/slide28.xml"/><Relationship Id="rId9" Type="http://schemas.openxmlformats.org/officeDocument/2006/relationships/slide" Target="/ppt/slides/slide40.xml"/><Relationship Id="rId5" Type="http://schemas.openxmlformats.org/officeDocument/2006/relationships/slide" Target="/ppt/slides/slide28.xml"/><Relationship Id="rId6" Type="http://schemas.openxmlformats.org/officeDocument/2006/relationships/slide" Target="/ppt/slides/slide27.xml"/><Relationship Id="rId7" Type="http://schemas.openxmlformats.org/officeDocument/2006/relationships/slide" Target="/ppt/slides/slide32.xml"/><Relationship Id="rId8" Type="http://schemas.openxmlformats.org/officeDocument/2006/relationships/slide" Target="/ppt/slides/slide34.xml"/><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vidfy.com/?utm_source=slidesgo_template&amp;utm_medium=referral-link&amp;utm_campaign=promo-slide&amp;utm_term=slidesgo&amp;utm_content=vidfy" TargetMode="External"/><Relationship Id="rId16"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image" Target="../media/image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 Id="rId3" Type="http://schemas.openxmlformats.org/officeDocument/2006/relationships/hyperlink" Target="https://docs.google.com/spreadsheets/d/1FGKTal9HDL9pVGg1M5n4PKQHy5GxjSTkmLpU0K9xnjw/copy#gid=1654711040"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 Id="rId3" Type="http://schemas.openxmlformats.org/officeDocument/2006/relationships/image" Target="../media/image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 Id="rId3" Type="http://schemas.openxmlformats.org/officeDocument/2006/relationships/image" Target="../media/image1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image" Target="../media/image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6.xml"/><Relationship Id="rId3" Type="http://schemas.openxmlformats.org/officeDocument/2006/relationships/image" Target="../media/image1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vector/gradient-lo-fi-illustrations_25644643.htm/?utm_source=slidesgo_template&amp;utm_medium=referral-link&amp;utm_campaign=sg_resources&amp;utm_content=freepik" TargetMode="External"/><Relationship Id="rId4" Type="http://schemas.openxmlformats.org/officeDocument/2006/relationships/hyperlink" Target="https://www.freepik.com/free-vector/gradient-lo-fi-illustrations_25644644.htm/?utm_source=slidesgo_template&amp;utm_medium=referral-link&amp;utm_campaign=sg_resources&amp;utm_content=freepik" TargetMode="External"/><Relationship Id="rId5" Type="http://schemas.openxmlformats.org/officeDocument/2006/relationships/hyperlink" Target="https://www.freepik.com/free-vector/gradient-lo-fi-illustration_24750005.htm/?utm_source=slidesgo_template&amp;utm_medium=referral-link&amp;utm_campaign=sg_resources&amp;utm_content=freepik" TargetMode="External"/><Relationship Id="rId6" Type="http://schemas.openxmlformats.org/officeDocument/2006/relationships/image" Target="../media/image7.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xml"/><Relationship Id="rId3" Type="http://schemas.openxmlformats.org/officeDocument/2006/relationships/hyperlink" Target="https://www.freepik.com/free-vector/gradient-lo-fi-illustrations_24720454.htm/?utm_source=slidesgo_template&amp;utm_medium=referral-link&amp;utm_campaign=sg_resources&amp;utm_content=freepik" TargetMode="External"/><Relationship Id="rId4" Type="http://schemas.openxmlformats.org/officeDocument/2006/relationships/hyperlink" Target="https://www.freepik.com/free-vector/gradient-lo-fi-illustration_24750006.htm/?utm_source=slidesgo_template&amp;utm_medium=referral-link&amp;utm_campaign=sg_resources&amp;utm_content=freepik" TargetMode="External"/><Relationship Id="rId5" Type="http://schemas.openxmlformats.org/officeDocument/2006/relationships/hyperlink" Target="https://www.freepik.com/free-vector/gradient-lo-fi-illustration_24750007.htm/?utm_source=slidesgo_template&amp;utm_medium=referral-link&amp;utm_campaign=sg_resources&amp;utm_content=freepik" TargetMode="External"/><Relationship Id="rId6" Type="http://schemas.openxmlformats.org/officeDocument/2006/relationships/hyperlink" Target="https://www.freepik.com/free-photo/background-rain-drops-close-up_13194818.htm/?utm_source=slidesgo_template&amp;utm_medium=referral-link&amp;utm_campaign=sg_resources&amp;utm_content=freepik" TargetMode="External"/><Relationship Id="rId7" Type="http://schemas.openxmlformats.org/officeDocument/2006/relationships/hyperlink" Target="https://www.freepik.com/free-photo/smiling-guy-looking-front_25609731.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 Id="rId3" Type="http://schemas.openxmlformats.org/officeDocument/2006/relationships/hyperlink" Target="https://fonts.google.com/specimen/Advent+Pro" TargetMode="External"/><Relationship Id="rId4" Type="http://schemas.openxmlformats.org/officeDocument/2006/relationships/hyperlink" Target="https://fonts.google.com/specimen/Oxanium"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6.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9.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png"/><Relationship Id="rId14" Type="http://schemas.openxmlformats.org/officeDocument/2006/relationships/image" Target="../media/image11.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0.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bit.ly/2ZjL1p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 Id="rId3" Type="http://schemas.openxmlformats.org/officeDocument/2006/relationships/hyperlink" Target="https://chrome.google.com/webstore/detail/flaticon-for-gsuit-gslide/haekgjfnhhdkgfgmldhfokhmfkgmciba"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 name="Shape 610"/>
        <p:cNvGrpSpPr/>
        <p:nvPr/>
      </p:nvGrpSpPr>
      <p:grpSpPr>
        <a:xfrm>
          <a:off x="0" y="0"/>
          <a:ext cx="0" cy="0"/>
          <a:chOff x="0" y="0"/>
          <a:chExt cx="0" cy="0"/>
        </a:xfrm>
      </p:grpSpPr>
      <p:grpSp>
        <p:nvGrpSpPr>
          <p:cNvPr id="611" name="Google Shape;611;p29"/>
          <p:cNvGrpSpPr/>
          <p:nvPr/>
        </p:nvGrpSpPr>
        <p:grpSpPr>
          <a:xfrm>
            <a:off x="1812132" y="1215474"/>
            <a:ext cx="2509310" cy="2505152"/>
            <a:chOff x="800100" y="597450"/>
            <a:chExt cx="3038274" cy="3033239"/>
          </a:xfrm>
        </p:grpSpPr>
        <p:sp>
          <p:nvSpPr>
            <p:cNvPr id="612" name="Google Shape;612;p29"/>
            <p:cNvSpPr/>
            <p:nvPr/>
          </p:nvSpPr>
          <p:spPr>
            <a:xfrm>
              <a:off x="1069659" y="985896"/>
              <a:ext cx="2506564" cy="2275270"/>
            </a:xfrm>
            <a:custGeom>
              <a:rect b="b" l="l" r="r" t="t"/>
              <a:pathLst>
                <a:path extrusionOk="0" h="26698" w="29412">
                  <a:moveTo>
                    <a:pt x="0" y="0"/>
                  </a:moveTo>
                  <a:lnTo>
                    <a:pt x="29412" y="0"/>
                  </a:lnTo>
                  <a:lnTo>
                    <a:pt x="29412" y="26697"/>
                  </a:lnTo>
                  <a:lnTo>
                    <a:pt x="0" y="2669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9"/>
            <p:cNvSpPr/>
            <p:nvPr/>
          </p:nvSpPr>
          <p:spPr>
            <a:xfrm>
              <a:off x="3474188" y="597450"/>
              <a:ext cx="364186" cy="3033239"/>
            </a:xfrm>
            <a:custGeom>
              <a:rect b="b" l="l" r="r" t="t"/>
              <a:pathLst>
                <a:path extrusionOk="0" h="35592" w="3077">
                  <a:moveTo>
                    <a:pt x="1" y="4558"/>
                  </a:moveTo>
                  <a:lnTo>
                    <a:pt x="3076" y="0"/>
                  </a:lnTo>
                  <a:lnTo>
                    <a:pt x="3076" y="35591"/>
                  </a:lnTo>
                  <a:lnTo>
                    <a:pt x="1" y="31255"/>
                  </a:lnTo>
                  <a:lnTo>
                    <a:pt x="1" y="4558"/>
                  </a:ln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9"/>
            <p:cNvSpPr/>
            <p:nvPr/>
          </p:nvSpPr>
          <p:spPr>
            <a:xfrm>
              <a:off x="800100" y="597450"/>
              <a:ext cx="364175" cy="3033239"/>
            </a:xfrm>
            <a:custGeom>
              <a:rect b="b" l="l" r="r" t="t"/>
              <a:pathLst>
                <a:path extrusionOk="0" h="35592" w="3076">
                  <a:moveTo>
                    <a:pt x="3076" y="4558"/>
                  </a:moveTo>
                  <a:lnTo>
                    <a:pt x="0" y="0"/>
                  </a:lnTo>
                  <a:lnTo>
                    <a:pt x="0" y="35591"/>
                  </a:lnTo>
                  <a:lnTo>
                    <a:pt x="3076" y="31255"/>
                  </a:lnTo>
                  <a:lnTo>
                    <a:pt x="3076" y="4558"/>
                  </a:lnTo>
                  <a:close/>
                </a:path>
              </a:pathLst>
            </a:custGeom>
            <a:gradFill>
              <a:gsLst>
                <a:gs pos="0">
                  <a:schemeClr val="lt2"/>
                </a:gs>
                <a:gs pos="100000">
                  <a:schemeClr val="l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9"/>
            <p:cNvSpPr/>
            <p:nvPr/>
          </p:nvSpPr>
          <p:spPr>
            <a:xfrm>
              <a:off x="800100" y="597450"/>
              <a:ext cx="3038267" cy="388529"/>
            </a:xfrm>
            <a:custGeom>
              <a:rect b="b" l="l" r="r" t="t"/>
              <a:pathLst>
                <a:path extrusionOk="0" h="4559" w="35651">
                  <a:moveTo>
                    <a:pt x="0" y="0"/>
                  </a:moveTo>
                  <a:lnTo>
                    <a:pt x="35650" y="0"/>
                  </a:lnTo>
                  <a:lnTo>
                    <a:pt x="32575" y="4558"/>
                  </a:lnTo>
                  <a:lnTo>
                    <a:pt x="3163" y="4558"/>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16" name="Google Shape;616;p29"/>
            <p:cNvSpPr/>
            <p:nvPr/>
          </p:nvSpPr>
          <p:spPr>
            <a:xfrm>
              <a:off x="800100" y="3241743"/>
              <a:ext cx="3038267" cy="388529"/>
            </a:xfrm>
            <a:custGeom>
              <a:rect b="b" l="l" r="r" t="t"/>
              <a:pathLst>
                <a:path extrusionOk="0" h="4559" w="35651">
                  <a:moveTo>
                    <a:pt x="0" y="4558"/>
                  </a:moveTo>
                  <a:lnTo>
                    <a:pt x="35650" y="4558"/>
                  </a:lnTo>
                  <a:lnTo>
                    <a:pt x="32575" y="0"/>
                  </a:lnTo>
                  <a:lnTo>
                    <a:pt x="3163" y="0"/>
                  </a:lnTo>
                  <a:close/>
                </a:path>
              </a:pathLst>
            </a:custGeom>
            <a:gradFill>
              <a:gsLst>
                <a:gs pos="0">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9"/>
            <p:cNvSpPr/>
            <p:nvPr/>
          </p:nvSpPr>
          <p:spPr>
            <a:xfrm>
              <a:off x="1245133" y="1120462"/>
              <a:ext cx="2181611" cy="1980145"/>
            </a:xfrm>
            <a:custGeom>
              <a:rect b="b" l="l" r="r" t="t"/>
              <a:pathLst>
                <a:path extrusionOk="0" h="23235" w="25599">
                  <a:moveTo>
                    <a:pt x="1" y="1"/>
                  </a:moveTo>
                  <a:lnTo>
                    <a:pt x="25598" y="1"/>
                  </a:lnTo>
                  <a:lnTo>
                    <a:pt x="25598" y="23235"/>
                  </a:lnTo>
                  <a:lnTo>
                    <a:pt x="1" y="23235"/>
                  </a:lnTo>
                  <a:close/>
                </a:path>
              </a:pathLst>
            </a:custGeom>
            <a:gradFill>
              <a:gsLst>
                <a:gs pos="0">
                  <a:schemeClr val="accent4"/>
                </a:gs>
                <a:gs pos="100000">
                  <a:schemeClr val="lt2"/>
                </a:gs>
              </a:gsLst>
              <a:lin ang="16200038" scaled="0"/>
            </a:gra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9"/>
            <p:cNvSpPr/>
            <p:nvPr/>
          </p:nvSpPr>
          <p:spPr>
            <a:xfrm>
              <a:off x="1379018" y="1168443"/>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9"/>
            <p:cNvSpPr/>
            <p:nvPr/>
          </p:nvSpPr>
          <p:spPr>
            <a:xfrm>
              <a:off x="1529180"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9"/>
            <p:cNvSpPr/>
            <p:nvPr/>
          </p:nvSpPr>
          <p:spPr>
            <a:xfrm>
              <a:off x="1450349"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9"/>
            <p:cNvSpPr/>
            <p:nvPr/>
          </p:nvSpPr>
          <p:spPr>
            <a:xfrm>
              <a:off x="1712750"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9"/>
            <p:cNvSpPr/>
            <p:nvPr/>
          </p:nvSpPr>
          <p:spPr>
            <a:xfrm>
              <a:off x="1658293"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9"/>
            <p:cNvSpPr/>
            <p:nvPr/>
          </p:nvSpPr>
          <p:spPr>
            <a:xfrm>
              <a:off x="1624374" y="1201254"/>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9"/>
            <p:cNvSpPr/>
            <p:nvPr/>
          </p:nvSpPr>
          <p:spPr>
            <a:xfrm>
              <a:off x="1333850"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9"/>
            <p:cNvSpPr/>
            <p:nvPr/>
          </p:nvSpPr>
          <p:spPr>
            <a:xfrm>
              <a:off x="2073327"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9"/>
            <p:cNvSpPr/>
            <p:nvPr/>
          </p:nvSpPr>
          <p:spPr>
            <a:xfrm>
              <a:off x="2249312"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9"/>
            <p:cNvSpPr/>
            <p:nvPr/>
          </p:nvSpPr>
          <p:spPr>
            <a:xfrm>
              <a:off x="2166476" y="1431440"/>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9"/>
            <p:cNvSpPr/>
            <p:nvPr/>
          </p:nvSpPr>
          <p:spPr>
            <a:xfrm>
              <a:off x="1947027" y="1302328"/>
              <a:ext cx="7244" cy="38009"/>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9"/>
            <p:cNvSpPr/>
            <p:nvPr/>
          </p:nvSpPr>
          <p:spPr>
            <a:xfrm>
              <a:off x="1399557"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9"/>
            <p:cNvSpPr/>
            <p:nvPr/>
          </p:nvSpPr>
          <p:spPr>
            <a:xfrm>
              <a:off x="1312118" y="2012063"/>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9"/>
            <p:cNvSpPr/>
            <p:nvPr/>
          </p:nvSpPr>
          <p:spPr>
            <a:xfrm>
              <a:off x="1343821"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9"/>
            <p:cNvSpPr/>
            <p:nvPr/>
          </p:nvSpPr>
          <p:spPr>
            <a:xfrm>
              <a:off x="2013671"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9"/>
            <p:cNvSpPr/>
            <p:nvPr/>
          </p:nvSpPr>
          <p:spPr>
            <a:xfrm>
              <a:off x="1543157"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9"/>
            <p:cNvSpPr/>
            <p:nvPr/>
          </p:nvSpPr>
          <p:spPr>
            <a:xfrm>
              <a:off x="2265419" y="1695205"/>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9"/>
            <p:cNvSpPr/>
            <p:nvPr/>
          </p:nvSpPr>
          <p:spPr>
            <a:xfrm>
              <a:off x="1998331"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9"/>
            <p:cNvSpPr/>
            <p:nvPr/>
          </p:nvSpPr>
          <p:spPr>
            <a:xfrm>
              <a:off x="2103411" y="1725970"/>
              <a:ext cx="7159" cy="46361"/>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9"/>
            <p:cNvSpPr/>
            <p:nvPr/>
          </p:nvSpPr>
          <p:spPr>
            <a:xfrm>
              <a:off x="2069578" y="1834289"/>
              <a:ext cx="7244" cy="49003"/>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9"/>
            <p:cNvSpPr/>
            <p:nvPr/>
          </p:nvSpPr>
          <p:spPr>
            <a:xfrm>
              <a:off x="2307775" y="1728783"/>
              <a:ext cx="7244" cy="66303"/>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p:nvPr/>
          </p:nvSpPr>
          <p:spPr>
            <a:xfrm>
              <a:off x="2027222" y="2051436"/>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9"/>
            <p:cNvSpPr/>
            <p:nvPr/>
          </p:nvSpPr>
          <p:spPr>
            <a:xfrm>
              <a:off x="2222211" y="1929482"/>
              <a:ext cx="7244" cy="51730"/>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9"/>
            <p:cNvSpPr/>
            <p:nvPr/>
          </p:nvSpPr>
          <p:spPr>
            <a:xfrm>
              <a:off x="2287236"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9"/>
            <p:cNvSpPr/>
            <p:nvPr/>
          </p:nvSpPr>
          <p:spPr>
            <a:xfrm>
              <a:off x="2183009"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9"/>
            <p:cNvSpPr/>
            <p:nvPr/>
          </p:nvSpPr>
          <p:spPr>
            <a:xfrm>
              <a:off x="1926063" y="1968003"/>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9"/>
            <p:cNvSpPr/>
            <p:nvPr/>
          </p:nvSpPr>
          <p:spPr>
            <a:xfrm>
              <a:off x="1939272" y="1761934"/>
              <a:ext cx="7244" cy="79853"/>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9"/>
            <p:cNvSpPr/>
            <p:nvPr/>
          </p:nvSpPr>
          <p:spPr>
            <a:xfrm>
              <a:off x="2138949"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9"/>
            <p:cNvSpPr/>
            <p:nvPr/>
          </p:nvSpPr>
          <p:spPr>
            <a:xfrm>
              <a:off x="1573667" y="1786649"/>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9"/>
            <p:cNvSpPr/>
            <p:nvPr/>
          </p:nvSpPr>
          <p:spPr>
            <a:xfrm>
              <a:off x="1705762" y="1735174"/>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9"/>
            <p:cNvSpPr/>
            <p:nvPr/>
          </p:nvSpPr>
          <p:spPr>
            <a:xfrm>
              <a:off x="1613466" y="2002348"/>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9"/>
            <p:cNvSpPr/>
            <p:nvPr/>
          </p:nvSpPr>
          <p:spPr>
            <a:xfrm>
              <a:off x="1489467" y="1938090"/>
              <a:ext cx="7159" cy="59741"/>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9"/>
            <p:cNvSpPr/>
            <p:nvPr/>
          </p:nvSpPr>
          <p:spPr>
            <a:xfrm>
              <a:off x="1370581" y="1889769"/>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9"/>
            <p:cNvSpPr/>
            <p:nvPr/>
          </p:nvSpPr>
          <p:spPr>
            <a:xfrm>
              <a:off x="2437825" y="1168443"/>
              <a:ext cx="7244" cy="43037"/>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9"/>
            <p:cNvSpPr/>
            <p:nvPr/>
          </p:nvSpPr>
          <p:spPr>
            <a:xfrm>
              <a:off x="2588073"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9"/>
            <p:cNvSpPr/>
            <p:nvPr/>
          </p:nvSpPr>
          <p:spPr>
            <a:xfrm>
              <a:off x="2509242"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9"/>
            <p:cNvSpPr/>
            <p:nvPr/>
          </p:nvSpPr>
          <p:spPr>
            <a:xfrm>
              <a:off x="2771642"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9"/>
            <p:cNvSpPr/>
            <p:nvPr/>
          </p:nvSpPr>
          <p:spPr>
            <a:xfrm>
              <a:off x="2717185"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9"/>
            <p:cNvSpPr/>
            <p:nvPr/>
          </p:nvSpPr>
          <p:spPr>
            <a:xfrm>
              <a:off x="2683266" y="1201254"/>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9"/>
            <p:cNvSpPr/>
            <p:nvPr/>
          </p:nvSpPr>
          <p:spPr>
            <a:xfrm>
              <a:off x="2392742"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9"/>
            <p:cNvSpPr/>
            <p:nvPr/>
          </p:nvSpPr>
          <p:spPr>
            <a:xfrm>
              <a:off x="3132220"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9"/>
            <p:cNvSpPr/>
            <p:nvPr/>
          </p:nvSpPr>
          <p:spPr>
            <a:xfrm>
              <a:off x="3308204"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9"/>
            <p:cNvSpPr/>
            <p:nvPr/>
          </p:nvSpPr>
          <p:spPr>
            <a:xfrm>
              <a:off x="3225198" y="1431440"/>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9"/>
            <p:cNvSpPr/>
            <p:nvPr/>
          </p:nvSpPr>
          <p:spPr>
            <a:xfrm>
              <a:off x="3005749" y="1302328"/>
              <a:ext cx="7244" cy="38009"/>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9"/>
            <p:cNvSpPr/>
            <p:nvPr/>
          </p:nvSpPr>
          <p:spPr>
            <a:xfrm>
              <a:off x="2458449"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9"/>
            <p:cNvSpPr/>
            <p:nvPr/>
          </p:nvSpPr>
          <p:spPr>
            <a:xfrm>
              <a:off x="2371010" y="2012063"/>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9"/>
            <p:cNvSpPr/>
            <p:nvPr/>
          </p:nvSpPr>
          <p:spPr>
            <a:xfrm>
              <a:off x="2402713"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9"/>
            <p:cNvSpPr/>
            <p:nvPr/>
          </p:nvSpPr>
          <p:spPr>
            <a:xfrm>
              <a:off x="3072564"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9"/>
            <p:cNvSpPr/>
            <p:nvPr/>
          </p:nvSpPr>
          <p:spPr>
            <a:xfrm>
              <a:off x="2602049"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9"/>
            <p:cNvSpPr/>
            <p:nvPr/>
          </p:nvSpPr>
          <p:spPr>
            <a:xfrm>
              <a:off x="3324141" y="1695205"/>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9"/>
            <p:cNvSpPr/>
            <p:nvPr/>
          </p:nvSpPr>
          <p:spPr>
            <a:xfrm>
              <a:off x="3057224"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9"/>
            <p:cNvSpPr/>
            <p:nvPr/>
          </p:nvSpPr>
          <p:spPr>
            <a:xfrm>
              <a:off x="3162303" y="1725970"/>
              <a:ext cx="7244" cy="46361"/>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9"/>
            <p:cNvSpPr/>
            <p:nvPr/>
          </p:nvSpPr>
          <p:spPr>
            <a:xfrm>
              <a:off x="3128555" y="1834289"/>
              <a:ext cx="7159" cy="49003"/>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9"/>
            <p:cNvSpPr/>
            <p:nvPr/>
          </p:nvSpPr>
          <p:spPr>
            <a:xfrm>
              <a:off x="3366667" y="1728783"/>
              <a:ext cx="7244" cy="66303"/>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9"/>
            <p:cNvSpPr/>
            <p:nvPr/>
          </p:nvSpPr>
          <p:spPr>
            <a:xfrm>
              <a:off x="3086114" y="2051436"/>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9"/>
            <p:cNvSpPr/>
            <p:nvPr/>
          </p:nvSpPr>
          <p:spPr>
            <a:xfrm>
              <a:off x="3281189" y="1929482"/>
              <a:ext cx="7159" cy="51730"/>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9"/>
            <p:cNvSpPr/>
            <p:nvPr/>
          </p:nvSpPr>
          <p:spPr>
            <a:xfrm>
              <a:off x="3346129"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9"/>
            <p:cNvSpPr/>
            <p:nvPr/>
          </p:nvSpPr>
          <p:spPr>
            <a:xfrm>
              <a:off x="3241901"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9"/>
            <p:cNvSpPr/>
            <p:nvPr/>
          </p:nvSpPr>
          <p:spPr>
            <a:xfrm>
              <a:off x="2984955" y="1968003"/>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9"/>
            <p:cNvSpPr/>
            <p:nvPr/>
          </p:nvSpPr>
          <p:spPr>
            <a:xfrm>
              <a:off x="2998079" y="1761934"/>
              <a:ext cx="7159" cy="79853"/>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9"/>
            <p:cNvSpPr/>
            <p:nvPr/>
          </p:nvSpPr>
          <p:spPr>
            <a:xfrm>
              <a:off x="3197841"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9"/>
            <p:cNvSpPr/>
            <p:nvPr/>
          </p:nvSpPr>
          <p:spPr>
            <a:xfrm>
              <a:off x="2632559" y="1786649"/>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9"/>
            <p:cNvSpPr/>
            <p:nvPr/>
          </p:nvSpPr>
          <p:spPr>
            <a:xfrm>
              <a:off x="2764484" y="1735174"/>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9"/>
            <p:cNvSpPr/>
            <p:nvPr/>
          </p:nvSpPr>
          <p:spPr>
            <a:xfrm>
              <a:off x="2672443" y="2002348"/>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9"/>
            <p:cNvSpPr/>
            <p:nvPr/>
          </p:nvSpPr>
          <p:spPr>
            <a:xfrm>
              <a:off x="2548188" y="1938090"/>
              <a:ext cx="7244" cy="59741"/>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9"/>
            <p:cNvSpPr/>
            <p:nvPr/>
          </p:nvSpPr>
          <p:spPr>
            <a:xfrm>
              <a:off x="2429303" y="1889769"/>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9"/>
            <p:cNvSpPr/>
            <p:nvPr/>
          </p:nvSpPr>
          <p:spPr>
            <a:xfrm>
              <a:off x="1379018" y="2149698"/>
              <a:ext cx="7244" cy="43037"/>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9"/>
            <p:cNvSpPr/>
            <p:nvPr/>
          </p:nvSpPr>
          <p:spPr>
            <a:xfrm>
              <a:off x="1529180"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9"/>
            <p:cNvSpPr/>
            <p:nvPr/>
          </p:nvSpPr>
          <p:spPr>
            <a:xfrm>
              <a:off x="1450349"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9"/>
            <p:cNvSpPr/>
            <p:nvPr/>
          </p:nvSpPr>
          <p:spPr>
            <a:xfrm>
              <a:off x="1712750"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9"/>
            <p:cNvSpPr/>
            <p:nvPr/>
          </p:nvSpPr>
          <p:spPr>
            <a:xfrm>
              <a:off x="1658293"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9"/>
            <p:cNvSpPr/>
            <p:nvPr/>
          </p:nvSpPr>
          <p:spPr>
            <a:xfrm>
              <a:off x="1624374" y="2182509"/>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9"/>
            <p:cNvSpPr/>
            <p:nvPr/>
          </p:nvSpPr>
          <p:spPr>
            <a:xfrm>
              <a:off x="1333850"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9"/>
            <p:cNvSpPr/>
            <p:nvPr/>
          </p:nvSpPr>
          <p:spPr>
            <a:xfrm>
              <a:off x="2073327"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9"/>
            <p:cNvSpPr/>
            <p:nvPr/>
          </p:nvSpPr>
          <p:spPr>
            <a:xfrm>
              <a:off x="2249312"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9"/>
            <p:cNvSpPr/>
            <p:nvPr/>
          </p:nvSpPr>
          <p:spPr>
            <a:xfrm>
              <a:off x="2166476" y="2412696"/>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9"/>
            <p:cNvSpPr/>
            <p:nvPr/>
          </p:nvSpPr>
          <p:spPr>
            <a:xfrm>
              <a:off x="1947027" y="2283668"/>
              <a:ext cx="7244" cy="37924"/>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9"/>
            <p:cNvSpPr/>
            <p:nvPr/>
          </p:nvSpPr>
          <p:spPr>
            <a:xfrm>
              <a:off x="1399557"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9"/>
            <p:cNvSpPr/>
            <p:nvPr/>
          </p:nvSpPr>
          <p:spPr>
            <a:xfrm>
              <a:off x="1312118" y="2993319"/>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9"/>
            <p:cNvSpPr/>
            <p:nvPr/>
          </p:nvSpPr>
          <p:spPr>
            <a:xfrm>
              <a:off x="1343821"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9"/>
            <p:cNvSpPr/>
            <p:nvPr/>
          </p:nvSpPr>
          <p:spPr>
            <a:xfrm>
              <a:off x="1543157"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9"/>
            <p:cNvSpPr/>
            <p:nvPr/>
          </p:nvSpPr>
          <p:spPr>
            <a:xfrm>
              <a:off x="2265419" y="2676460"/>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9"/>
            <p:cNvSpPr/>
            <p:nvPr/>
          </p:nvSpPr>
          <p:spPr>
            <a:xfrm>
              <a:off x="1998331"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9"/>
            <p:cNvSpPr/>
            <p:nvPr/>
          </p:nvSpPr>
          <p:spPr>
            <a:xfrm>
              <a:off x="2103411" y="2707226"/>
              <a:ext cx="7159" cy="46361"/>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9"/>
            <p:cNvSpPr/>
            <p:nvPr/>
          </p:nvSpPr>
          <p:spPr>
            <a:xfrm>
              <a:off x="2069578" y="2815714"/>
              <a:ext cx="7244" cy="48832"/>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9"/>
            <p:cNvSpPr/>
            <p:nvPr/>
          </p:nvSpPr>
          <p:spPr>
            <a:xfrm>
              <a:off x="2307775" y="2710209"/>
              <a:ext cx="7244" cy="66133"/>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9"/>
            <p:cNvSpPr/>
            <p:nvPr/>
          </p:nvSpPr>
          <p:spPr>
            <a:xfrm>
              <a:off x="2027222" y="3032692"/>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9"/>
            <p:cNvSpPr/>
            <p:nvPr/>
          </p:nvSpPr>
          <p:spPr>
            <a:xfrm>
              <a:off x="2222211" y="2910738"/>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p:nvPr/>
          </p:nvSpPr>
          <p:spPr>
            <a:xfrm>
              <a:off x="2287236"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9"/>
            <p:cNvSpPr/>
            <p:nvPr/>
          </p:nvSpPr>
          <p:spPr>
            <a:xfrm>
              <a:off x="2183009"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9"/>
            <p:cNvSpPr/>
            <p:nvPr/>
          </p:nvSpPr>
          <p:spPr>
            <a:xfrm>
              <a:off x="1926063" y="2949258"/>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9"/>
            <p:cNvSpPr/>
            <p:nvPr/>
          </p:nvSpPr>
          <p:spPr>
            <a:xfrm>
              <a:off x="1939272" y="2743190"/>
              <a:ext cx="7244" cy="80024"/>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9"/>
            <p:cNvSpPr/>
            <p:nvPr/>
          </p:nvSpPr>
          <p:spPr>
            <a:xfrm>
              <a:off x="2138949"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9"/>
            <p:cNvSpPr/>
            <p:nvPr/>
          </p:nvSpPr>
          <p:spPr>
            <a:xfrm>
              <a:off x="1573667" y="2767904"/>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9"/>
            <p:cNvSpPr/>
            <p:nvPr/>
          </p:nvSpPr>
          <p:spPr>
            <a:xfrm>
              <a:off x="1705762" y="2716430"/>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9"/>
            <p:cNvSpPr/>
            <p:nvPr/>
          </p:nvSpPr>
          <p:spPr>
            <a:xfrm>
              <a:off x="1613466" y="2983603"/>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9"/>
            <p:cNvSpPr/>
            <p:nvPr/>
          </p:nvSpPr>
          <p:spPr>
            <a:xfrm>
              <a:off x="1489467" y="2919345"/>
              <a:ext cx="7159" cy="59911"/>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9"/>
            <p:cNvSpPr/>
            <p:nvPr/>
          </p:nvSpPr>
          <p:spPr>
            <a:xfrm>
              <a:off x="1370581" y="2871024"/>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9"/>
            <p:cNvSpPr/>
            <p:nvPr/>
          </p:nvSpPr>
          <p:spPr>
            <a:xfrm>
              <a:off x="2437825" y="2149698"/>
              <a:ext cx="7244" cy="43037"/>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9"/>
            <p:cNvSpPr/>
            <p:nvPr/>
          </p:nvSpPr>
          <p:spPr>
            <a:xfrm>
              <a:off x="2588073"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9"/>
            <p:cNvSpPr/>
            <p:nvPr/>
          </p:nvSpPr>
          <p:spPr>
            <a:xfrm>
              <a:off x="2509242"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9"/>
            <p:cNvSpPr/>
            <p:nvPr/>
          </p:nvSpPr>
          <p:spPr>
            <a:xfrm>
              <a:off x="2771642"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9"/>
            <p:cNvSpPr/>
            <p:nvPr/>
          </p:nvSpPr>
          <p:spPr>
            <a:xfrm>
              <a:off x="2717185"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a:off x="2683266" y="2182509"/>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9"/>
            <p:cNvSpPr/>
            <p:nvPr/>
          </p:nvSpPr>
          <p:spPr>
            <a:xfrm>
              <a:off x="2392742"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9"/>
            <p:cNvSpPr/>
            <p:nvPr/>
          </p:nvSpPr>
          <p:spPr>
            <a:xfrm>
              <a:off x="3132220"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9"/>
            <p:cNvSpPr/>
            <p:nvPr/>
          </p:nvSpPr>
          <p:spPr>
            <a:xfrm>
              <a:off x="3308204"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9"/>
            <p:cNvSpPr/>
            <p:nvPr/>
          </p:nvSpPr>
          <p:spPr>
            <a:xfrm>
              <a:off x="3225198" y="2412696"/>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9"/>
            <p:cNvSpPr/>
            <p:nvPr/>
          </p:nvSpPr>
          <p:spPr>
            <a:xfrm>
              <a:off x="3005749" y="2283668"/>
              <a:ext cx="7244" cy="37924"/>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9"/>
            <p:cNvSpPr/>
            <p:nvPr/>
          </p:nvSpPr>
          <p:spPr>
            <a:xfrm>
              <a:off x="2458449"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9"/>
            <p:cNvSpPr/>
            <p:nvPr/>
          </p:nvSpPr>
          <p:spPr>
            <a:xfrm>
              <a:off x="2371010" y="2993319"/>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9"/>
            <p:cNvSpPr/>
            <p:nvPr/>
          </p:nvSpPr>
          <p:spPr>
            <a:xfrm>
              <a:off x="2402713"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9"/>
            <p:cNvSpPr/>
            <p:nvPr/>
          </p:nvSpPr>
          <p:spPr>
            <a:xfrm>
              <a:off x="3072564" y="2390964"/>
              <a:ext cx="7244" cy="79768"/>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9"/>
            <p:cNvSpPr/>
            <p:nvPr/>
          </p:nvSpPr>
          <p:spPr>
            <a:xfrm>
              <a:off x="2602049"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9"/>
            <p:cNvSpPr/>
            <p:nvPr/>
          </p:nvSpPr>
          <p:spPr>
            <a:xfrm>
              <a:off x="3324141" y="2676460"/>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9"/>
            <p:cNvSpPr/>
            <p:nvPr/>
          </p:nvSpPr>
          <p:spPr>
            <a:xfrm>
              <a:off x="3057224"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9"/>
            <p:cNvSpPr/>
            <p:nvPr/>
          </p:nvSpPr>
          <p:spPr>
            <a:xfrm>
              <a:off x="3162303" y="2707226"/>
              <a:ext cx="7244" cy="46361"/>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9"/>
            <p:cNvSpPr/>
            <p:nvPr/>
          </p:nvSpPr>
          <p:spPr>
            <a:xfrm>
              <a:off x="3128555" y="2815714"/>
              <a:ext cx="7159" cy="48832"/>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9"/>
            <p:cNvSpPr/>
            <p:nvPr/>
          </p:nvSpPr>
          <p:spPr>
            <a:xfrm>
              <a:off x="3366667" y="2710209"/>
              <a:ext cx="7244" cy="66133"/>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9"/>
            <p:cNvSpPr/>
            <p:nvPr/>
          </p:nvSpPr>
          <p:spPr>
            <a:xfrm>
              <a:off x="3086114" y="3032692"/>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9"/>
            <p:cNvSpPr/>
            <p:nvPr/>
          </p:nvSpPr>
          <p:spPr>
            <a:xfrm>
              <a:off x="3281189" y="2910738"/>
              <a:ext cx="7159" cy="51730"/>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9"/>
            <p:cNvSpPr/>
            <p:nvPr/>
          </p:nvSpPr>
          <p:spPr>
            <a:xfrm>
              <a:off x="3346129"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9"/>
            <p:cNvSpPr/>
            <p:nvPr/>
          </p:nvSpPr>
          <p:spPr>
            <a:xfrm>
              <a:off x="3241901"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9"/>
            <p:cNvSpPr/>
            <p:nvPr/>
          </p:nvSpPr>
          <p:spPr>
            <a:xfrm>
              <a:off x="2984955" y="2949258"/>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9"/>
            <p:cNvSpPr/>
            <p:nvPr/>
          </p:nvSpPr>
          <p:spPr>
            <a:xfrm>
              <a:off x="2998079" y="2743190"/>
              <a:ext cx="7159" cy="80024"/>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9"/>
            <p:cNvSpPr/>
            <p:nvPr/>
          </p:nvSpPr>
          <p:spPr>
            <a:xfrm>
              <a:off x="3197841"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9"/>
            <p:cNvSpPr/>
            <p:nvPr/>
          </p:nvSpPr>
          <p:spPr>
            <a:xfrm>
              <a:off x="2632559" y="2767904"/>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9"/>
            <p:cNvSpPr/>
            <p:nvPr/>
          </p:nvSpPr>
          <p:spPr>
            <a:xfrm>
              <a:off x="2764484" y="2716430"/>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9"/>
            <p:cNvSpPr/>
            <p:nvPr/>
          </p:nvSpPr>
          <p:spPr>
            <a:xfrm>
              <a:off x="2672443" y="2983603"/>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9"/>
            <p:cNvSpPr/>
            <p:nvPr/>
          </p:nvSpPr>
          <p:spPr>
            <a:xfrm>
              <a:off x="2548188" y="2919345"/>
              <a:ext cx="7244" cy="59911"/>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9"/>
            <p:cNvSpPr/>
            <p:nvPr/>
          </p:nvSpPr>
          <p:spPr>
            <a:xfrm>
              <a:off x="2429303" y="2871024"/>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9"/>
            <p:cNvSpPr/>
            <p:nvPr/>
          </p:nvSpPr>
          <p:spPr>
            <a:xfrm>
              <a:off x="1245730" y="1120462"/>
              <a:ext cx="644708" cy="514829"/>
            </a:xfrm>
            <a:custGeom>
              <a:rect b="b" l="l" r="r" t="t"/>
              <a:pathLst>
                <a:path extrusionOk="0" h="6041" w="7565">
                  <a:moveTo>
                    <a:pt x="7565" y="6032"/>
                  </a:moveTo>
                  <a:lnTo>
                    <a:pt x="5676" y="6037"/>
                  </a:lnTo>
                  <a:lnTo>
                    <a:pt x="3787" y="6039"/>
                  </a:lnTo>
                  <a:lnTo>
                    <a:pt x="10" y="6041"/>
                  </a:lnTo>
                  <a:lnTo>
                    <a:pt x="1" y="6041"/>
                  </a:lnTo>
                  <a:lnTo>
                    <a:pt x="1" y="6032"/>
                  </a:lnTo>
                  <a:lnTo>
                    <a:pt x="3" y="3016"/>
                  </a:lnTo>
                  <a:lnTo>
                    <a:pt x="10" y="1"/>
                  </a:lnTo>
                  <a:lnTo>
                    <a:pt x="17" y="3016"/>
                  </a:lnTo>
                  <a:lnTo>
                    <a:pt x="18" y="6032"/>
                  </a:lnTo>
                  <a:lnTo>
                    <a:pt x="10" y="6023"/>
                  </a:lnTo>
                  <a:lnTo>
                    <a:pt x="3787" y="6025"/>
                  </a:lnTo>
                  <a:lnTo>
                    <a:pt x="5676" y="6027"/>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9"/>
            <p:cNvSpPr/>
            <p:nvPr/>
          </p:nvSpPr>
          <p:spPr>
            <a:xfrm>
              <a:off x="1245730" y="1888235"/>
              <a:ext cx="644708" cy="551304"/>
            </a:xfrm>
            <a:custGeom>
              <a:rect b="b" l="l" r="r" t="t"/>
              <a:pathLst>
                <a:path extrusionOk="0" h="6469" w="7565">
                  <a:moveTo>
                    <a:pt x="7565" y="6460"/>
                  </a:moveTo>
                  <a:lnTo>
                    <a:pt x="5676" y="6465"/>
                  </a:lnTo>
                  <a:lnTo>
                    <a:pt x="3787" y="6467"/>
                  </a:lnTo>
                  <a:lnTo>
                    <a:pt x="10" y="6468"/>
                  </a:lnTo>
                  <a:lnTo>
                    <a:pt x="1" y="6468"/>
                  </a:lnTo>
                  <a:lnTo>
                    <a:pt x="1" y="6460"/>
                  </a:lnTo>
                  <a:lnTo>
                    <a:pt x="3" y="3230"/>
                  </a:lnTo>
                  <a:lnTo>
                    <a:pt x="10" y="1"/>
                  </a:lnTo>
                  <a:lnTo>
                    <a:pt x="17" y="3230"/>
                  </a:lnTo>
                  <a:lnTo>
                    <a:pt x="18" y="6460"/>
                  </a:lnTo>
                  <a:lnTo>
                    <a:pt x="10" y="6451"/>
                  </a:lnTo>
                  <a:lnTo>
                    <a:pt x="3787" y="6453"/>
                  </a:lnTo>
                  <a:lnTo>
                    <a:pt x="5676" y="645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9"/>
            <p:cNvSpPr/>
            <p:nvPr/>
          </p:nvSpPr>
          <p:spPr>
            <a:xfrm>
              <a:off x="1245730" y="2547859"/>
              <a:ext cx="644708" cy="551304"/>
            </a:xfrm>
            <a:custGeom>
              <a:rect b="b" l="l" r="r" t="t"/>
              <a:pathLst>
                <a:path extrusionOk="0" h="6469" w="7565">
                  <a:moveTo>
                    <a:pt x="7565" y="6458"/>
                  </a:moveTo>
                  <a:lnTo>
                    <a:pt x="5676" y="6463"/>
                  </a:lnTo>
                  <a:lnTo>
                    <a:pt x="3787" y="6465"/>
                  </a:lnTo>
                  <a:lnTo>
                    <a:pt x="10" y="6468"/>
                  </a:lnTo>
                  <a:lnTo>
                    <a:pt x="1" y="6468"/>
                  </a:lnTo>
                  <a:lnTo>
                    <a:pt x="1" y="6458"/>
                  </a:lnTo>
                  <a:lnTo>
                    <a:pt x="3" y="3230"/>
                  </a:lnTo>
                  <a:lnTo>
                    <a:pt x="10" y="1"/>
                  </a:lnTo>
                  <a:lnTo>
                    <a:pt x="17" y="3230"/>
                  </a:lnTo>
                  <a:lnTo>
                    <a:pt x="18" y="6458"/>
                  </a:lnTo>
                  <a:lnTo>
                    <a:pt x="10" y="6449"/>
                  </a:lnTo>
                  <a:lnTo>
                    <a:pt x="3787" y="6453"/>
                  </a:lnTo>
                  <a:lnTo>
                    <a:pt x="5676" y="6454"/>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9"/>
            <p:cNvSpPr/>
            <p:nvPr/>
          </p:nvSpPr>
          <p:spPr>
            <a:xfrm>
              <a:off x="2778886" y="1120462"/>
              <a:ext cx="644879" cy="514829"/>
            </a:xfrm>
            <a:custGeom>
              <a:rect b="b" l="l" r="r" t="t"/>
              <a:pathLst>
                <a:path extrusionOk="0" h="6041" w="7567">
                  <a:moveTo>
                    <a:pt x="7558" y="1"/>
                  </a:moveTo>
                  <a:lnTo>
                    <a:pt x="7563" y="3016"/>
                  </a:lnTo>
                  <a:lnTo>
                    <a:pt x="7566" y="6032"/>
                  </a:lnTo>
                  <a:lnTo>
                    <a:pt x="7566" y="6041"/>
                  </a:lnTo>
                  <a:lnTo>
                    <a:pt x="7558" y="6041"/>
                  </a:lnTo>
                  <a:lnTo>
                    <a:pt x="3780" y="6039"/>
                  </a:lnTo>
                  <a:lnTo>
                    <a:pt x="1890" y="6037"/>
                  </a:lnTo>
                  <a:lnTo>
                    <a:pt x="1" y="6032"/>
                  </a:lnTo>
                  <a:lnTo>
                    <a:pt x="1890" y="6027"/>
                  </a:lnTo>
                  <a:lnTo>
                    <a:pt x="3780" y="6025"/>
                  </a:lnTo>
                  <a:lnTo>
                    <a:pt x="7558" y="6023"/>
                  </a:lnTo>
                  <a:lnTo>
                    <a:pt x="7549" y="6032"/>
                  </a:lnTo>
                  <a:lnTo>
                    <a:pt x="7551" y="301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9"/>
            <p:cNvSpPr/>
            <p:nvPr/>
          </p:nvSpPr>
          <p:spPr>
            <a:xfrm>
              <a:off x="2778886" y="1888235"/>
              <a:ext cx="644879" cy="551304"/>
            </a:xfrm>
            <a:custGeom>
              <a:rect b="b" l="l" r="r" t="t"/>
              <a:pathLst>
                <a:path extrusionOk="0" h="6469" w="7567">
                  <a:moveTo>
                    <a:pt x="7558" y="1"/>
                  </a:moveTo>
                  <a:lnTo>
                    <a:pt x="7563" y="3230"/>
                  </a:lnTo>
                  <a:lnTo>
                    <a:pt x="7566" y="6460"/>
                  </a:lnTo>
                  <a:lnTo>
                    <a:pt x="7566" y="6468"/>
                  </a:lnTo>
                  <a:lnTo>
                    <a:pt x="7558" y="6468"/>
                  </a:lnTo>
                  <a:lnTo>
                    <a:pt x="3780" y="6467"/>
                  </a:lnTo>
                  <a:lnTo>
                    <a:pt x="1890" y="6465"/>
                  </a:lnTo>
                  <a:lnTo>
                    <a:pt x="1" y="6460"/>
                  </a:lnTo>
                  <a:lnTo>
                    <a:pt x="1890" y="6454"/>
                  </a:lnTo>
                  <a:lnTo>
                    <a:pt x="3780" y="6453"/>
                  </a:lnTo>
                  <a:lnTo>
                    <a:pt x="7558" y="6451"/>
                  </a:lnTo>
                  <a:lnTo>
                    <a:pt x="7549" y="6460"/>
                  </a:lnTo>
                  <a:lnTo>
                    <a:pt x="7551" y="323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9"/>
            <p:cNvSpPr/>
            <p:nvPr/>
          </p:nvSpPr>
          <p:spPr>
            <a:xfrm>
              <a:off x="2778886" y="2547859"/>
              <a:ext cx="644879" cy="551304"/>
            </a:xfrm>
            <a:custGeom>
              <a:rect b="b" l="l" r="r" t="t"/>
              <a:pathLst>
                <a:path extrusionOk="0" h="6469" w="7567">
                  <a:moveTo>
                    <a:pt x="7558" y="1"/>
                  </a:moveTo>
                  <a:lnTo>
                    <a:pt x="7563" y="3230"/>
                  </a:lnTo>
                  <a:lnTo>
                    <a:pt x="7566" y="6458"/>
                  </a:lnTo>
                  <a:lnTo>
                    <a:pt x="7566" y="6468"/>
                  </a:lnTo>
                  <a:lnTo>
                    <a:pt x="7558" y="6468"/>
                  </a:lnTo>
                  <a:lnTo>
                    <a:pt x="3780" y="6465"/>
                  </a:lnTo>
                  <a:lnTo>
                    <a:pt x="1890" y="6463"/>
                  </a:lnTo>
                  <a:lnTo>
                    <a:pt x="1" y="6458"/>
                  </a:lnTo>
                  <a:lnTo>
                    <a:pt x="1890" y="6454"/>
                  </a:lnTo>
                  <a:lnTo>
                    <a:pt x="3780" y="6453"/>
                  </a:lnTo>
                  <a:lnTo>
                    <a:pt x="7558" y="6449"/>
                  </a:lnTo>
                  <a:lnTo>
                    <a:pt x="7549" y="6458"/>
                  </a:lnTo>
                  <a:lnTo>
                    <a:pt x="7551" y="3230"/>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9"/>
            <p:cNvSpPr/>
            <p:nvPr/>
          </p:nvSpPr>
          <p:spPr>
            <a:xfrm>
              <a:off x="1690592" y="1084072"/>
              <a:ext cx="644793" cy="551219"/>
            </a:xfrm>
            <a:custGeom>
              <a:rect b="b" l="l" r="r" t="t"/>
              <a:pathLst>
                <a:path extrusionOk="0" h="6468" w="7566">
                  <a:moveTo>
                    <a:pt x="9" y="0"/>
                  </a:moveTo>
                  <a:lnTo>
                    <a:pt x="4" y="3230"/>
                  </a:lnTo>
                  <a:lnTo>
                    <a:pt x="0" y="6459"/>
                  </a:lnTo>
                  <a:lnTo>
                    <a:pt x="0" y="6468"/>
                  </a:lnTo>
                  <a:lnTo>
                    <a:pt x="9" y="6468"/>
                  </a:lnTo>
                  <a:lnTo>
                    <a:pt x="3788" y="6466"/>
                  </a:lnTo>
                  <a:lnTo>
                    <a:pt x="5677" y="6464"/>
                  </a:lnTo>
                  <a:lnTo>
                    <a:pt x="7566" y="6459"/>
                  </a:lnTo>
                  <a:lnTo>
                    <a:pt x="5677" y="6454"/>
                  </a:lnTo>
                  <a:lnTo>
                    <a:pt x="3788" y="6452"/>
                  </a:lnTo>
                  <a:lnTo>
                    <a:pt x="19" y="6450"/>
                  </a:lnTo>
                  <a:lnTo>
                    <a:pt x="19" y="6450"/>
                  </a:lnTo>
                  <a:lnTo>
                    <a:pt x="16" y="3230"/>
                  </a:lnTo>
                  <a:lnTo>
                    <a:pt x="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9"/>
            <p:cNvSpPr/>
            <p:nvPr/>
          </p:nvSpPr>
          <p:spPr>
            <a:xfrm>
              <a:off x="1690592" y="1888235"/>
              <a:ext cx="644793" cy="551304"/>
            </a:xfrm>
            <a:custGeom>
              <a:rect b="b" l="l" r="r" t="t"/>
              <a:pathLst>
                <a:path extrusionOk="0" h="6469" w="7566">
                  <a:moveTo>
                    <a:pt x="9" y="1"/>
                  </a:moveTo>
                  <a:lnTo>
                    <a:pt x="4" y="3230"/>
                  </a:lnTo>
                  <a:lnTo>
                    <a:pt x="0" y="6460"/>
                  </a:lnTo>
                  <a:lnTo>
                    <a:pt x="0" y="6468"/>
                  </a:lnTo>
                  <a:lnTo>
                    <a:pt x="9" y="6468"/>
                  </a:lnTo>
                  <a:lnTo>
                    <a:pt x="3788" y="6467"/>
                  </a:lnTo>
                  <a:lnTo>
                    <a:pt x="5677" y="6465"/>
                  </a:lnTo>
                  <a:lnTo>
                    <a:pt x="7566" y="6460"/>
                  </a:lnTo>
                  <a:lnTo>
                    <a:pt x="5677" y="6454"/>
                  </a:lnTo>
                  <a:lnTo>
                    <a:pt x="3788" y="6453"/>
                  </a:lnTo>
                  <a:lnTo>
                    <a:pt x="19" y="6451"/>
                  </a:lnTo>
                  <a:lnTo>
                    <a:pt x="19" y="6451"/>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9"/>
            <p:cNvSpPr/>
            <p:nvPr/>
          </p:nvSpPr>
          <p:spPr>
            <a:xfrm>
              <a:off x="1690592" y="2547859"/>
              <a:ext cx="644793" cy="551304"/>
            </a:xfrm>
            <a:custGeom>
              <a:rect b="b" l="l" r="r" t="t"/>
              <a:pathLst>
                <a:path extrusionOk="0" h="6469" w="7566">
                  <a:moveTo>
                    <a:pt x="9" y="1"/>
                  </a:moveTo>
                  <a:lnTo>
                    <a:pt x="4" y="3230"/>
                  </a:lnTo>
                  <a:lnTo>
                    <a:pt x="0" y="6458"/>
                  </a:lnTo>
                  <a:lnTo>
                    <a:pt x="0" y="6468"/>
                  </a:lnTo>
                  <a:lnTo>
                    <a:pt x="9" y="6468"/>
                  </a:lnTo>
                  <a:lnTo>
                    <a:pt x="3788" y="6465"/>
                  </a:lnTo>
                  <a:lnTo>
                    <a:pt x="5677" y="6463"/>
                  </a:lnTo>
                  <a:lnTo>
                    <a:pt x="7566" y="6458"/>
                  </a:lnTo>
                  <a:lnTo>
                    <a:pt x="5677" y="6454"/>
                  </a:lnTo>
                  <a:lnTo>
                    <a:pt x="3788" y="6453"/>
                  </a:lnTo>
                  <a:lnTo>
                    <a:pt x="19" y="6449"/>
                  </a:lnTo>
                  <a:lnTo>
                    <a:pt x="19" y="6449"/>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9"/>
            <p:cNvSpPr/>
            <p:nvPr/>
          </p:nvSpPr>
          <p:spPr>
            <a:xfrm>
              <a:off x="1964413" y="725800"/>
              <a:ext cx="797100" cy="7971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59" name="Google Shape;759;p29"/>
            <p:cNvSpPr/>
            <p:nvPr/>
          </p:nvSpPr>
          <p:spPr>
            <a:xfrm>
              <a:off x="1240531" y="1080749"/>
              <a:ext cx="2186213" cy="2025824"/>
            </a:xfrm>
            <a:custGeom>
              <a:rect b="b" l="l" r="r" t="t"/>
              <a:pathLst>
                <a:path extrusionOk="0" h="23771" w="25653">
                  <a:moveTo>
                    <a:pt x="25652" y="7275"/>
                  </a:moveTo>
                  <a:lnTo>
                    <a:pt x="25652" y="6498"/>
                  </a:lnTo>
                  <a:lnTo>
                    <a:pt x="21767" y="6498"/>
                  </a:lnTo>
                  <a:lnTo>
                    <a:pt x="21767" y="1"/>
                  </a:lnTo>
                  <a:lnTo>
                    <a:pt x="20990" y="1"/>
                  </a:lnTo>
                  <a:lnTo>
                    <a:pt x="20990" y="6498"/>
                  </a:lnTo>
                  <a:lnTo>
                    <a:pt x="13623" y="6498"/>
                  </a:lnTo>
                  <a:lnTo>
                    <a:pt x="13623" y="1"/>
                  </a:lnTo>
                  <a:lnTo>
                    <a:pt x="12847" y="1"/>
                  </a:lnTo>
                  <a:lnTo>
                    <a:pt x="12847" y="6498"/>
                  </a:lnTo>
                  <a:lnTo>
                    <a:pt x="5290" y="6498"/>
                  </a:lnTo>
                  <a:lnTo>
                    <a:pt x="5290" y="39"/>
                  </a:lnTo>
                  <a:lnTo>
                    <a:pt x="4513" y="39"/>
                  </a:lnTo>
                  <a:lnTo>
                    <a:pt x="4513" y="6498"/>
                  </a:lnTo>
                  <a:lnTo>
                    <a:pt x="1" y="6498"/>
                  </a:lnTo>
                  <a:lnTo>
                    <a:pt x="1" y="7275"/>
                  </a:lnTo>
                  <a:lnTo>
                    <a:pt x="4515" y="7275"/>
                  </a:lnTo>
                  <a:lnTo>
                    <a:pt x="4515" y="16005"/>
                  </a:lnTo>
                  <a:lnTo>
                    <a:pt x="1" y="16005"/>
                  </a:lnTo>
                  <a:lnTo>
                    <a:pt x="1" y="16780"/>
                  </a:lnTo>
                  <a:lnTo>
                    <a:pt x="4515" y="16780"/>
                  </a:lnTo>
                  <a:lnTo>
                    <a:pt x="4515" y="23771"/>
                  </a:lnTo>
                  <a:lnTo>
                    <a:pt x="5292" y="23771"/>
                  </a:lnTo>
                  <a:lnTo>
                    <a:pt x="5292" y="16780"/>
                  </a:lnTo>
                  <a:lnTo>
                    <a:pt x="12847" y="16780"/>
                  </a:lnTo>
                  <a:lnTo>
                    <a:pt x="12847" y="23732"/>
                  </a:lnTo>
                  <a:lnTo>
                    <a:pt x="13623" y="23732"/>
                  </a:lnTo>
                  <a:lnTo>
                    <a:pt x="13623" y="16780"/>
                  </a:lnTo>
                  <a:lnTo>
                    <a:pt x="20990" y="16780"/>
                  </a:lnTo>
                  <a:lnTo>
                    <a:pt x="20990" y="23732"/>
                  </a:lnTo>
                  <a:lnTo>
                    <a:pt x="21767" y="23732"/>
                  </a:lnTo>
                  <a:lnTo>
                    <a:pt x="21767" y="16780"/>
                  </a:lnTo>
                  <a:lnTo>
                    <a:pt x="25652" y="16780"/>
                  </a:lnTo>
                  <a:lnTo>
                    <a:pt x="25652" y="16005"/>
                  </a:lnTo>
                  <a:lnTo>
                    <a:pt x="21767" y="16005"/>
                  </a:lnTo>
                  <a:lnTo>
                    <a:pt x="21767" y="7275"/>
                  </a:lnTo>
                  <a:close/>
                  <a:moveTo>
                    <a:pt x="5290" y="16005"/>
                  </a:moveTo>
                  <a:lnTo>
                    <a:pt x="5290" y="7275"/>
                  </a:lnTo>
                  <a:lnTo>
                    <a:pt x="12847" y="7275"/>
                  </a:lnTo>
                  <a:lnTo>
                    <a:pt x="12847" y="16005"/>
                  </a:lnTo>
                  <a:close/>
                  <a:moveTo>
                    <a:pt x="20990" y="16005"/>
                  </a:moveTo>
                  <a:lnTo>
                    <a:pt x="13623" y="16005"/>
                  </a:lnTo>
                  <a:lnTo>
                    <a:pt x="13623" y="7275"/>
                  </a:lnTo>
                  <a:lnTo>
                    <a:pt x="20990" y="727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 name="Google Shape;760;p29"/>
          <p:cNvSpPr txBox="1"/>
          <p:nvPr>
            <p:ph type="ctrTitle"/>
          </p:nvPr>
        </p:nvSpPr>
        <p:spPr>
          <a:xfrm>
            <a:off x="4737975" y="634400"/>
            <a:ext cx="3420900" cy="22674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Rainy Lofi Aesthetic Newsletter</a:t>
            </a:r>
            <a:endParaRPr/>
          </a:p>
        </p:txBody>
      </p:sp>
      <p:sp>
        <p:nvSpPr>
          <p:cNvPr id="761" name="Google Shape;761;p29"/>
          <p:cNvSpPr txBox="1"/>
          <p:nvPr>
            <p:ph idx="1" type="subTitle"/>
          </p:nvPr>
        </p:nvSpPr>
        <p:spPr>
          <a:xfrm>
            <a:off x="4737975" y="3100350"/>
            <a:ext cx="3420900" cy="746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Here is where your presentation begins</a:t>
            </a:r>
            <a:endParaRPr/>
          </a:p>
        </p:txBody>
      </p:sp>
      <p:grpSp>
        <p:nvGrpSpPr>
          <p:cNvPr id="762" name="Google Shape;762;p29"/>
          <p:cNvGrpSpPr/>
          <p:nvPr/>
        </p:nvGrpSpPr>
        <p:grpSpPr>
          <a:xfrm>
            <a:off x="433101" y="1215579"/>
            <a:ext cx="1072409" cy="2504936"/>
            <a:chOff x="-983150" y="-314337"/>
            <a:chExt cx="1201848" cy="2807280"/>
          </a:xfrm>
        </p:grpSpPr>
        <p:sp>
          <p:nvSpPr>
            <p:cNvPr id="763" name="Google Shape;763;p29"/>
            <p:cNvSpPr/>
            <p:nvPr/>
          </p:nvSpPr>
          <p:spPr>
            <a:xfrm>
              <a:off x="-983150" y="-314337"/>
              <a:ext cx="1196208" cy="2807280"/>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9"/>
            <p:cNvSpPr/>
            <p:nvPr/>
          </p:nvSpPr>
          <p:spPr>
            <a:xfrm>
              <a:off x="-839011" y="-152728"/>
              <a:ext cx="955724" cy="2481874"/>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9"/>
            <p:cNvSpPr/>
            <p:nvPr/>
          </p:nvSpPr>
          <p:spPr>
            <a:xfrm>
              <a:off x="-882613" y="1394158"/>
              <a:ext cx="1042936" cy="204450"/>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9"/>
            <p:cNvSpPr/>
            <p:nvPr/>
          </p:nvSpPr>
          <p:spPr>
            <a:xfrm flipH="1">
              <a:off x="-520747" y="1700741"/>
              <a:ext cx="250733" cy="628385"/>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9"/>
            <p:cNvSpPr/>
            <p:nvPr/>
          </p:nvSpPr>
          <p:spPr>
            <a:xfrm flipH="1">
              <a:off x="-275308" y="1700741"/>
              <a:ext cx="177235" cy="628385"/>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9"/>
            <p:cNvSpPr/>
            <p:nvPr/>
          </p:nvSpPr>
          <p:spPr>
            <a:xfrm>
              <a:off x="-819524" y="1765586"/>
              <a:ext cx="301131" cy="562363"/>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9"/>
            <p:cNvSpPr/>
            <p:nvPr/>
          </p:nvSpPr>
          <p:spPr>
            <a:xfrm>
              <a:off x="-820280" y="1766174"/>
              <a:ext cx="191850" cy="527504"/>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9"/>
            <p:cNvSpPr/>
            <p:nvPr/>
          </p:nvSpPr>
          <p:spPr>
            <a:xfrm>
              <a:off x="-712512" y="1801621"/>
              <a:ext cx="191850" cy="527672"/>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9"/>
            <p:cNvSpPr/>
            <p:nvPr/>
          </p:nvSpPr>
          <p:spPr>
            <a:xfrm>
              <a:off x="-497144" y="1964826"/>
              <a:ext cx="185886" cy="63250"/>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9"/>
            <p:cNvSpPr/>
            <p:nvPr/>
          </p:nvSpPr>
          <p:spPr>
            <a:xfrm>
              <a:off x="-251201" y="1964826"/>
              <a:ext cx="121796" cy="63250"/>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9"/>
            <p:cNvSpPr/>
            <p:nvPr/>
          </p:nvSpPr>
          <p:spPr>
            <a:xfrm>
              <a:off x="-520747" y="1777598"/>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9"/>
            <p:cNvSpPr/>
            <p:nvPr/>
          </p:nvSpPr>
          <p:spPr>
            <a:xfrm>
              <a:off x="-520747" y="2282585"/>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9"/>
            <p:cNvSpPr/>
            <p:nvPr/>
          </p:nvSpPr>
          <p:spPr>
            <a:xfrm>
              <a:off x="-275308" y="2236219"/>
              <a:ext cx="177235" cy="84"/>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9"/>
            <p:cNvSpPr/>
            <p:nvPr/>
          </p:nvSpPr>
          <p:spPr>
            <a:xfrm>
              <a:off x="-275308" y="1845635"/>
              <a:ext cx="177235" cy="84"/>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9"/>
            <p:cNvSpPr/>
            <p:nvPr/>
          </p:nvSpPr>
          <p:spPr>
            <a:xfrm>
              <a:off x="-575681" y="880850"/>
              <a:ext cx="250649" cy="513393"/>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9"/>
            <p:cNvSpPr/>
            <p:nvPr/>
          </p:nvSpPr>
          <p:spPr>
            <a:xfrm>
              <a:off x="-330242" y="880850"/>
              <a:ext cx="177235" cy="513393"/>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9"/>
            <p:cNvSpPr/>
            <p:nvPr/>
          </p:nvSpPr>
          <p:spPr>
            <a:xfrm>
              <a:off x="-153093" y="934188"/>
              <a:ext cx="301215" cy="459466"/>
            </a:xfrm>
            <a:custGeom>
              <a:rect b="b" l="l" r="r" t="t"/>
              <a:pathLst>
                <a:path extrusionOk="0" h="5470" w="3586">
                  <a:moveTo>
                    <a:pt x="0" y="425"/>
                  </a:moveTo>
                  <a:lnTo>
                    <a:pt x="1686" y="1"/>
                  </a:lnTo>
                  <a:lnTo>
                    <a:pt x="3585" y="5047"/>
                  </a:lnTo>
                  <a:lnTo>
                    <a:pt x="1898" y="5470"/>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9"/>
            <p:cNvSpPr/>
            <p:nvPr/>
          </p:nvSpPr>
          <p:spPr>
            <a:xfrm>
              <a:off x="-43729" y="934188"/>
              <a:ext cx="191850" cy="430991"/>
            </a:xfrm>
            <a:custGeom>
              <a:rect b="b" l="l" r="r" t="t"/>
              <a:pathLst>
                <a:path extrusionOk="0" h="5131" w="2284">
                  <a:moveTo>
                    <a:pt x="0" y="86"/>
                  </a:moveTo>
                  <a:lnTo>
                    <a:pt x="384" y="1"/>
                  </a:lnTo>
                  <a:lnTo>
                    <a:pt x="2283"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9"/>
            <p:cNvSpPr/>
            <p:nvPr/>
          </p:nvSpPr>
          <p:spPr>
            <a:xfrm>
              <a:off x="-151665" y="963251"/>
              <a:ext cx="191850" cy="430991"/>
            </a:xfrm>
            <a:custGeom>
              <a:rect b="b" l="l" r="r" t="t"/>
              <a:pathLst>
                <a:path extrusionOk="0" h="5131" w="2284">
                  <a:moveTo>
                    <a:pt x="1" y="86"/>
                  </a:moveTo>
                  <a:lnTo>
                    <a:pt x="386" y="0"/>
                  </a:lnTo>
                  <a:lnTo>
                    <a:pt x="2284"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9"/>
            <p:cNvSpPr/>
            <p:nvPr/>
          </p:nvSpPr>
          <p:spPr>
            <a:xfrm>
              <a:off x="-552246" y="1096553"/>
              <a:ext cx="185970" cy="5182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9"/>
            <p:cNvSpPr/>
            <p:nvPr/>
          </p:nvSpPr>
          <p:spPr>
            <a:xfrm>
              <a:off x="-306219" y="1096553"/>
              <a:ext cx="121796" cy="5182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9"/>
            <p:cNvSpPr/>
            <p:nvPr/>
          </p:nvSpPr>
          <p:spPr>
            <a:xfrm>
              <a:off x="-575681" y="943595"/>
              <a:ext cx="245525" cy="84"/>
            </a:xfrm>
            <a:custGeom>
              <a:rect b="b" l="l" r="r" t="t"/>
              <a:pathLst>
                <a:path extrusionOk="0" fill="none" h="1" w="2923">
                  <a:moveTo>
                    <a:pt x="0" y="0"/>
                  </a:moveTo>
                  <a:lnTo>
                    <a:pt x="2922"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9"/>
            <p:cNvSpPr/>
            <p:nvPr/>
          </p:nvSpPr>
          <p:spPr>
            <a:xfrm>
              <a:off x="-678073" y="1356187"/>
              <a:ext cx="245441" cy="84"/>
            </a:xfrm>
            <a:custGeom>
              <a:rect b="b" l="l" r="r" t="t"/>
              <a:pathLst>
                <a:path extrusionOk="0" fill="none" h="1" w="2922">
                  <a:moveTo>
                    <a:pt x="1" y="0"/>
                  </a:moveTo>
                  <a:lnTo>
                    <a:pt x="292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9"/>
            <p:cNvSpPr/>
            <p:nvPr/>
          </p:nvSpPr>
          <p:spPr>
            <a:xfrm>
              <a:off x="-330242" y="1318220"/>
              <a:ext cx="177235" cy="84"/>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9"/>
            <p:cNvSpPr/>
            <p:nvPr/>
          </p:nvSpPr>
          <p:spPr>
            <a:xfrm>
              <a:off x="-330242" y="999117"/>
              <a:ext cx="177235" cy="84"/>
            </a:xfrm>
            <a:custGeom>
              <a:rect b="b" l="l" r="r" t="t"/>
              <a:pathLst>
                <a:path extrusionOk="0" fill="none" h="1" w="2110">
                  <a:moveTo>
                    <a:pt x="0" y="1"/>
                  </a:moveTo>
                  <a:lnTo>
                    <a:pt x="2109"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9"/>
            <p:cNvSpPr/>
            <p:nvPr/>
          </p:nvSpPr>
          <p:spPr>
            <a:xfrm>
              <a:off x="-766774" y="880850"/>
              <a:ext cx="177235" cy="513393"/>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9"/>
            <p:cNvSpPr/>
            <p:nvPr/>
          </p:nvSpPr>
          <p:spPr>
            <a:xfrm>
              <a:off x="-742667" y="1096553"/>
              <a:ext cx="121880" cy="5182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9"/>
            <p:cNvSpPr/>
            <p:nvPr/>
          </p:nvSpPr>
          <p:spPr>
            <a:xfrm>
              <a:off x="-766774" y="1318220"/>
              <a:ext cx="177403" cy="84"/>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9"/>
            <p:cNvSpPr/>
            <p:nvPr/>
          </p:nvSpPr>
          <p:spPr>
            <a:xfrm>
              <a:off x="-766774" y="999117"/>
              <a:ext cx="177403" cy="84"/>
            </a:xfrm>
            <a:custGeom>
              <a:rect b="b" l="l" r="r" t="t"/>
              <a:pathLst>
                <a:path extrusionOk="0" fill="none" h="1" w="2112">
                  <a:moveTo>
                    <a:pt x="1" y="1"/>
                  </a:moveTo>
                  <a:lnTo>
                    <a:pt x="2111"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9"/>
            <p:cNvSpPr/>
            <p:nvPr/>
          </p:nvSpPr>
          <p:spPr>
            <a:xfrm>
              <a:off x="-603736" y="199470"/>
              <a:ext cx="679876" cy="250649"/>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9"/>
            <p:cNvSpPr/>
            <p:nvPr/>
          </p:nvSpPr>
          <p:spPr>
            <a:xfrm flipH="1" rot="10800000">
              <a:off x="-746195" y="27445"/>
              <a:ext cx="679792" cy="177403"/>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9"/>
            <p:cNvSpPr/>
            <p:nvPr/>
          </p:nvSpPr>
          <p:spPr>
            <a:xfrm>
              <a:off x="-318062" y="240628"/>
              <a:ext cx="68542" cy="186054"/>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9"/>
            <p:cNvSpPr/>
            <p:nvPr/>
          </p:nvSpPr>
          <p:spPr>
            <a:xfrm>
              <a:off x="-460605" y="58859"/>
              <a:ext cx="68542" cy="12179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9"/>
            <p:cNvSpPr/>
            <p:nvPr/>
          </p:nvSpPr>
          <p:spPr>
            <a:xfrm>
              <a:off x="-520579"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9"/>
            <p:cNvSpPr/>
            <p:nvPr/>
          </p:nvSpPr>
          <p:spPr>
            <a:xfrm>
              <a:off x="25737"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9"/>
            <p:cNvSpPr/>
            <p:nvPr/>
          </p:nvSpPr>
          <p:spPr>
            <a:xfrm>
              <a:off x="-166952" y="27445"/>
              <a:ext cx="84" cy="177235"/>
            </a:xfrm>
            <a:custGeom>
              <a:rect b="b" l="l" r="r" t="t"/>
              <a:pathLst>
                <a:path extrusionOk="0" fill="none" h="2110" w="1">
                  <a:moveTo>
                    <a:pt x="1" y="2110"/>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9"/>
            <p:cNvSpPr/>
            <p:nvPr/>
          </p:nvSpPr>
          <p:spPr>
            <a:xfrm>
              <a:off x="-589456" y="27445"/>
              <a:ext cx="84" cy="177235"/>
            </a:xfrm>
            <a:custGeom>
              <a:rect b="b" l="l" r="r" t="t"/>
              <a:pathLst>
                <a:path extrusionOk="0" fill="none" h="2110" w="1">
                  <a:moveTo>
                    <a:pt x="0" y="2110"/>
                  </a:moveTo>
                  <a:lnTo>
                    <a:pt x="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9"/>
            <p:cNvSpPr/>
            <p:nvPr/>
          </p:nvSpPr>
          <p:spPr>
            <a:xfrm flipH="1" rot="10800000">
              <a:off x="-760306" y="450031"/>
              <a:ext cx="679876" cy="177403"/>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9"/>
            <p:cNvSpPr/>
            <p:nvPr/>
          </p:nvSpPr>
          <p:spPr>
            <a:xfrm>
              <a:off x="-474717" y="481446"/>
              <a:ext cx="68458" cy="12179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9"/>
            <p:cNvSpPr/>
            <p:nvPr/>
          </p:nvSpPr>
          <p:spPr>
            <a:xfrm>
              <a:off x="-181147"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9"/>
            <p:cNvSpPr/>
            <p:nvPr/>
          </p:nvSpPr>
          <p:spPr>
            <a:xfrm>
              <a:off x="-603736"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9"/>
            <p:cNvSpPr/>
            <p:nvPr/>
          </p:nvSpPr>
          <p:spPr>
            <a:xfrm flipH="1">
              <a:off x="-841854" y="-157852"/>
              <a:ext cx="960847" cy="785293"/>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9"/>
            <p:cNvSpPr/>
            <p:nvPr/>
          </p:nvSpPr>
          <p:spPr>
            <a:xfrm flipH="1">
              <a:off x="-841854" y="834820"/>
              <a:ext cx="960847" cy="550772"/>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9"/>
            <p:cNvSpPr/>
            <p:nvPr/>
          </p:nvSpPr>
          <p:spPr>
            <a:xfrm flipH="1">
              <a:off x="-841854" y="1594485"/>
              <a:ext cx="960847" cy="550772"/>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9"/>
            <p:cNvSpPr/>
            <p:nvPr/>
          </p:nvSpPr>
          <p:spPr>
            <a:xfrm flipH="1">
              <a:off x="160319" y="-16402"/>
              <a:ext cx="49895" cy="50147"/>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9"/>
            <p:cNvSpPr/>
            <p:nvPr/>
          </p:nvSpPr>
          <p:spPr>
            <a:xfrm flipH="1">
              <a:off x="160319" y="420129"/>
              <a:ext cx="58378" cy="49979"/>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9"/>
            <p:cNvSpPr/>
            <p:nvPr/>
          </p:nvSpPr>
          <p:spPr>
            <a:xfrm flipH="1">
              <a:off x="160319" y="856491"/>
              <a:ext cx="49895" cy="49895"/>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9"/>
            <p:cNvSpPr/>
            <p:nvPr/>
          </p:nvSpPr>
          <p:spPr>
            <a:xfrm flipH="1">
              <a:off x="160319" y="1292853"/>
              <a:ext cx="58378" cy="50063"/>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9"/>
            <p:cNvSpPr/>
            <p:nvPr/>
          </p:nvSpPr>
          <p:spPr>
            <a:xfrm flipH="1">
              <a:off x="160319" y="1729300"/>
              <a:ext cx="49895" cy="49979"/>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9"/>
            <p:cNvSpPr/>
            <p:nvPr/>
          </p:nvSpPr>
          <p:spPr>
            <a:xfrm flipH="1">
              <a:off x="160319" y="2165662"/>
              <a:ext cx="58378" cy="50147"/>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9"/>
            <p:cNvSpPr/>
            <p:nvPr/>
          </p:nvSpPr>
          <p:spPr>
            <a:xfrm>
              <a:off x="-882613" y="627186"/>
              <a:ext cx="1042936" cy="204450"/>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29"/>
          <p:cNvGrpSpPr/>
          <p:nvPr/>
        </p:nvGrpSpPr>
        <p:grpSpPr>
          <a:xfrm>
            <a:off x="489763" y="-59195"/>
            <a:ext cx="2588674" cy="2442053"/>
            <a:chOff x="2238024" y="-419812"/>
            <a:chExt cx="2331508" cy="2199453"/>
          </a:xfrm>
        </p:grpSpPr>
        <p:sp>
          <p:nvSpPr>
            <p:cNvPr id="815" name="Google Shape;815;p29"/>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9"/>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9"/>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9"/>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9"/>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9"/>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29"/>
          <p:cNvGrpSpPr/>
          <p:nvPr/>
        </p:nvGrpSpPr>
        <p:grpSpPr>
          <a:xfrm>
            <a:off x="7498238" y="-59195"/>
            <a:ext cx="2588674" cy="2442053"/>
            <a:chOff x="2238024" y="-419812"/>
            <a:chExt cx="2331508" cy="2199453"/>
          </a:xfrm>
        </p:grpSpPr>
        <p:sp>
          <p:nvSpPr>
            <p:cNvPr id="822" name="Google Shape;822;p29"/>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9"/>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9"/>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9"/>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9"/>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9"/>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28" name="Google Shape;828;p29"/>
          <p:cNvPicPr preferRelativeResize="0"/>
          <p:nvPr/>
        </p:nvPicPr>
        <p:blipFill>
          <a:blip r:embed="rId3">
            <a:alphaModFix/>
          </a:blip>
          <a:stretch>
            <a:fillRect/>
          </a:stretch>
        </p:blipFill>
        <p:spPr>
          <a:xfrm>
            <a:off x="-192575" y="2588877"/>
            <a:ext cx="5084452" cy="2554624"/>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30"/>
          <p:cNvSpPr txBox="1"/>
          <p:nvPr>
            <p:ph type="title"/>
          </p:nvPr>
        </p:nvSpPr>
        <p:spPr>
          <a:xfrm>
            <a:off x="800100" y="597450"/>
            <a:ext cx="75438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Contents</a:t>
            </a:r>
            <a:r>
              <a:rPr lang="en"/>
              <a:t> of this template</a:t>
            </a:r>
            <a:endParaRPr/>
          </a:p>
        </p:txBody>
      </p:sp>
      <p:sp>
        <p:nvSpPr>
          <p:cNvPr id="834" name="Google Shape;834;p30"/>
          <p:cNvSpPr txBox="1"/>
          <p:nvPr/>
        </p:nvSpPr>
        <p:spPr>
          <a:xfrm>
            <a:off x="800100" y="1196975"/>
            <a:ext cx="7623900" cy="479700"/>
          </a:xfrm>
          <a:prstGeom prst="rect">
            <a:avLst/>
          </a:prstGeom>
          <a:noFill/>
          <a:ln>
            <a:noFill/>
          </a:ln>
        </p:spPr>
        <p:txBody>
          <a:bodyPr anchorCtr="0" anchor="ctr" bIns="91425" lIns="91425" spcFirstLastPara="1" rIns="0" wrap="square" tIns="91425">
            <a:noAutofit/>
          </a:bodyPr>
          <a:lstStyle/>
          <a:p>
            <a:pPr indent="0" lvl="0" marL="0" rtl="0" algn="l">
              <a:spcBef>
                <a:spcPts val="0"/>
              </a:spcBef>
              <a:spcAft>
                <a:spcPts val="0"/>
              </a:spcAft>
              <a:buNone/>
            </a:pPr>
            <a:r>
              <a:rPr b="1" lang="en" sz="1200">
                <a:solidFill>
                  <a:schemeClr val="dk1"/>
                </a:solidFill>
                <a:latin typeface="Oxanium"/>
                <a:ea typeface="Oxanium"/>
                <a:cs typeface="Oxanium"/>
                <a:sym typeface="Oxanium"/>
              </a:rPr>
              <a:t>This is a slide structure based on a n</a:t>
            </a:r>
            <a:r>
              <a:rPr b="1" lang="en" sz="1200">
                <a:solidFill>
                  <a:schemeClr val="dk1"/>
                </a:solidFill>
                <a:latin typeface="Oxanium"/>
                <a:ea typeface="Oxanium"/>
                <a:cs typeface="Oxanium"/>
                <a:sym typeface="Oxanium"/>
              </a:rPr>
              <a:t>ewslette</a:t>
            </a:r>
            <a:r>
              <a:rPr b="1" lang="en" sz="1200">
                <a:solidFill>
                  <a:schemeClr val="dk1"/>
                </a:solidFill>
                <a:latin typeface="Oxanium"/>
                <a:ea typeface="Oxanium"/>
                <a:cs typeface="Oxanium"/>
                <a:sym typeface="Oxanium"/>
              </a:rPr>
              <a:t>r presentation</a:t>
            </a:r>
            <a:endParaRPr b="1" sz="1200">
              <a:solidFill>
                <a:schemeClr val="dk1"/>
              </a:solidFill>
              <a:latin typeface="Oxanium"/>
              <a:ea typeface="Oxanium"/>
              <a:cs typeface="Oxanium"/>
              <a:sym typeface="Oxanium"/>
            </a:endParaRPr>
          </a:p>
          <a:p>
            <a:pPr indent="0" lvl="0" marL="0" rtl="0" algn="l">
              <a:spcBef>
                <a:spcPts val="0"/>
              </a:spcBef>
              <a:spcAft>
                <a:spcPts val="0"/>
              </a:spcAft>
              <a:buNone/>
            </a:pPr>
            <a:r>
              <a:rPr lang="en" sz="1200">
                <a:solidFill>
                  <a:schemeClr val="dk1"/>
                </a:solidFill>
                <a:latin typeface="Oxanium"/>
                <a:ea typeface="Oxanium"/>
                <a:cs typeface="Oxanium"/>
                <a:sym typeface="Oxanium"/>
              </a:rPr>
              <a:t>You can delete this slide when you’re done editing the presentation</a:t>
            </a:r>
            <a:endParaRPr b="1" sz="1200">
              <a:solidFill>
                <a:schemeClr val="dk1"/>
              </a:solidFill>
              <a:latin typeface="Oxanium"/>
              <a:ea typeface="Oxanium"/>
              <a:cs typeface="Oxanium"/>
              <a:sym typeface="Oxanium"/>
            </a:endParaRPr>
          </a:p>
        </p:txBody>
      </p:sp>
      <p:graphicFrame>
        <p:nvGraphicFramePr>
          <p:cNvPr id="835" name="Google Shape;835;p30"/>
          <p:cNvGraphicFramePr/>
          <p:nvPr/>
        </p:nvGraphicFramePr>
        <p:xfrm>
          <a:off x="800100" y="1910585"/>
          <a:ext cx="3000000" cy="3000000"/>
        </p:xfrm>
        <a:graphic>
          <a:graphicData uri="http://schemas.openxmlformats.org/drawingml/2006/table">
            <a:tbl>
              <a:tblPr>
                <a:noFill/>
                <a:tableStyleId>{AA29ED33-7D91-4B79-A369-95FCFEF066E9}</a:tableStyleId>
              </a:tblPr>
              <a:tblGrid>
                <a:gridCol w="2224900"/>
                <a:gridCol w="5225225"/>
              </a:tblGrid>
              <a:tr h="350500">
                <a:tc>
                  <a:txBody>
                    <a:bodyPr/>
                    <a:lstStyle/>
                    <a:p>
                      <a:pPr indent="0" lvl="0" marL="0" rtl="0" algn="l">
                        <a:spcBef>
                          <a:spcPts val="0"/>
                        </a:spcBef>
                        <a:spcAft>
                          <a:spcPts val="0"/>
                        </a:spcAft>
                        <a:buNone/>
                      </a:pPr>
                      <a:r>
                        <a:rPr b="1" lang="en" sz="1000">
                          <a:solidFill>
                            <a:schemeClr val="hlink"/>
                          </a:solidFill>
                          <a:uFill>
                            <a:noFill/>
                          </a:uFill>
                          <a:latin typeface="Oxanium"/>
                          <a:ea typeface="Oxanium"/>
                          <a:cs typeface="Oxanium"/>
                          <a:sym typeface="Oxanium"/>
                          <a:hlinkClick action="ppaction://hlinksldjump" r:id="rId3"/>
                        </a:rPr>
                        <a:t>Fonts</a:t>
                      </a:r>
                      <a:endParaRPr b="1"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xanium"/>
                          <a:ea typeface="Oxanium"/>
                          <a:cs typeface="Oxanium"/>
                          <a:sym typeface="Oxanium"/>
                        </a:rPr>
                        <a:t>To view this template correctly in PowerPoint, download and install the fonts we used</a:t>
                      </a:r>
                      <a:endParaRPr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Oxanium"/>
                          <a:ea typeface="Oxanium"/>
                          <a:cs typeface="Oxanium"/>
                          <a:sym typeface="Oxanium"/>
                          <a:hlinkClick action="ppaction://hlinksldjump" r:id="rId4"/>
                        </a:rPr>
                        <a:t>Used and alternative</a:t>
                      </a:r>
                      <a:r>
                        <a:rPr b="1" lang="en" sz="1000">
                          <a:solidFill>
                            <a:schemeClr val="hlink"/>
                          </a:solidFill>
                          <a:uFill>
                            <a:noFill/>
                          </a:uFill>
                          <a:latin typeface="Oxanium"/>
                          <a:ea typeface="Oxanium"/>
                          <a:cs typeface="Oxanium"/>
                          <a:sym typeface="Oxanium"/>
                          <a:hlinkClick action="ppaction://hlinksldjump" r:id="rId5"/>
                        </a:rPr>
                        <a:t> resources</a:t>
                      </a:r>
                      <a:endParaRPr b="1"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Oxanium"/>
                          <a:ea typeface="Oxanium"/>
                          <a:cs typeface="Oxanium"/>
                          <a:sym typeface="Oxanium"/>
                        </a:rPr>
                        <a:t>An assortment of graphic resources that are suitable for use in this presentation</a:t>
                      </a:r>
                      <a:endParaRPr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Oxanium"/>
                          <a:ea typeface="Oxanium"/>
                          <a:cs typeface="Oxanium"/>
                          <a:sym typeface="Oxanium"/>
                          <a:hlinkClick action="ppaction://hlinksldjump" r:id="rId6"/>
                        </a:rPr>
                        <a:t>Thanks slide</a:t>
                      </a:r>
                      <a:endParaRPr b="1"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xanium"/>
                          <a:ea typeface="Oxanium"/>
                          <a:cs typeface="Oxanium"/>
                          <a:sym typeface="Oxanium"/>
                        </a:rPr>
                        <a:t>You must keep it so that proper credits for our design are given</a:t>
                      </a:r>
                      <a:endParaRPr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Oxanium"/>
                          <a:ea typeface="Oxanium"/>
                          <a:cs typeface="Oxanium"/>
                          <a:sym typeface="Oxanium"/>
                          <a:hlinkClick action="ppaction://hlinksldjump" r:id="rId7"/>
                        </a:rPr>
                        <a:t>Colors</a:t>
                      </a:r>
                      <a:endParaRPr b="1"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xanium"/>
                          <a:ea typeface="Oxanium"/>
                          <a:cs typeface="Oxanium"/>
                          <a:sym typeface="Oxanium"/>
                        </a:rPr>
                        <a:t>All the colors used in this presentation</a:t>
                      </a:r>
                      <a:endParaRPr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Oxanium"/>
                          <a:ea typeface="Oxanium"/>
                          <a:cs typeface="Oxanium"/>
                          <a:sym typeface="Oxanium"/>
                          <a:hlinkClick action="ppaction://hlinksldjump" r:id="rId8"/>
                        </a:rPr>
                        <a:t>Infographic resources</a:t>
                      </a:r>
                      <a:endParaRPr b="1"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Oxanium"/>
                          <a:ea typeface="Oxanium"/>
                          <a:cs typeface="Oxanium"/>
                          <a:sym typeface="Oxanium"/>
                        </a:rPr>
                        <a:t>These can be used in the template, and their size and color can be edited</a:t>
                      </a:r>
                      <a:endParaRPr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Oxanium"/>
                          <a:ea typeface="Oxanium"/>
                          <a:cs typeface="Oxanium"/>
                          <a:sym typeface="Oxanium"/>
                          <a:hlinkClick action="ppaction://hlinksldjump" r:id="rId9"/>
                        </a:rPr>
                        <a:t>Customizable icons</a:t>
                      </a:r>
                      <a:endParaRPr b="1"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xanium"/>
                          <a:ea typeface="Oxanium"/>
                          <a:cs typeface="Oxanium"/>
                          <a:sym typeface="Oxanium"/>
                        </a:rPr>
                        <a:t>They are sorted by theme so you can use them in all kinds of presentations</a:t>
                      </a:r>
                      <a:endParaRPr sz="1000">
                        <a:solidFill>
                          <a:schemeClr val="dk1"/>
                        </a:solidFill>
                        <a:latin typeface="Oxanium"/>
                        <a:ea typeface="Oxanium"/>
                        <a:cs typeface="Oxanium"/>
                        <a:sym typeface="Oxanium"/>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
        <p:nvSpPr>
          <p:cNvPr id="836" name="Google Shape;836;p30"/>
          <p:cNvSpPr txBox="1"/>
          <p:nvPr/>
        </p:nvSpPr>
        <p:spPr>
          <a:xfrm>
            <a:off x="800088" y="4147800"/>
            <a:ext cx="3339600" cy="46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800">
                <a:solidFill>
                  <a:schemeClr val="dk1"/>
                </a:solidFill>
                <a:latin typeface="Oxanium"/>
                <a:ea typeface="Oxanium"/>
                <a:cs typeface="Oxanium"/>
                <a:sym typeface="Oxanium"/>
              </a:rPr>
              <a:t>For more info:</a:t>
            </a:r>
            <a:br>
              <a:rPr b="1" lang="en" sz="800">
                <a:solidFill>
                  <a:schemeClr val="dk1"/>
                </a:solidFill>
                <a:latin typeface="Oxanium"/>
                <a:ea typeface="Oxanium"/>
                <a:cs typeface="Oxanium"/>
                <a:sym typeface="Oxanium"/>
              </a:rPr>
            </a:br>
            <a:r>
              <a:rPr b="1" lang="en" sz="1000">
                <a:solidFill>
                  <a:schemeClr val="dk1"/>
                </a:solidFill>
                <a:uFill>
                  <a:noFill/>
                </a:uFill>
                <a:latin typeface="Oxanium"/>
                <a:ea typeface="Oxanium"/>
                <a:cs typeface="Oxanium"/>
                <a:sym typeface="Oxanium"/>
                <a:hlinkClick r:id="rId10">
                  <a:extLst>
                    <a:ext uri="{A12FA001-AC4F-418D-AE19-62706E023703}">
                      <ahyp:hlinkClr val="tx"/>
                    </a:ext>
                  </a:extLst>
                </a:hlinkClick>
              </a:rPr>
              <a:t>SLIDESGO </a:t>
            </a:r>
            <a:r>
              <a:rPr b="1" lang="en" sz="1000">
                <a:solidFill>
                  <a:schemeClr val="dk1"/>
                </a:solidFill>
                <a:latin typeface="Oxanium"/>
                <a:ea typeface="Oxanium"/>
                <a:cs typeface="Oxanium"/>
                <a:sym typeface="Oxanium"/>
              </a:rPr>
              <a:t> |  </a:t>
            </a:r>
            <a:r>
              <a:rPr b="1" lang="en" sz="1000">
                <a:solidFill>
                  <a:schemeClr val="dk1"/>
                </a:solidFill>
                <a:uFill>
                  <a:noFill/>
                </a:uFill>
                <a:latin typeface="Oxanium"/>
                <a:ea typeface="Oxanium"/>
                <a:cs typeface="Oxanium"/>
                <a:sym typeface="Oxanium"/>
                <a:hlinkClick r:id="rId11">
                  <a:extLst>
                    <a:ext uri="{A12FA001-AC4F-418D-AE19-62706E023703}">
                      <ahyp:hlinkClr val="tx"/>
                    </a:ext>
                  </a:extLst>
                </a:hlinkClick>
              </a:rPr>
              <a:t>SLIDESGO SCHOOL</a:t>
            </a:r>
            <a:r>
              <a:rPr b="1" lang="en" sz="1000">
                <a:solidFill>
                  <a:schemeClr val="dk1"/>
                </a:solidFill>
                <a:latin typeface="Oxanium"/>
                <a:ea typeface="Oxanium"/>
                <a:cs typeface="Oxanium"/>
                <a:sym typeface="Oxanium"/>
              </a:rPr>
              <a:t>  |  </a:t>
            </a:r>
            <a:r>
              <a:rPr b="1" lang="en" sz="1000">
                <a:solidFill>
                  <a:schemeClr val="dk1"/>
                </a:solidFill>
                <a:uFill>
                  <a:noFill/>
                </a:uFill>
                <a:latin typeface="Oxanium"/>
                <a:ea typeface="Oxanium"/>
                <a:cs typeface="Oxanium"/>
                <a:sym typeface="Oxanium"/>
                <a:hlinkClick r:id="rId12">
                  <a:extLst>
                    <a:ext uri="{A12FA001-AC4F-418D-AE19-62706E023703}">
                      <ahyp:hlinkClr val="tx"/>
                    </a:ext>
                  </a:extLst>
                </a:hlinkClick>
              </a:rPr>
              <a:t>FAQS</a:t>
            </a:r>
            <a:endParaRPr sz="1500">
              <a:solidFill>
                <a:schemeClr val="dk1"/>
              </a:solidFill>
              <a:latin typeface="Oxanium"/>
              <a:ea typeface="Oxanium"/>
              <a:cs typeface="Oxanium"/>
              <a:sym typeface="Oxanium"/>
            </a:endParaRPr>
          </a:p>
        </p:txBody>
      </p:sp>
      <p:sp>
        <p:nvSpPr>
          <p:cNvPr id="837" name="Google Shape;837;p30"/>
          <p:cNvSpPr txBox="1"/>
          <p:nvPr/>
        </p:nvSpPr>
        <p:spPr>
          <a:xfrm>
            <a:off x="4287225" y="4147800"/>
            <a:ext cx="3339600" cy="461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800">
                <a:solidFill>
                  <a:schemeClr val="dk1"/>
                </a:solidFill>
                <a:latin typeface="Oxanium"/>
                <a:ea typeface="Oxanium"/>
                <a:cs typeface="Oxanium"/>
                <a:sym typeface="Oxanium"/>
              </a:rPr>
              <a:t>You can visit our sister </a:t>
            </a:r>
            <a:r>
              <a:rPr b="1" lang="en" sz="800">
                <a:solidFill>
                  <a:schemeClr val="dk1"/>
                </a:solidFill>
                <a:latin typeface="Oxanium"/>
                <a:ea typeface="Oxanium"/>
                <a:cs typeface="Oxanium"/>
                <a:sym typeface="Oxanium"/>
              </a:rPr>
              <a:t>projects</a:t>
            </a:r>
            <a:r>
              <a:rPr b="1" lang="en" sz="800">
                <a:solidFill>
                  <a:schemeClr val="dk1"/>
                </a:solidFill>
                <a:latin typeface="Oxanium"/>
                <a:ea typeface="Oxanium"/>
                <a:cs typeface="Oxanium"/>
                <a:sym typeface="Oxanium"/>
              </a:rPr>
              <a:t>:</a:t>
            </a:r>
            <a:br>
              <a:rPr b="1" lang="en" sz="800">
                <a:solidFill>
                  <a:schemeClr val="dk1"/>
                </a:solidFill>
                <a:latin typeface="Oxanium"/>
                <a:ea typeface="Oxanium"/>
                <a:cs typeface="Oxanium"/>
                <a:sym typeface="Oxanium"/>
              </a:rPr>
            </a:br>
            <a:r>
              <a:rPr b="1" lang="en" sz="1000">
                <a:solidFill>
                  <a:schemeClr val="dk1"/>
                </a:solidFill>
                <a:uFill>
                  <a:noFill/>
                </a:uFill>
                <a:latin typeface="Oxanium"/>
                <a:ea typeface="Oxanium"/>
                <a:cs typeface="Oxanium"/>
                <a:sym typeface="Oxanium"/>
                <a:hlinkClick r:id="rId13">
                  <a:extLst>
                    <a:ext uri="{A12FA001-AC4F-418D-AE19-62706E023703}">
                      <ahyp:hlinkClr val="tx"/>
                    </a:ext>
                  </a:extLst>
                </a:hlinkClick>
              </a:rPr>
              <a:t>FREEPIK</a:t>
            </a:r>
            <a:r>
              <a:rPr b="1" lang="en" sz="1000">
                <a:solidFill>
                  <a:schemeClr val="dk1"/>
                </a:solidFill>
                <a:latin typeface="Oxanium"/>
                <a:ea typeface="Oxanium"/>
                <a:cs typeface="Oxanium"/>
                <a:sym typeface="Oxanium"/>
              </a:rPr>
              <a:t> | </a:t>
            </a:r>
            <a:r>
              <a:rPr b="1" lang="en" sz="1000">
                <a:solidFill>
                  <a:schemeClr val="dk1"/>
                </a:solidFill>
                <a:uFill>
                  <a:noFill/>
                </a:uFill>
                <a:latin typeface="Oxanium"/>
                <a:ea typeface="Oxanium"/>
                <a:cs typeface="Oxanium"/>
                <a:sym typeface="Oxanium"/>
                <a:hlinkClick r:id="rId14">
                  <a:extLst>
                    <a:ext uri="{A12FA001-AC4F-418D-AE19-62706E023703}">
                      <ahyp:hlinkClr val="tx"/>
                    </a:ext>
                  </a:extLst>
                </a:hlinkClick>
              </a:rPr>
              <a:t>FLATICON</a:t>
            </a:r>
            <a:r>
              <a:rPr b="1" lang="en" sz="1000">
                <a:solidFill>
                  <a:schemeClr val="dk1"/>
                </a:solidFill>
                <a:latin typeface="Oxanium"/>
                <a:ea typeface="Oxanium"/>
                <a:cs typeface="Oxanium"/>
                <a:sym typeface="Oxanium"/>
              </a:rPr>
              <a:t> | </a:t>
            </a:r>
            <a:r>
              <a:rPr b="1" lang="en" sz="1000">
                <a:solidFill>
                  <a:schemeClr val="dk1"/>
                </a:solidFill>
                <a:uFill>
                  <a:noFill/>
                </a:uFill>
                <a:latin typeface="Oxanium"/>
                <a:ea typeface="Oxanium"/>
                <a:cs typeface="Oxanium"/>
                <a:sym typeface="Oxanium"/>
                <a:hlinkClick r:id="rId15">
                  <a:extLst>
                    <a:ext uri="{A12FA001-AC4F-418D-AE19-62706E023703}">
                      <ahyp:hlinkClr val="tx"/>
                    </a:ext>
                  </a:extLst>
                </a:hlinkClick>
              </a:rPr>
              <a:t>STORYSET</a:t>
            </a:r>
            <a:r>
              <a:rPr b="1" lang="en" sz="1000">
                <a:solidFill>
                  <a:schemeClr val="dk1"/>
                </a:solidFill>
                <a:latin typeface="Oxanium"/>
                <a:ea typeface="Oxanium"/>
                <a:cs typeface="Oxanium"/>
                <a:sym typeface="Oxanium"/>
              </a:rPr>
              <a:t> | </a:t>
            </a:r>
            <a:r>
              <a:rPr b="1" lang="en" sz="1000">
                <a:solidFill>
                  <a:schemeClr val="dk1"/>
                </a:solidFill>
                <a:uFill>
                  <a:noFill/>
                </a:uFill>
                <a:latin typeface="Oxanium"/>
                <a:ea typeface="Oxanium"/>
                <a:cs typeface="Oxanium"/>
                <a:sym typeface="Oxanium"/>
                <a:hlinkClick r:id="rId16">
                  <a:extLst>
                    <a:ext uri="{A12FA001-AC4F-418D-AE19-62706E023703}">
                      <ahyp:hlinkClr val="tx"/>
                    </a:ext>
                  </a:extLst>
                </a:hlinkClick>
              </a:rPr>
              <a:t>WEPIK </a:t>
            </a:r>
            <a:r>
              <a:rPr b="1" lang="en" sz="1000">
                <a:solidFill>
                  <a:schemeClr val="dk1"/>
                </a:solidFill>
                <a:latin typeface="Oxanium"/>
                <a:ea typeface="Oxanium"/>
                <a:cs typeface="Oxanium"/>
                <a:sym typeface="Oxanium"/>
              </a:rPr>
              <a:t>| </a:t>
            </a:r>
            <a:r>
              <a:rPr b="1" lang="en" sz="1000">
                <a:solidFill>
                  <a:schemeClr val="dk1"/>
                </a:solidFill>
                <a:uFill>
                  <a:noFill/>
                </a:uFill>
                <a:latin typeface="Oxanium"/>
                <a:ea typeface="Oxanium"/>
                <a:cs typeface="Oxanium"/>
                <a:sym typeface="Oxanium"/>
                <a:hlinkClick r:id="rId17">
                  <a:extLst>
                    <a:ext uri="{A12FA001-AC4F-418D-AE19-62706E023703}">
                      <ahyp:hlinkClr val="tx"/>
                    </a:ext>
                  </a:extLst>
                </a:hlinkClick>
              </a:rPr>
              <a:t>VIDFY</a:t>
            </a:r>
            <a:endParaRPr b="1" sz="600">
              <a:solidFill>
                <a:schemeClr val="dk1"/>
              </a:solidFill>
              <a:latin typeface="Oxanium"/>
              <a:ea typeface="Oxanium"/>
              <a:cs typeface="Oxanium"/>
              <a:sym typeface="Oxanium"/>
            </a:endParaRPr>
          </a:p>
        </p:txBody>
      </p:sp>
      <p:grpSp>
        <p:nvGrpSpPr>
          <p:cNvPr id="838" name="Google Shape;838;p30"/>
          <p:cNvGrpSpPr/>
          <p:nvPr/>
        </p:nvGrpSpPr>
        <p:grpSpPr>
          <a:xfrm>
            <a:off x="6412088" y="-434620"/>
            <a:ext cx="2588674" cy="2442053"/>
            <a:chOff x="2238024" y="-419812"/>
            <a:chExt cx="2331508" cy="2199453"/>
          </a:xfrm>
        </p:grpSpPr>
        <p:sp>
          <p:nvSpPr>
            <p:cNvPr id="839" name="Google Shape;839;p30"/>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0"/>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0"/>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0"/>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0"/>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0"/>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 name="Shape 848"/>
        <p:cNvGrpSpPr/>
        <p:nvPr/>
      </p:nvGrpSpPr>
      <p:grpSpPr>
        <a:xfrm>
          <a:off x="0" y="0"/>
          <a:ext cx="0" cy="0"/>
          <a:chOff x="0" y="0"/>
          <a:chExt cx="0" cy="0"/>
        </a:xfrm>
      </p:grpSpPr>
      <p:sp>
        <p:nvSpPr>
          <p:cNvPr id="849" name="Google Shape;849;p31"/>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Table of contents</a:t>
            </a:r>
            <a:endParaRPr/>
          </a:p>
        </p:txBody>
      </p:sp>
      <p:grpSp>
        <p:nvGrpSpPr>
          <p:cNvPr id="850" name="Google Shape;850;p31"/>
          <p:cNvGrpSpPr/>
          <p:nvPr/>
        </p:nvGrpSpPr>
        <p:grpSpPr>
          <a:xfrm>
            <a:off x="6555338" y="-761645"/>
            <a:ext cx="2588674" cy="2442053"/>
            <a:chOff x="2238024" y="-419812"/>
            <a:chExt cx="2331508" cy="2199453"/>
          </a:xfrm>
        </p:grpSpPr>
        <p:sp>
          <p:nvSpPr>
            <p:cNvPr id="851" name="Google Shape;851;p31"/>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1"/>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1"/>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1"/>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1"/>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1"/>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 name="Google Shape;857;p31"/>
          <p:cNvSpPr txBox="1"/>
          <p:nvPr>
            <p:ph idx="2" type="title"/>
          </p:nvPr>
        </p:nvSpPr>
        <p:spPr>
          <a:xfrm flipH="1">
            <a:off x="793094" y="2412000"/>
            <a:ext cx="765300" cy="533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01</a:t>
            </a:r>
            <a:endParaRPr/>
          </a:p>
        </p:txBody>
      </p:sp>
      <p:sp>
        <p:nvSpPr>
          <p:cNvPr id="858" name="Google Shape;858;p31"/>
          <p:cNvSpPr txBox="1"/>
          <p:nvPr>
            <p:ph idx="1" type="subTitle"/>
          </p:nvPr>
        </p:nvSpPr>
        <p:spPr>
          <a:xfrm>
            <a:off x="1563495" y="262101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describe the topic of the section here</a:t>
            </a:r>
            <a:endParaRPr/>
          </a:p>
        </p:txBody>
      </p:sp>
      <p:sp>
        <p:nvSpPr>
          <p:cNvPr id="859" name="Google Shape;859;p31"/>
          <p:cNvSpPr txBox="1"/>
          <p:nvPr>
            <p:ph idx="3" type="subTitle"/>
          </p:nvPr>
        </p:nvSpPr>
        <p:spPr>
          <a:xfrm>
            <a:off x="1563494" y="222770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A</a:t>
            </a:r>
            <a:r>
              <a:rPr lang="en"/>
              <a:t>nnouncements</a:t>
            </a:r>
            <a:endParaRPr/>
          </a:p>
        </p:txBody>
      </p:sp>
      <p:sp>
        <p:nvSpPr>
          <p:cNvPr id="860" name="Google Shape;860;p31"/>
          <p:cNvSpPr txBox="1"/>
          <p:nvPr>
            <p:ph idx="4" type="title"/>
          </p:nvPr>
        </p:nvSpPr>
        <p:spPr>
          <a:xfrm flipH="1">
            <a:off x="793094" y="3677004"/>
            <a:ext cx="765300" cy="533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02</a:t>
            </a:r>
            <a:endParaRPr/>
          </a:p>
        </p:txBody>
      </p:sp>
      <p:sp>
        <p:nvSpPr>
          <p:cNvPr id="861" name="Google Shape;861;p31"/>
          <p:cNvSpPr txBox="1"/>
          <p:nvPr>
            <p:ph idx="5" type="subTitle"/>
          </p:nvPr>
        </p:nvSpPr>
        <p:spPr>
          <a:xfrm>
            <a:off x="1563495" y="388602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describe the topic of the section here</a:t>
            </a:r>
            <a:endParaRPr/>
          </a:p>
        </p:txBody>
      </p:sp>
      <p:sp>
        <p:nvSpPr>
          <p:cNvPr id="862" name="Google Shape;862;p31"/>
          <p:cNvSpPr txBox="1"/>
          <p:nvPr>
            <p:ph idx="6" type="subTitle"/>
          </p:nvPr>
        </p:nvSpPr>
        <p:spPr>
          <a:xfrm>
            <a:off x="1563494" y="349271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a:t>
            </a:r>
            <a:r>
              <a:rPr lang="en"/>
              <a:t>n depth</a:t>
            </a:r>
            <a:endParaRPr/>
          </a:p>
        </p:txBody>
      </p:sp>
      <p:sp>
        <p:nvSpPr>
          <p:cNvPr id="863" name="Google Shape;863;p31"/>
          <p:cNvSpPr txBox="1"/>
          <p:nvPr>
            <p:ph idx="7" type="title"/>
          </p:nvPr>
        </p:nvSpPr>
        <p:spPr>
          <a:xfrm flipH="1">
            <a:off x="4799800" y="1147000"/>
            <a:ext cx="765300" cy="533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03</a:t>
            </a:r>
            <a:endParaRPr/>
          </a:p>
        </p:txBody>
      </p:sp>
      <p:sp>
        <p:nvSpPr>
          <p:cNvPr id="864" name="Google Shape;864;p31"/>
          <p:cNvSpPr txBox="1"/>
          <p:nvPr>
            <p:ph idx="8" type="subTitle"/>
          </p:nvPr>
        </p:nvSpPr>
        <p:spPr>
          <a:xfrm>
            <a:off x="5570201" y="135601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describe the topic of the section here</a:t>
            </a:r>
            <a:endParaRPr/>
          </a:p>
        </p:txBody>
      </p:sp>
      <p:sp>
        <p:nvSpPr>
          <p:cNvPr id="865" name="Google Shape;865;p31"/>
          <p:cNvSpPr txBox="1"/>
          <p:nvPr>
            <p:ph idx="9" type="subTitle"/>
          </p:nvPr>
        </p:nvSpPr>
        <p:spPr>
          <a:xfrm>
            <a:off x="5570200" y="96270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In brief</a:t>
            </a:r>
            <a:endParaRPr/>
          </a:p>
        </p:txBody>
      </p:sp>
      <p:sp>
        <p:nvSpPr>
          <p:cNvPr id="866" name="Google Shape;866;p31"/>
          <p:cNvSpPr txBox="1"/>
          <p:nvPr>
            <p:ph idx="13" type="title"/>
          </p:nvPr>
        </p:nvSpPr>
        <p:spPr>
          <a:xfrm flipH="1">
            <a:off x="4799800" y="3677003"/>
            <a:ext cx="765300" cy="533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05</a:t>
            </a:r>
            <a:endParaRPr/>
          </a:p>
        </p:txBody>
      </p:sp>
      <p:sp>
        <p:nvSpPr>
          <p:cNvPr id="867" name="Google Shape;867;p31"/>
          <p:cNvSpPr txBox="1"/>
          <p:nvPr>
            <p:ph idx="14" type="subTitle"/>
          </p:nvPr>
        </p:nvSpPr>
        <p:spPr>
          <a:xfrm>
            <a:off x="5570201" y="388602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describe the topic of the section here</a:t>
            </a:r>
            <a:endParaRPr/>
          </a:p>
        </p:txBody>
      </p:sp>
      <p:sp>
        <p:nvSpPr>
          <p:cNvPr id="868" name="Google Shape;868;p31"/>
          <p:cNvSpPr txBox="1"/>
          <p:nvPr>
            <p:ph idx="15" type="subTitle"/>
          </p:nvPr>
        </p:nvSpPr>
        <p:spPr>
          <a:xfrm>
            <a:off x="5570200" y="349271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E</a:t>
            </a:r>
            <a:r>
              <a:rPr lang="en"/>
              <a:t>vents</a:t>
            </a:r>
            <a:endParaRPr/>
          </a:p>
        </p:txBody>
      </p:sp>
      <p:sp>
        <p:nvSpPr>
          <p:cNvPr id="869" name="Google Shape;869;p31"/>
          <p:cNvSpPr txBox="1"/>
          <p:nvPr>
            <p:ph idx="8" type="subTitle"/>
          </p:nvPr>
        </p:nvSpPr>
        <p:spPr>
          <a:xfrm>
            <a:off x="5570201" y="135601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describe the topic of the section here</a:t>
            </a:r>
            <a:endParaRPr/>
          </a:p>
        </p:txBody>
      </p:sp>
      <p:grpSp>
        <p:nvGrpSpPr>
          <p:cNvPr id="870" name="Google Shape;870;p31"/>
          <p:cNvGrpSpPr/>
          <p:nvPr/>
        </p:nvGrpSpPr>
        <p:grpSpPr>
          <a:xfrm>
            <a:off x="0" y="1301149"/>
            <a:ext cx="1905555" cy="682088"/>
            <a:chOff x="-27625" y="1301088"/>
            <a:chExt cx="1933200" cy="682088"/>
          </a:xfrm>
        </p:grpSpPr>
        <p:grpSp>
          <p:nvGrpSpPr>
            <p:cNvPr id="871" name="Google Shape;871;p31"/>
            <p:cNvGrpSpPr/>
            <p:nvPr/>
          </p:nvGrpSpPr>
          <p:grpSpPr>
            <a:xfrm>
              <a:off x="998525" y="1301088"/>
              <a:ext cx="559866" cy="535382"/>
              <a:chOff x="403425" y="1360888"/>
              <a:chExt cx="559866" cy="535382"/>
            </a:xfrm>
          </p:grpSpPr>
          <p:sp>
            <p:nvSpPr>
              <p:cNvPr id="872" name="Google Shape;872;p31"/>
              <p:cNvSpPr/>
              <p:nvPr/>
            </p:nvSpPr>
            <p:spPr>
              <a:xfrm>
                <a:off x="502974" y="1581232"/>
                <a:ext cx="366267" cy="315037"/>
              </a:xfrm>
              <a:custGeom>
                <a:rect b="b" l="l" r="r" t="t"/>
                <a:pathLst>
                  <a:path extrusionOk="0" h="2921" w="3396">
                    <a:moveTo>
                      <a:pt x="645" y="2921"/>
                    </a:moveTo>
                    <a:lnTo>
                      <a:pt x="1" y="227"/>
                    </a:lnTo>
                    <a:cubicBezTo>
                      <a:pt x="1" y="227"/>
                      <a:pt x="2317" y="0"/>
                      <a:pt x="3396" y="227"/>
                    </a:cubicBezTo>
                    <a:lnTo>
                      <a:pt x="2994" y="2921"/>
                    </a:lnTo>
                    <a:close/>
                  </a:path>
                </a:pathLst>
              </a:custGeom>
              <a:gradFill>
                <a:gsLst>
                  <a:gs pos="0">
                    <a:schemeClr val="accent3"/>
                  </a:gs>
                  <a:gs pos="31000">
                    <a:srgbClr val="0C899A"/>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1"/>
              <p:cNvSpPr/>
              <p:nvPr/>
            </p:nvSpPr>
            <p:spPr>
              <a:xfrm>
                <a:off x="403425" y="1451700"/>
                <a:ext cx="182379" cy="154121"/>
              </a:xfrm>
              <a:custGeom>
                <a:rect b="b" l="l" r="r" t="t"/>
                <a:pathLst>
                  <a:path extrusionOk="0" h="1429" w="1691">
                    <a:moveTo>
                      <a:pt x="924" y="1428"/>
                    </a:moveTo>
                    <a:cubicBezTo>
                      <a:pt x="367" y="1376"/>
                      <a:pt x="105" y="0"/>
                      <a:pt x="53" y="16"/>
                    </a:cubicBezTo>
                    <a:cubicBezTo>
                      <a:pt x="0" y="33"/>
                      <a:pt x="1152" y="161"/>
                      <a:pt x="169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1"/>
              <p:cNvSpPr/>
              <p:nvPr/>
            </p:nvSpPr>
            <p:spPr>
              <a:xfrm>
                <a:off x="780913" y="1451700"/>
                <a:ext cx="182379" cy="154121"/>
              </a:xfrm>
              <a:custGeom>
                <a:rect b="b" l="l" r="r" t="t"/>
                <a:pathLst>
                  <a:path extrusionOk="0" h="1429" w="1691">
                    <a:moveTo>
                      <a:pt x="767" y="1428"/>
                    </a:moveTo>
                    <a:cubicBezTo>
                      <a:pt x="1323" y="1376"/>
                      <a:pt x="1585" y="0"/>
                      <a:pt x="1638" y="16"/>
                    </a:cubicBezTo>
                    <a:cubicBezTo>
                      <a:pt x="1690" y="33"/>
                      <a:pt x="538" y="161"/>
                      <a:pt x="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1"/>
              <p:cNvSpPr/>
              <p:nvPr/>
            </p:nvSpPr>
            <p:spPr>
              <a:xfrm>
                <a:off x="521848" y="1360888"/>
                <a:ext cx="138698" cy="238462"/>
              </a:xfrm>
              <a:custGeom>
                <a:rect b="b" l="l" r="r" t="t"/>
                <a:pathLst>
                  <a:path extrusionOk="0" h="2211" w="1286">
                    <a:moveTo>
                      <a:pt x="1131" y="2185"/>
                    </a:moveTo>
                    <a:cubicBezTo>
                      <a:pt x="1131" y="2185"/>
                      <a:pt x="1285" y="802"/>
                      <a:pt x="266" y="1"/>
                    </a:cubicBezTo>
                    <a:cubicBezTo>
                      <a:pt x="266" y="1"/>
                      <a:pt x="0" y="1335"/>
                      <a:pt x="5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1"/>
              <p:cNvSpPr/>
              <p:nvPr/>
            </p:nvSpPr>
            <p:spPr>
              <a:xfrm>
                <a:off x="706925" y="1385802"/>
                <a:ext cx="146356" cy="213548"/>
              </a:xfrm>
              <a:custGeom>
                <a:rect b="b" l="l" r="r" t="t"/>
                <a:pathLst>
                  <a:path extrusionOk="0" h="1980" w="1357">
                    <a:moveTo>
                      <a:pt x="0" y="1980"/>
                    </a:moveTo>
                    <a:cubicBezTo>
                      <a:pt x="0" y="1980"/>
                      <a:pt x="243" y="802"/>
                      <a:pt x="1261" y="0"/>
                    </a:cubicBezTo>
                    <a:cubicBezTo>
                      <a:pt x="1261" y="0"/>
                      <a:pt x="1357" y="1104"/>
                      <a:pt x="767" y="1980"/>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1"/>
              <p:cNvSpPr/>
              <p:nvPr/>
            </p:nvSpPr>
            <p:spPr>
              <a:xfrm>
                <a:off x="632506" y="1360888"/>
                <a:ext cx="138483" cy="238462"/>
              </a:xfrm>
              <a:custGeom>
                <a:rect b="b" l="l" r="r" t="t"/>
                <a:pathLst>
                  <a:path extrusionOk="0" h="2211" w="1284">
                    <a:moveTo>
                      <a:pt x="153" y="2185"/>
                    </a:moveTo>
                    <a:cubicBezTo>
                      <a:pt x="153" y="2185"/>
                      <a:pt x="1" y="802"/>
                      <a:pt x="1018" y="1"/>
                    </a:cubicBezTo>
                    <a:cubicBezTo>
                      <a:pt x="1018" y="1"/>
                      <a:pt x="1284" y="1335"/>
                      <a:pt x="6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31"/>
            <p:cNvSpPr/>
            <p:nvPr/>
          </p:nvSpPr>
          <p:spPr>
            <a:xfrm>
              <a:off x="-27625" y="1831975"/>
              <a:ext cx="1933200" cy="151200"/>
            </a:xfrm>
            <a:prstGeom prst="rect">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 name="Google Shape;879;p31"/>
          <p:cNvSpPr/>
          <p:nvPr/>
        </p:nvSpPr>
        <p:spPr>
          <a:xfrm>
            <a:off x="1408500" y="1831975"/>
            <a:ext cx="497100" cy="151200"/>
          </a:xfrm>
          <a:prstGeom prst="rect">
            <a:avLst/>
          </a:prstGeom>
          <a:gradFill>
            <a:gsLst>
              <a:gs pos="0">
                <a:srgbClr val="00FF79">
                  <a:alpha val="81568"/>
                </a:srgbClr>
              </a:gs>
              <a:gs pos="73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 name="Google Shape;880;p31"/>
          <p:cNvGrpSpPr/>
          <p:nvPr/>
        </p:nvGrpSpPr>
        <p:grpSpPr>
          <a:xfrm>
            <a:off x="3974575" y="4314877"/>
            <a:ext cx="1133360" cy="914985"/>
            <a:chOff x="3974575" y="4314877"/>
            <a:chExt cx="1133360" cy="914985"/>
          </a:xfrm>
        </p:grpSpPr>
        <p:sp>
          <p:nvSpPr>
            <p:cNvPr id="881" name="Google Shape;881;p31"/>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1"/>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1"/>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1"/>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1"/>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1"/>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1"/>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1"/>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1"/>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1"/>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1"/>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1"/>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1"/>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1"/>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1"/>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1"/>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1"/>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1"/>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1"/>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1"/>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1"/>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1"/>
            <p:cNvSpPr/>
            <p:nvPr/>
          </p:nvSpPr>
          <p:spPr>
            <a:xfrm>
              <a:off x="4444153" y="43203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rgbClr val="00FF79">
                    <a:alpha val="81568"/>
                  </a:srgbClr>
                </a:gs>
                <a:gs pos="26000">
                  <a:srgbClr val="FFFFFF">
                    <a:alpha val="0"/>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 name="Google Shape;903;p31"/>
          <p:cNvSpPr txBox="1"/>
          <p:nvPr>
            <p:ph idx="16" type="title"/>
          </p:nvPr>
        </p:nvSpPr>
        <p:spPr>
          <a:xfrm flipH="1">
            <a:off x="4799800" y="2412000"/>
            <a:ext cx="765300" cy="533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04</a:t>
            </a:r>
            <a:endParaRPr/>
          </a:p>
        </p:txBody>
      </p:sp>
      <p:sp>
        <p:nvSpPr>
          <p:cNvPr id="904" name="Google Shape;904;p31"/>
          <p:cNvSpPr txBox="1"/>
          <p:nvPr>
            <p:ph idx="17" type="subTitle"/>
          </p:nvPr>
        </p:nvSpPr>
        <p:spPr>
          <a:xfrm>
            <a:off x="5570201" y="262101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describe the topic of the section here</a:t>
            </a:r>
            <a:endParaRPr/>
          </a:p>
        </p:txBody>
      </p:sp>
      <p:sp>
        <p:nvSpPr>
          <p:cNvPr id="905" name="Google Shape;905;p31"/>
          <p:cNvSpPr txBox="1"/>
          <p:nvPr>
            <p:ph idx="18" type="subTitle"/>
          </p:nvPr>
        </p:nvSpPr>
        <p:spPr>
          <a:xfrm>
            <a:off x="5570200" y="222770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Welcome!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 name="Shape 909"/>
        <p:cNvGrpSpPr/>
        <p:nvPr/>
      </p:nvGrpSpPr>
      <p:grpSpPr>
        <a:xfrm>
          <a:off x="0" y="0"/>
          <a:ext cx="0" cy="0"/>
          <a:chOff x="0" y="0"/>
          <a:chExt cx="0" cy="0"/>
        </a:xfrm>
      </p:grpSpPr>
      <p:grpSp>
        <p:nvGrpSpPr>
          <p:cNvPr id="910" name="Google Shape;910;p32"/>
          <p:cNvGrpSpPr/>
          <p:nvPr/>
        </p:nvGrpSpPr>
        <p:grpSpPr>
          <a:xfrm>
            <a:off x="5222290" y="597434"/>
            <a:ext cx="2184215" cy="2180596"/>
            <a:chOff x="800100" y="597450"/>
            <a:chExt cx="3038274" cy="3033239"/>
          </a:xfrm>
        </p:grpSpPr>
        <p:sp>
          <p:nvSpPr>
            <p:cNvPr id="911" name="Google Shape;911;p32"/>
            <p:cNvSpPr/>
            <p:nvPr/>
          </p:nvSpPr>
          <p:spPr>
            <a:xfrm>
              <a:off x="1069659" y="985896"/>
              <a:ext cx="2506564" cy="2275270"/>
            </a:xfrm>
            <a:custGeom>
              <a:rect b="b" l="l" r="r" t="t"/>
              <a:pathLst>
                <a:path extrusionOk="0" h="26698" w="29412">
                  <a:moveTo>
                    <a:pt x="0" y="0"/>
                  </a:moveTo>
                  <a:lnTo>
                    <a:pt x="29412" y="0"/>
                  </a:lnTo>
                  <a:lnTo>
                    <a:pt x="29412" y="26697"/>
                  </a:lnTo>
                  <a:lnTo>
                    <a:pt x="0" y="2669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2"/>
            <p:cNvSpPr/>
            <p:nvPr/>
          </p:nvSpPr>
          <p:spPr>
            <a:xfrm>
              <a:off x="3474188" y="597450"/>
              <a:ext cx="364186" cy="3033239"/>
            </a:xfrm>
            <a:custGeom>
              <a:rect b="b" l="l" r="r" t="t"/>
              <a:pathLst>
                <a:path extrusionOk="0" h="35592" w="3077">
                  <a:moveTo>
                    <a:pt x="1" y="4558"/>
                  </a:moveTo>
                  <a:lnTo>
                    <a:pt x="3076" y="0"/>
                  </a:lnTo>
                  <a:lnTo>
                    <a:pt x="3076" y="35591"/>
                  </a:lnTo>
                  <a:lnTo>
                    <a:pt x="1" y="31255"/>
                  </a:lnTo>
                  <a:lnTo>
                    <a:pt x="1" y="4558"/>
                  </a:ln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2"/>
            <p:cNvSpPr/>
            <p:nvPr/>
          </p:nvSpPr>
          <p:spPr>
            <a:xfrm>
              <a:off x="800100" y="597450"/>
              <a:ext cx="364175" cy="3033239"/>
            </a:xfrm>
            <a:custGeom>
              <a:rect b="b" l="l" r="r" t="t"/>
              <a:pathLst>
                <a:path extrusionOk="0" h="35592" w="3076">
                  <a:moveTo>
                    <a:pt x="3076" y="4558"/>
                  </a:moveTo>
                  <a:lnTo>
                    <a:pt x="0" y="0"/>
                  </a:lnTo>
                  <a:lnTo>
                    <a:pt x="0" y="35591"/>
                  </a:lnTo>
                  <a:lnTo>
                    <a:pt x="3076" y="31255"/>
                  </a:lnTo>
                  <a:lnTo>
                    <a:pt x="3076" y="4558"/>
                  </a:lnTo>
                  <a:close/>
                </a:path>
              </a:pathLst>
            </a:custGeom>
            <a:gradFill>
              <a:gsLst>
                <a:gs pos="0">
                  <a:schemeClr val="lt2"/>
                </a:gs>
                <a:gs pos="100000">
                  <a:schemeClr val="l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2"/>
            <p:cNvSpPr/>
            <p:nvPr/>
          </p:nvSpPr>
          <p:spPr>
            <a:xfrm>
              <a:off x="800100" y="597450"/>
              <a:ext cx="3038267" cy="388529"/>
            </a:xfrm>
            <a:custGeom>
              <a:rect b="b" l="l" r="r" t="t"/>
              <a:pathLst>
                <a:path extrusionOk="0" h="4559" w="35651">
                  <a:moveTo>
                    <a:pt x="0" y="0"/>
                  </a:moveTo>
                  <a:lnTo>
                    <a:pt x="35650" y="0"/>
                  </a:lnTo>
                  <a:lnTo>
                    <a:pt x="32575" y="4558"/>
                  </a:lnTo>
                  <a:lnTo>
                    <a:pt x="3163" y="4558"/>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15" name="Google Shape;915;p32"/>
            <p:cNvSpPr/>
            <p:nvPr/>
          </p:nvSpPr>
          <p:spPr>
            <a:xfrm>
              <a:off x="800100" y="3241743"/>
              <a:ext cx="3038267" cy="388529"/>
            </a:xfrm>
            <a:custGeom>
              <a:rect b="b" l="l" r="r" t="t"/>
              <a:pathLst>
                <a:path extrusionOk="0" h="4559" w="35651">
                  <a:moveTo>
                    <a:pt x="0" y="4558"/>
                  </a:moveTo>
                  <a:lnTo>
                    <a:pt x="35650" y="4558"/>
                  </a:lnTo>
                  <a:lnTo>
                    <a:pt x="32575" y="0"/>
                  </a:lnTo>
                  <a:lnTo>
                    <a:pt x="3163" y="0"/>
                  </a:lnTo>
                  <a:close/>
                </a:path>
              </a:pathLst>
            </a:custGeom>
            <a:gradFill>
              <a:gsLst>
                <a:gs pos="0">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2"/>
            <p:cNvSpPr/>
            <p:nvPr/>
          </p:nvSpPr>
          <p:spPr>
            <a:xfrm>
              <a:off x="1245133" y="1120462"/>
              <a:ext cx="2181611" cy="1980145"/>
            </a:xfrm>
            <a:custGeom>
              <a:rect b="b" l="l" r="r" t="t"/>
              <a:pathLst>
                <a:path extrusionOk="0" h="23235" w="25599">
                  <a:moveTo>
                    <a:pt x="1" y="1"/>
                  </a:moveTo>
                  <a:lnTo>
                    <a:pt x="25598" y="1"/>
                  </a:lnTo>
                  <a:lnTo>
                    <a:pt x="25598" y="23235"/>
                  </a:lnTo>
                  <a:lnTo>
                    <a:pt x="1" y="23235"/>
                  </a:lnTo>
                  <a:close/>
                </a:path>
              </a:pathLst>
            </a:custGeom>
            <a:gradFill>
              <a:gsLst>
                <a:gs pos="0">
                  <a:schemeClr val="accent4"/>
                </a:gs>
                <a:gs pos="100000">
                  <a:schemeClr val="lt2"/>
                </a:gs>
              </a:gsLst>
              <a:lin ang="16200038" scaled="0"/>
            </a:gra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2"/>
            <p:cNvSpPr/>
            <p:nvPr/>
          </p:nvSpPr>
          <p:spPr>
            <a:xfrm>
              <a:off x="1379018" y="1168443"/>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2"/>
            <p:cNvSpPr/>
            <p:nvPr/>
          </p:nvSpPr>
          <p:spPr>
            <a:xfrm>
              <a:off x="1529180"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2"/>
            <p:cNvSpPr/>
            <p:nvPr/>
          </p:nvSpPr>
          <p:spPr>
            <a:xfrm>
              <a:off x="1450349"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2"/>
            <p:cNvSpPr/>
            <p:nvPr/>
          </p:nvSpPr>
          <p:spPr>
            <a:xfrm>
              <a:off x="1712750"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2"/>
            <p:cNvSpPr/>
            <p:nvPr/>
          </p:nvSpPr>
          <p:spPr>
            <a:xfrm>
              <a:off x="1658293"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2"/>
            <p:cNvSpPr/>
            <p:nvPr/>
          </p:nvSpPr>
          <p:spPr>
            <a:xfrm>
              <a:off x="1624374" y="1201254"/>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2"/>
            <p:cNvSpPr/>
            <p:nvPr/>
          </p:nvSpPr>
          <p:spPr>
            <a:xfrm>
              <a:off x="1333850"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2"/>
            <p:cNvSpPr/>
            <p:nvPr/>
          </p:nvSpPr>
          <p:spPr>
            <a:xfrm>
              <a:off x="2073327"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2"/>
            <p:cNvSpPr/>
            <p:nvPr/>
          </p:nvSpPr>
          <p:spPr>
            <a:xfrm>
              <a:off x="2249312"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2"/>
            <p:cNvSpPr/>
            <p:nvPr/>
          </p:nvSpPr>
          <p:spPr>
            <a:xfrm>
              <a:off x="2166476" y="1431440"/>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2"/>
            <p:cNvSpPr/>
            <p:nvPr/>
          </p:nvSpPr>
          <p:spPr>
            <a:xfrm>
              <a:off x="1947027" y="1302328"/>
              <a:ext cx="7244" cy="38009"/>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2"/>
            <p:cNvSpPr/>
            <p:nvPr/>
          </p:nvSpPr>
          <p:spPr>
            <a:xfrm>
              <a:off x="1399557"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2"/>
            <p:cNvSpPr/>
            <p:nvPr/>
          </p:nvSpPr>
          <p:spPr>
            <a:xfrm>
              <a:off x="1312118" y="2012063"/>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2"/>
            <p:cNvSpPr/>
            <p:nvPr/>
          </p:nvSpPr>
          <p:spPr>
            <a:xfrm>
              <a:off x="1343821"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2"/>
            <p:cNvSpPr/>
            <p:nvPr/>
          </p:nvSpPr>
          <p:spPr>
            <a:xfrm>
              <a:off x="2013671"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2"/>
            <p:cNvSpPr/>
            <p:nvPr/>
          </p:nvSpPr>
          <p:spPr>
            <a:xfrm>
              <a:off x="1543157"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2"/>
            <p:cNvSpPr/>
            <p:nvPr/>
          </p:nvSpPr>
          <p:spPr>
            <a:xfrm>
              <a:off x="2265419" y="1695205"/>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2"/>
            <p:cNvSpPr/>
            <p:nvPr/>
          </p:nvSpPr>
          <p:spPr>
            <a:xfrm>
              <a:off x="1998331"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2"/>
            <p:cNvSpPr/>
            <p:nvPr/>
          </p:nvSpPr>
          <p:spPr>
            <a:xfrm>
              <a:off x="2103411" y="1725970"/>
              <a:ext cx="7159" cy="46361"/>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2"/>
            <p:cNvSpPr/>
            <p:nvPr/>
          </p:nvSpPr>
          <p:spPr>
            <a:xfrm>
              <a:off x="2069578" y="1834289"/>
              <a:ext cx="7244" cy="49003"/>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2"/>
            <p:cNvSpPr/>
            <p:nvPr/>
          </p:nvSpPr>
          <p:spPr>
            <a:xfrm>
              <a:off x="2307775" y="1728783"/>
              <a:ext cx="7244" cy="66303"/>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2"/>
            <p:cNvSpPr/>
            <p:nvPr/>
          </p:nvSpPr>
          <p:spPr>
            <a:xfrm>
              <a:off x="2027222" y="2051436"/>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2"/>
            <p:cNvSpPr/>
            <p:nvPr/>
          </p:nvSpPr>
          <p:spPr>
            <a:xfrm>
              <a:off x="2222211" y="1929482"/>
              <a:ext cx="7244" cy="51730"/>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2"/>
            <p:cNvSpPr/>
            <p:nvPr/>
          </p:nvSpPr>
          <p:spPr>
            <a:xfrm>
              <a:off x="2287236"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2"/>
            <p:cNvSpPr/>
            <p:nvPr/>
          </p:nvSpPr>
          <p:spPr>
            <a:xfrm>
              <a:off x="2183009"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2"/>
            <p:cNvSpPr/>
            <p:nvPr/>
          </p:nvSpPr>
          <p:spPr>
            <a:xfrm>
              <a:off x="1926063" y="1968003"/>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2"/>
            <p:cNvSpPr/>
            <p:nvPr/>
          </p:nvSpPr>
          <p:spPr>
            <a:xfrm>
              <a:off x="1939272" y="1761934"/>
              <a:ext cx="7244" cy="79853"/>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2"/>
            <p:cNvSpPr/>
            <p:nvPr/>
          </p:nvSpPr>
          <p:spPr>
            <a:xfrm>
              <a:off x="2138949"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2"/>
            <p:cNvSpPr/>
            <p:nvPr/>
          </p:nvSpPr>
          <p:spPr>
            <a:xfrm>
              <a:off x="1573667" y="1786649"/>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2"/>
            <p:cNvSpPr/>
            <p:nvPr/>
          </p:nvSpPr>
          <p:spPr>
            <a:xfrm>
              <a:off x="1705762" y="1735174"/>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2"/>
            <p:cNvSpPr/>
            <p:nvPr/>
          </p:nvSpPr>
          <p:spPr>
            <a:xfrm>
              <a:off x="1613466" y="2002348"/>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2"/>
            <p:cNvSpPr/>
            <p:nvPr/>
          </p:nvSpPr>
          <p:spPr>
            <a:xfrm>
              <a:off x="1489467" y="1938090"/>
              <a:ext cx="7159" cy="59741"/>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2"/>
            <p:cNvSpPr/>
            <p:nvPr/>
          </p:nvSpPr>
          <p:spPr>
            <a:xfrm>
              <a:off x="1370581" y="1889769"/>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2"/>
            <p:cNvSpPr/>
            <p:nvPr/>
          </p:nvSpPr>
          <p:spPr>
            <a:xfrm>
              <a:off x="2437825" y="1168443"/>
              <a:ext cx="7244" cy="43037"/>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2"/>
            <p:cNvSpPr/>
            <p:nvPr/>
          </p:nvSpPr>
          <p:spPr>
            <a:xfrm>
              <a:off x="2588073"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2"/>
            <p:cNvSpPr/>
            <p:nvPr/>
          </p:nvSpPr>
          <p:spPr>
            <a:xfrm>
              <a:off x="2509242"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2"/>
            <p:cNvSpPr/>
            <p:nvPr/>
          </p:nvSpPr>
          <p:spPr>
            <a:xfrm>
              <a:off x="2771642"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2"/>
            <p:cNvSpPr/>
            <p:nvPr/>
          </p:nvSpPr>
          <p:spPr>
            <a:xfrm>
              <a:off x="2717185"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2"/>
            <p:cNvSpPr/>
            <p:nvPr/>
          </p:nvSpPr>
          <p:spPr>
            <a:xfrm>
              <a:off x="2683266" y="1201254"/>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2"/>
            <p:cNvSpPr/>
            <p:nvPr/>
          </p:nvSpPr>
          <p:spPr>
            <a:xfrm>
              <a:off x="2392742"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2"/>
            <p:cNvSpPr/>
            <p:nvPr/>
          </p:nvSpPr>
          <p:spPr>
            <a:xfrm>
              <a:off x="3132220"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2"/>
            <p:cNvSpPr/>
            <p:nvPr/>
          </p:nvSpPr>
          <p:spPr>
            <a:xfrm>
              <a:off x="3308204"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2"/>
            <p:cNvSpPr/>
            <p:nvPr/>
          </p:nvSpPr>
          <p:spPr>
            <a:xfrm>
              <a:off x="3225198" y="1431440"/>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2"/>
            <p:cNvSpPr/>
            <p:nvPr/>
          </p:nvSpPr>
          <p:spPr>
            <a:xfrm>
              <a:off x="3005749" y="1302328"/>
              <a:ext cx="7244" cy="38009"/>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2"/>
            <p:cNvSpPr/>
            <p:nvPr/>
          </p:nvSpPr>
          <p:spPr>
            <a:xfrm>
              <a:off x="2458449"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2"/>
            <p:cNvSpPr/>
            <p:nvPr/>
          </p:nvSpPr>
          <p:spPr>
            <a:xfrm>
              <a:off x="2371010" y="2012063"/>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2"/>
            <p:cNvSpPr/>
            <p:nvPr/>
          </p:nvSpPr>
          <p:spPr>
            <a:xfrm>
              <a:off x="2402713"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2"/>
            <p:cNvSpPr/>
            <p:nvPr/>
          </p:nvSpPr>
          <p:spPr>
            <a:xfrm>
              <a:off x="3072564"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2"/>
            <p:cNvSpPr/>
            <p:nvPr/>
          </p:nvSpPr>
          <p:spPr>
            <a:xfrm>
              <a:off x="2602049"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2"/>
            <p:cNvSpPr/>
            <p:nvPr/>
          </p:nvSpPr>
          <p:spPr>
            <a:xfrm>
              <a:off x="3324141" y="1695205"/>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2"/>
            <p:cNvSpPr/>
            <p:nvPr/>
          </p:nvSpPr>
          <p:spPr>
            <a:xfrm>
              <a:off x="3057224"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2"/>
            <p:cNvSpPr/>
            <p:nvPr/>
          </p:nvSpPr>
          <p:spPr>
            <a:xfrm>
              <a:off x="3162303" y="1725970"/>
              <a:ext cx="7244" cy="46361"/>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2"/>
            <p:cNvSpPr/>
            <p:nvPr/>
          </p:nvSpPr>
          <p:spPr>
            <a:xfrm>
              <a:off x="3128555" y="1834289"/>
              <a:ext cx="7159" cy="49003"/>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2"/>
            <p:cNvSpPr/>
            <p:nvPr/>
          </p:nvSpPr>
          <p:spPr>
            <a:xfrm>
              <a:off x="3366667" y="1728783"/>
              <a:ext cx="7244" cy="66303"/>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2"/>
            <p:cNvSpPr/>
            <p:nvPr/>
          </p:nvSpPr>
          <p:spPr>
            <a:xfrm>
              <a:off x="3086114" y="2051436"/>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2"/>
            <p:cNvSpPr/>
            <p:nvPr/>
          </p:nvSpPr>
          <p:spPr>
            <a:xfrm>
              <a:off x="3281189" y="1929482"/>
              <a:ext cx="7159" cy="51730"/>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2"/>
            <p:cNvSpPr/>
            <p:nvPr/>
          </p:nvSpPr>
          <p:spPr>
            <a:xfrm>
              <a:off x="3346129"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2"/>
            <p:cNvSpPr/>
            <p:nvPr/>
          </p:nvSpPr>
          <p:spPr>
            <a:xfrm>
              <a:off x="3241901"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2"/>
            <p:cNvSpPr/>
            <p:nvPr/>
          </p:nvSpPr>
          <p:spPr>
            <a:xfrm>
              <a:off x="2984955" y="1968003"/>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2"/>
            <p:cNvSpPr/>
            <p:nvPr/>
          </p:nvSpPr>
          <p:spPr>
            <a:xfrm>
              <a:off x="2998079" y="1761934"/>
              <a:ext cx="7159" cy="79853"/>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2"/>
            <p:cNvSpPr/>
            <p:nvPr/>
          </p:nvSpPr>
          <p:spPr>
            <a:xfrm>
              <a:off x="3197841"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2"/>
            <p:cNvSpPr/>
            <p:nvPr/>
          </p:nvSpPr>
          <p:spPr>
            <a:xfrm>
              <a:off x="2632559" y="1786649"/>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2"/>
            <p:cNvSpPr/>
            <p:nvPr/>
          </p:nvSpPr>
          <p:spPr>
            <a:xfrm>
              <a:off x="2764484" y="1735174"/>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2"/>
            <p:cNvSpPr/>
            <p:nvPr/>
          </p:nvSpPr>
          <p:spPr>
            <a:xfrm>
              <a:off x="2672443" y="2002348"/>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2"/>
            <p:cNvSpPr/>
            <p:nvPr/>
          </p:nvSpPr>
          <p:spPr>
            <a:xfrm>
              <a:off x="2548188" y="1938090"/>
              <a:ext cx="7244" cy="59741"/>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2"/>
            <p:cNvSpPr/>
            <p:nvPr/>
          </p:nvSpPr>
          <p:spPr>
            <a:xfrm>
              <a:off x="2429303" y="1889769"/>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2"/>
            <p:cNvSpPr/>
            <p:nvPr/>
          </p:nvSpPr>
          <p:spPr>
            <a:xfrm>
              <a:off x="1379018" y="2149698"/>
              <a:ext cx="7244" cy="43037"/>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2"/>
            <p:cNvSpPr/>
            <p:nvPr/>
          </p:nvSpPr>
          <p:spPr>
            <a:xfrm>
              <a:off x="1529180"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2"/>
            <p:cNvSpPr/>
            <p:nvPr/>
          </p:nvSpPr>
          <p:spPr>
            <a:xfrm>
              <a:off x="1450349"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2"/>
            <p:cNvSpPr/>
            <p:nvPr/>
          </p:nvSpPr>
          <p:spPr>
            <a:xfrm>
              <a:off x="1712750"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2"/>
            <p:cNvSpPr/>
            <p:nvPr/>
          </p:nvSpPr>
          <p:spPr>
            <a:xfrm>
              <a:off x="1658293"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2"/>
            <p:cNvSpPr/>
            <p:nvPr/>
          </p:nvSpPr>
          <p:spPr>
            <a:xfrm>
              <a:off x="1624374" y="2182509"/>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2"/>
            <p:cNvSpPr/>
            <p:nvPr/>
          </p:nvSpPr>
          <p:spPr>
            <a:xfrm>
              <a:off x="1333850"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2"/>
            <p:cNvSpPr/>
            <p:nvPr/>
          </p:nvSpPr>
          <p:spPr>
            <a:xfrm>
              <a:off x="2073327"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2"/>
            <p:cNvSpPr/>
            <p:nvPr/>
          </p:nvSpPr>
          <p:spPr>
            <a:xfrm>
              <a:off x="2249312"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2"/>
            <p:cNvSpPr/>
            <p:nvPr/>
          </p:nvSpPr>
          <p:spPr>
            <a:xfrm>
              <a:off x="2166476" y="2412696"/>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2"/>
            <p:cNvSpPr/>
            <p:nvPr/>
          </p:nvSpPr>
          <p:spPr>
            <a:xfrm>
              <a:off x="1947027" y="2283668"/>
              <a:ext cx="7244" cy="37924"/>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2"/>
            <p:cNvSpPr/>
            <p:nvPr/>
          </p:nvSpPr>
          <p:spPr>
            <a:xfrm>
              <a:off x="1399557"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2"/>
            <p:cNvSpPr/>
            <p:nvPr/>
          </p:nvSpPr>
          <p:spPr>
            <a:xfrm>
              <a:off x="1312118" y="2993319"/>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2"/>
            <p:cNvSpPr/>
            <p:nvPr/>
          </p:nvSpPr>
          <p:spPr>
            <a:xfrm>
              <a:off x="1343821"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2"/>
            <p:cNvSpPr/>
            <p:nvPr/>
          </p:nvSpPr>
          <p:spPr>
            <a:xfrm>
              <a:off x="1543157"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2"/>
            <p:cNvSpPr/>
            <p:nvPr/>
          </p:nvSpPr>
          <p:spPr>
            <a:xfrm>
              <a:off x="2265419" y="2676460"/>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2"/>
            <p:cNvSpPr/>
            <p:nvPr/>
          </p:nvSpPr>
          <p:spPr>
            <a:xfrm>
              <a:off x="1998331"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2"/>
            <p:cNvSpPr/>
            <p:nvPr/>
          </p:nvSpPr>
          <p:spPr>
            <a:xfrm>
              <a:off x="2103411" y="2707226"/>
              <a:ext cx="7159" cy="46361"/>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2"/>
            <p:cNvSpPr/>
            <p:nvPr/>
          </p:nvSpPr>
          <p:spPr>
            <a:xfrm>
              <a:off x="2069578" y="2815714"/>
              <a:ext cx="7244" cy="48832"/>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2"/>
            <p:cNvSpPr/>
            <p:nvPr/>
          </p:nvSpPr>
          <p:spPr>
            <a:xfrm>
              <a:off x="2307775" y="2710209"/>
              <a:ext cx="7244" cy="66133"/>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2"/>
            <p:cNvSpPr/>
            <p:nvPr/>
          </p:nvSpPr>
          <p:spPr>
            <a:xfrm>
              <a:off x="2027222" y="3032692"/>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2"/>
            <p:cNvSpPr/>
            <p:nvPr/>
          </p:nvSpPr>
          <p:spPr>
            <a:xfrm>
              <a:off x="2222211" y="2910738"/>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2"/>
            <p:cNvSpPr/>
            <p:nvPr/>
          </p:nvSpPr>
          <p:spPr>
            <a:xfrm>
              <a:off x="2287236"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2"/>
            <p:cNvSpPr/>
            <p:nvPr/>
          </p:nvSpPr>
          <p:spPr>
            <a:xfrm>
              <a:off x="2183009"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2"/>
            <p:cNvSpPr/>
            <p:nvPr/>
          </p:nvSpPr>
          <p:spPr>
            <a:xfrm>
              <a:off x="1926063" y="2949258"/>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2"/>
            <p:cNvSpPr/>
            <p:nvPr/>
          </p:nvSpPr>
          <p:spPr>
            <a:xfrm>
              <a:off x="1939272" y="2743190"/>
              <a:ext cx="7244" cy="80024"/>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2"/>
            <p:cNvSpPr/>
            <p:nvPr/>
          </p:nvSpPr>
          <p:spPr>
            <a:xfrm>
              <a:off x="2138949"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2"/>
            <p:cNvSpPr/>
            <p:nvPr/>
          </p:nvSpPr>
          <p:spPr>
            <a:xfrm>
              <a:off x="1573667" y="2767904"/>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2"/>
            <p:cNvSpPr/>
            <p:nvPr/>
          </p:nvSpPr>
          <p:spPr>
            <a:xfrm>
              <a:off x="1705762" y="2716430"/>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2"/>
            <p:cNvSpPr/>
            <p:nvPr/>
          </p:nvSpPr>
          <p:spPr>
            <a:xfrm>
              <a:off x="1613466" y="2983603"/>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2"/>
            <p:cNvSpPr/>
            <p:nvPr/>
          </p:nvSpPr>
          <p:spPr>
            <a:xfrm>
              <a:off x="1489467" y="2919345"/>
              <a:ext cx="7159" cy="59911"/>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2"/>
            <p:cNvSpPr/>
            <p:nvPr/>
          </p:nvSpPr>
          <p:spPr>
            <a:xfrm>
              <a:off x="1370581" y="2871024"/>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2"/>
            <p:cNvSpPr/>
            <p:nvPr/>
          </p:nvSpPr>
          <p:spPr>
            <a:xfrm>
              <a:off x="2437825" y="2149698"/>
              <a:ext cx="7244" cy="43037"/>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2"/>
            <p:cNvSpPr/>
            <p:nvPr/>
          </p:nvSpPr>
          <p:spPr>
            <a:xfrm>
              <a:off x="2588073"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2"/>
            <p:cNvSpPr/>
            <p:nvPr/>
          </p:nvSpPr>
          <p:spPr>
            <a:xfrm>
              <a:off x="2509242"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2"/>
            <p:cNvSpPr/>
            <p:nvPr/>
          </p:nvSpPr>
          <p:spPr>
            <a:xfrm>
              <a:off x="2771642"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p:nvPr/>
          </p:nvSpPr>
          <p:spPr>
            <a:xfrm>
              <a:off x="2717185"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2"/>
            <p:cNvSpPr/>
            <p:nvPr/>
          </p:nvSpPr>
          <p:spPr>
            <a:xfrm>
              <a:off x="2683266" y="2182509"/>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2"/>
            <p:cNvSpPr/>
            <p:nvPr/>
          </p:nvSpPr>
          <p:spPr>
            <a:xfrm>
              <a:off x="2392742"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2"/>
            <p:cNvSpPr/>
            <p:nvPr/>
          </p:nvSpPr>
          <p:spPr>
            <a:xfrm>
              <a:off x="3132220"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2"/>
            <p:cNvSpPr/>
            <p:nvPr/>
          </p:nvSpPr>
          <p:spPr>
            <a:xfrm>
              <a:off x="3308204"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2"/>
            <p:cNvSpPr/>
            <p:nvPr/>
          </p:nvSpPr>
          <p:spPr>
            <a:xfrm>
              <a:off x="3225198" y="2412696"/>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2"/>
            <p:cNvSpPr/>
            <p:nvPr/>
          </p:nvSpPr>
          <p:spPr>
            <a:xfrm>
              <a:off x="3005749" y="2283668"/>
              <a:ext cx="7244" cy="37924"/>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2"/>
            <p:cNvSpPr/>
            <p:nvPr/>
          </p:nvSpPr>
          <p:spPr>
            <a:xfrm>
              <a:off x="2458449"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2"/>
            <p:cNvSpPr/>
            <p:nvPr/>
          </p:nvSpPr>
          <p:spPr>
            <a:xfrm>
              <a:off x="2371010" y="2993319"/>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2"/>
            <p:cNvSpPr/>
            <p:nvPr/>
          </p:nvSpPr>
          <p:spPr>
            <a:xfrm>
              <a:off x="2402713"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2"/>
            <p:cNvSpPr/>
            <p:nvPr/>
          </p:nvSpPr>
          <p:spPr>
            <a:xfrm>
              <a:off x="3072564" y="2390964"/>
              <a:ext cx="7244" cy="79768"/>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2"/>
            <p:cNvSpPr/>
            <p:nvPr/>
          </p:nvSpPr>
          <p:spPr>
            <a:xfrm>
              <a:off x="2602049"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2"/>
            <p:cNvSpPr/>
            <p:nvPr/>
          </p:nvSpPr>
          <p:spPr>
            <a:xfrm>
              <a:off x="3324141" y="2676460"/>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2"/>
            <p:cNvSpPr/>
            <p:nvPr/>
          </p:nvSpPr>
          <p:spPr>
            <a:xfrm>
              <a:off x="3057224"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2"/>
            <p:cNvSpPr/>
            <p:nvPr/>
          </p:nvSpPr>
          <p:spPr>
            <a:xfrm>
              <a:off x="3162303" y="2707226"/>
              <a:ext cx="7244" cy="46361"/>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2"/>
            <p:cNvSpPr/>
            <p:nvPr/>
          </p:nvSpPr>
          <p:spPr>
            <a:xfrm>
              <a:off x="3128555" y="2815714"/>
              <a:ext cx="7159" cy="48832"/>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2"/>
            <p:cNvSpPr/>
            <p:nvPr/>
          </p:nvSpPr>
          <p:spPr>
            <a:xfrm>
              <a:off x="3366667" y="2710209"/>
              <a:ext cx="7244" cy="66133"/>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2"/>
            <p:cNvSpPr/>
            <p:nvPr/>
          </p:nvSpPr>
          <p:spPr>
            <a:xfrm>
              <a:off x="3086114" y="3032692"/>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2"/>
            <p:cNvSpPr/>
            <p:nvPr/>
          </p:nvSpPr>
          <p:spPr>
            <a:xfrm>
              <a:off x="3281189" y="2910738"/>
              <a:ext cx="7159" cy="51730"/>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2"/>
            <p:cNvSpPr/>
            <p:nvPr/>
          </p:nvSpPr>
          <p:spPr>
            <a:xfrm>
              <a:off x="3346129"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2"/>
            <p:cNvSpPr/>
            <p:nvPr/>
          </p:nvSpPr>
          <p:spPr>
            <a:xfrm>
              <a:off x="3241901"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2"/>
            <p:cNvSpPr/>
            <p:nvPr/>
          </p:nvSpPr>
          <p:spPr>
            <a:xfrm>
              <a:off x="2984955" y="2949258"/>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2"/>
            <p:cNvSpPr/>
            <p:nvPr/>
          </p:nvSpPr>
          <p:spPr>
            <a:xfrm>
              <a:off x="2998079" y="2743190"/>
              <a:ext cx="7159" cy="80024"/>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2"/>
            <p:cNvSpPr/>
            <p:nvPr/>
          </p:nvSpPr>
          <p:spPr>
            <a:xfrm>
              <a:off x="3197841"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2"/>
            <p:cNvSpPr/>
            <p:nvPr/>
          </p:nvSpPr>
          <p:spPr>
            <a:xfrm>
              <a:off x="2632559" y="2767904"/>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2"/>
            <p:cNvSpPr/>
            <p:nvPr/>
          </p:nvSpPr>
          <p:spPr>
            <a:xfrm>
              <a:off x="2764484" y="2716430"/>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2"/>
            <p:cNvSpPr/>
            <p:nvPr/>
          </p:nvSpPr>
          <p:spPr>
            <a:xfrm>
              <a:off x="2672443" y="2983603"/>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2"/>
            <p:cNvSpPr/>
            <p:nvPr/>
          </p:nvSpPr>
          <p:spPr>
            <a:xfrm>
              <a:off x="2548188" y="2919345"/>
              <a:ext cx="7244" cy="59911"/>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2"/>
            <p:cNvSpPr/>
            <p:nvPr/>
          </p:nvSpPr>
          <p:spPr>
            <a:xfrm>
              <a:off x="2429303" y="2871024"/>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2"/>
            <p:cNvSpPr/>
            <p:nvPr/>
          </p:nvSpPr>
          <p:spPr>
            <a:xfrm>
              <a:off x="1245730" y="1120462"/>
              <a:ext cx="644708" cy="514829"/>
            </a:xfrm>
            <a:custGeom>
              <a:rect b="b" l="l" r="r" t="t"/>
              <a:pathLst>
                <a:path extrusionOk="0" h="6041" w="7565">
                  <a:moveTo>
                    <a:pt x="7565" y="6032"/>
                  </a:moveTo>
                  <a:lnTo>
                    <a:pt x="5676" y="6037"/>
                  </a:lnTo>
                  <a:lnTo>
                    <a:pt x="3787" y="6039"/>
                  </a:lnTo>
                  <a:lnTo>
                    <a:pt x="10" y="6041"/>
                  </a:lnTo>
                  <a:lnTo>
                    <a:pt x="1" y="6041"/>
                  </a:lnTo>
                  <a:lnTo>
                    <a:pt x="1" y="6032"/>
                  </a:lnTo>
                  <a:lnTo>
                    <a:pt x="3" y="3016"/>
                  </a:lnTo>
                  <a:lnTo>
                    <a:pt x="10" y="1"/>
                  </a:lnTo>
                  <a:lnTo>
                    <a:pt x="17" y="3016"/>
                  </a:lnTo>
                  <a:lnTo>
                    <a:pt x="18" y="6032"/>
                  </a:lnTo>
                  <a:lnTo>
                    <a:pt x="10" y="6023"/>
                  </a:lnTo>
                  <a:lnTo>
                    <a:pt x="3787" y="6025"/>
                  </a:lnTo>
                  <a:lnTo>
                    <a:pt x="5676" y="6027"/>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2"/>
            <p:cNvSpPr/>
            <p:nvPr/>
          </p:nvSpPr>
          <p:spPr>
            <a:xfrm>
              <a:off x="1245730" y="1888235"/>
              <a:ext cx="644708" cy="551304"/>
            </a:xfrm>
            <a:custGeom>
              <a:rect b="b" l="l" r="r" t="t"/>
              <a:pathLst>
                <a:path extrusionOk="0" h="6469" w="7565">
                  <a:moveTo>
                    <a:pt x="7565" y="6460"/>
                  </a:moveTo>
                  <a:lnTo>
                    <a:pt x="5676" y="6465"/>
                  </a:lnTo>
                  <a:lnTo>
                    <a:pt x="3787" y="6467"/>
                  </a:lnTo>
                  <a:lnTo>
                    <a:pt x="10" y="6468"/>
                  </a:lnTo>
                  <a:lnTo>
                    <a:pt x="1" y="6468"/>
                  </a:lnTo>
                  <a:lnTo>
                    <a:pt x="1" y="6460"/>
                  </a:lnTo>
                  <a:lnTo>
                    <a:pt x="3" y="3230"/>
                  </a:lnTo>
                  <a:lnTo>
                    <a:pt x="10" y="1"/>
                  </a:lnTo>
                  <a:lnTo>
                    <a:pt x="17" y="3230"/>
                  </a:lnTo>
                  <a:lnTo>
                    <a:pt x="18" y="6460"/>
                  </a:lnTo>
                  <a:lnTo>
                    <a:pt x="10" y="6451"/>
                  </a:lnTo>
                  <a:lnTo>
                    <a:pt x="3787" y="6453"/>
                  </a:lnTo>
                  <a:lnTo>
                    <a:pt x="5676" y="645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2"/>
            <p:cNvSpPr/>
            <p:nvPr/>
          </p:nvSpPr>
          <p:spPr>
            <a:xfrm>
              <a:off x="1245730" y="2547859"/>
              <a:ext cx="644708" cy="551304"/>
            </a:xfrm>
            <a:custGeom>
              <a:rect b="b" l="l" r="r" t="t"/>
              <a:pathLst>
                <a:path extrusionOk="0" h="6469" w="7565">
                  <a:moveTo>
                    <a:pt x="7565" y="6458"/>
                  </a:moveTo>
                  <a:lnTo>
                    <a:pt x="5676" y="6463"/>
                  </a:lnTo>
                  <a:lnTo>
                    <a:pt x="3787" y="6465"/>
                  </a:lnTo>
                  <a:lnTo>
                    <a:pt x="10" y="6468"/>
                  </a:lnTo>
                  <a:lnTo>
                    <a:pt x="1" y="6468"/>
                  </a:lnTo>
                  <a:lnTo>
                    <a:pt x="1" y="6458"/>
                  </a:lnTo>
                  <a:lnTo>
                    <a:pt x="3" y="3230"/>
                  </a:lnTo>
                  <a:lnTo>
                    <a:pt x="10" y="1"/>
                  </a:lnTo>
                  <a:lnTo>
                    <a:pt x="17" y="3230"/>
                  </a:lnTo>
                  <a:lnTo>
                    <a:pt x="18" y="6458"/>
                  </a:lnTo>
                  <a:lnTo>
                    <a:pt x="10" y="6449"/>
                  </a:lnTo>
                  <a:lnTo>
                    <a:pt x="3787" y="6453"/>
                  </a:lnTo>
                  <a:lnTo>
                    <a:pt x="5676" y="6454"/>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2"/>
            <p:cNvSpPr/>
            <p:nvPr/>
          </p:nvSpPr>
          <p:spPr>
            <a:xfrm>
              <a:off x="2778886" y="1120462"/>
              <a:ext cx="644879" cy="514829"/>
            </a:xfrm>
            <a:custGeom>
              <a:rect b="b" l="l" r="r" t="t"/>
              <a:pathLst>
                <a:path extrusionOk="0" h="6041" w="7567">
                  <a:moveTo>
                    <a:pt x="7558" y="1"/>
                  </a:moveTo>
                  <a:lnTo>
                    <a:pt x="7563" y="3016"/>
                  </a:lnTo>
                  <a:lnTo>
                    <a:pt x="7566" y="6032"/>
                  </a:lnTo>
                  <a:lnTo>
                    <a:pt x="7566" y="6041"/>
                  </a:lnTo>
                  <a:lnTo>
                    <a:pt x="7558" y="6041"/>
                  </a:lnTo>
                  <a:lnTo>
                    <a:pt x="3780" y="6039"/>
                  </a:lnTo>
                  <a:lnTo>
                    <a:pt x="1890" y="6037"/>
                  </a:lnTo>
                  <a:lnTo>
                    <a:pt x="1" y="6032"/>
                  </a:lnTo>
                  <a:lnTo>
                    <a:pt x="1890" y="6027"/>
                  </a:lnTo>
                  <a:lnTo>
                    <a:pt x="3780" y="6025"/>
                  </a:lnTo>
                  <a:lnTo>
                    <a:pt x="7558" y="6023"/>
                  </a:lnTo>
                  <a:lnTo>
                    <a:pt x="7549" y="6032"/>
                  </a:lnTo>
                  <a:lnTo>
                    <a:pt x="7551" y="301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2"/>
            <p:cNvSpPr/>
            <p:nvPr/>
          </p:nvSpPr>
          <p:spPr>
            <a:xfrm>
              <a:off x="2778886" y="1888235"/>
              <a:ext cx="644879" cy="551304"/>
            </a:xfrm>
            <a:custGeom>
              <a:rect b="b" l="l" r="r" t="t"/>
              <a:pathLst>
                <a:path extrusionOk="0" h="6469" w="7567">
                  <a:moveTo>
                    <a:pt x="7558" y="1"/>
                  </a:moveTo>
                  <a:lnTo>
                    <a:pt x="7563" y="3230"/>
                  </a:lnTo>
                  <a:lnTo>
                    <a:pt x="7566" y="6460"/>
                  </a:lnTo>
                  <a:lnTo>
                    <a:pt x="7566" y="6468"/>
                  </a:lnTo>
                  <a:lnTo>
                    <a:pt x="7558" y="6468"/>
                  </a:lnTo>
                  <a:lnTo>
                    <a:pt x="3780" y="6467"/>
                  </a:lnTo>
                  <a:lnTo>
                    <a:pt x="1890" y="6465"/>
                  </a:lnTo>
                  <a:lnTo>
                    <a:pt x="1" y="6460"/>
                  </a:lnTo>
                  <a:lnTo>
                    <a:pt x="1890" y="6454"/>
                  </a:lnTo>
                  <a:lnTo>
                    <a:pt x="3780" y="6453"/>
                  </a:lnTo>
                  <a:lnTo>
                    <a:pt x="7558" y="6451"/>
                  </a:lnTo>
                  <a:lnTo>
                    <a:pt x="7549" y="6460"/>
                  </a:lnTo>
                  <a:lnTo>
                    <a:pt x="7551" y="323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2"/>
            <p:cNvSpPr/>
            <p:nvPr/>
          </p:nvSpPr>
          <p:spPr>
            <a:xfrm>
              <a:off x="2778886" y="2547859"/>
              <a:ext cx="644879" cy="551304"/>
            </a:xfrm>
            <a:custGeom>
              <a:rect b="b" l="l" r="r" t="t"/>
              <a:pathLst>
                <a:path extrusionOk="0" h="6469" w="7567">
                  <a:moveTo>
                    <a:pt x="7558" y="1"/>
                  </a:moveTo>
                  <a:lnTo>
                    <a:pt x="7563" y="3230"/>
                  </a:lnTo>
                  <a:lnTo>
                    <a:pt x="7566" y="6458"/>
                  </a:lnTo>
                  <a:lnTo>
                    <a:pt x="7566" y="6468"/>
                  </a:lnTo>
                  <a:lnTo>
                    <a:pt x="7558" y="6468"/>
                  </a:lnTo>
                  <a:lnTo>
                    <a:pt x="3780" y="6465"/>
                  </a:lnTo>
                  <a:lnTo>
                    <a:pt x="1890" y="6463"/>
                  </a:lnTo>
                  <a:lnTo>
                    <a:pt x="1" y="6458"/>
                  </a:lnTo>
                  <a:lnTo>
                    <a:pt x="1890" y="6454"/>
                  </a:lnTo>
                  <a:lnTo>
                    <a:pt x="3780" y="6453"/>
                  </a:lnTo>
                  <a:lnTo>
                    <a:pt x="7558" y="6449"/>
                  </a:lnTo>
                  <a:lnTo>
                    <a:pt x="7549" y="6458"/>
                  </a:lnTo>
                  <a:lnTo>
                    <a:pt x="7551" y="3230"/>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2"/>
            <p:cNvSpPr/>
            <p:nvPr/>
          </p:nvSpPr>
          <p:spPr>
            <a:xfrm>
              <a:off x="1690592" y="1084072"/>
              <a:ext cx="644793" cy="551219"/>
            </a:xfrm>
            <a:custGeom>
              <a:rect b="b" l="l" r="r" t="t"/>
              <a:pathLst>
                <a:path extrusionOk="0" h="6468" w="7566">
                  <a:moveTo>
                    <a:pt x="9" y="0"/>
                  </a:moveTo>
                  <a:lnTo>
                    <a:pt x="4" y="3230"/>
                  </a:lnTo>
                  <a:lnTo>
                    <a:pt x="0" y="6459"/>
                  </a:lnTo>
                  <a:lnTo>
                    <a:pt x="0" y="6468"/>
                  </a:lnTo>
                  <a:lnTo>
                    <a:pt x="9" y="6468"/>
                  </a:lnTo>
                  <a:lnTo>
                    <a:pt x="3788" y="6466"/>
                  </a:lnTo>
                  <a:lnTo>
                    <a:pt x="5677" y="6464"/>
                  </a:lnTo>
                  <a:lnTo>
                    <a:pt x="7566" y="6459"/>
                  </a:lnTo>
                  <a:lnTo>
                    <a:pt x="5677" y="6454"/>
                  </a:lnTo>
                  <a:lnTo>
                    <a:pt x="3788" y="6452"/>
                  </a:lnTo>
                  <a:lnTo>
                    <a:pt x="19" y="6450"/>
                  </a:lnTo>
                  <a:lnTo>
                    <a:pt x="19" y="6450"/>
                  </a:lnTo>
                  <a:lnTo>
                    <a:pt x="16" y="3230"/>
                  </a:lnTo>
                  <a:lnTo>
                    <a:pt x="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2"/>
            <p:cNvSpPr/>
            <p:nvPr/>
          </p:nvSpPr>
          <p:spPr>
            <a:xfrm>
              <a:off x="1690592" y="1888235"/>
              <a:ext cx="644793" cy="551304"/>
            </a:xfrm>
            <a:custGeom>
              <a:rect b="b" l="l" r="r" t="t"/>
              <a:pathLst>
                <a:path extrusionOk="0" h="6469" w="7566">
                  <a:moveTo>
                    <a:pt x="9" y="1"/>
                  </a:moveTo>
                  <a:lnTo>
                    <a:pt x="4" y="3230"/>
                  </a:lnTo>
                  <a:lnTo>
                    <a:pt x="0" y="6460"/>
                  </a:lnTo>
                  <a:lnTo>
                    <a:pt x="0" y="6468"/>
                  </a:lnTo>
                  <a:lnTo>
                    <a:pt x="9" y="6468"/>
                  </a:lnTo>
                  <a:lnTo>
                    <a:pt x="3788" y="6467"/>
                  </a:lnTo>
                  <a:lnTo>
                    <a:pt x="5677" y="6465"/>
                  </a:lnTo>
                  <a:lnTo>
                    <a:pt x="7566" y="6460"/>
                  </a:lnTo>
                  <a:lnTo>
                    <a:pt x="5677" y="6454"/>
                  </a:lnTo>
                  <a:lnTo>
                    <a:pt x="3788" y="6453"/>
                  </a:lnTo>
                  <a:lnTo>
                    <a:pt x="19" y="6451"/>
                  </a:lnTo>
                  <a:lnTo>
                    <a:pt x="19" y="6451"/>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2"/>
            <p:cNvSpPr/>
            <p:nvPr/>
          </p:nvSpPr>
          <p:spPr>
            <a:xfrm>
              <a:off x="1690592" y="2547859"/>
              <a:ext cx="644793" cy="551304"/>
            </a:xfrm>
            <a:custGeom>
              <a:rect b="b" l="l" r="r" t="t"/>
              <a:pathLst>
                <a:path extrusionOk="0" h="6469" w="7566">
                  <a:moveTo>
                    <a:pt x="9" y="1"/>
                  </a:moveTo>
                  <a:lnTo>
                    <a:pt x="4" y="3230"/>
                  </a:lnTo>
                  <a:lnTo>
                    <a:pt x="0" y="6458"/>
                  </a:lnTo>
                  <a:lnTo>
                    <a:pt x="0" y="6468"/>
                  </a:lnTo>
                  <a:lnTo>
                    <a:pt x="9" y="6468"/>
                  </a:lnTo>
                  <a:lnTo>
                    <a:pt x="3788" y="6465"/>
                  </a:lnTo>
                  <a:lnTo>
                    <a:pt x="5677" y="6463"/>
                  </a:lnTo>
                  <a:lnTo>
                    <a:pt x="7566" y="6458"/>
                  </a:lnTo>
                  <a:lnTo>
                    <a:pt x="5677" y="6454"/>
                  </a:lnTo>
                  <a:lnTo>
                    <a:pt x="3788" y="6453"/>
                  </a:lnTo>
                  <a:lnTo>
                    <a:pt x="19" y="6449"/>
                  </a:lnTo>
                  <a:lnTo>
                    <a:pt x="19" y="6449"/>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2"/>
            <p:cNvSpPr/>
            <p:nvPr/>
          </p:nvSpPr>
          <p:spPr>
            <a:xfrm>
              <a:off x="1964413" y="725800"/>
              <a:ext cx="797100" cy="7971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058" name="Google Shape;1058;p32"/>
            <p:cNvSpPr/>
            <p:nvPr/>
          </p:nvSpPr>
          <p:spPr>
            <a:xfrm>
              <a:off x="1240531" y="1080749"/>
              <a:ext cx="2186213" cy="2025824"/>
            </a:xfrm>
            <a:custGeom>
              <a:rect b="b" l="l" r="r" t="t"/>
              <a:pathLst>
                <a:path extrusionOk="0" h="23771" w="25653">
                  <a:moveTo>
                    <a:pt x="25652" y="7275"/>
                  </a:moveTo>
                  <a:lnTo>
                    <a:pt x="25652" y="6498"/>
                  </a:lnTo>
                  <a:lnTo>
                    <a:pt x="21767" y="6498"/>
                  </a:lnTo>
                  <a:lnTo>
                    <a:pt x="21767" y="1"/>
                  </a:lnTo>
                  <a:lnTo>
                    <a:pt x="20990" y="1"/>
                  </a:lnTo>
                  <a:lnTo>
                    <a:pt x="20990" y="6498"/>
                  </a:lnTo>
                  <a:lnTo>
                    <a:pt x="13623" y="6498"/>
                  </a:lnTo>
                  <a:lnTo>
                    <a:pt x="13623" y="1"/>
                  </a:lnTo>
                  <a:lnTo>
                    <a:pt x="12847" y="1"/>
                  </a:lnTo>
                  <a:lnTo>
                    <a:pt x="12847" y="6498"/>
                  </a:lnTo>
                  <a:lnTo>
                    <a:pt x="5290" y="6498"/>
                  </a:lnTo>
                  <a:lnTo>
                    <a:pt x="5290" y="39"/>
                  </a:lnTo>
                  <a:lnTo>
                    <a:pt x="4513" y="39"/>
                  </a:lnTo>
                  <a:lnTo>
                    <a:pt x="4513" y="6498"/>
                  </a:lnTo>
                  <a:lnTo>
                    <a:pt x="1" y="6498"/>
                  </a:lnTo>
                  <a:lnTo>
                    <a:pt x="1" y="7275"/>
                  </a:lnTo>
                  <a:lnTo>
                    <a:pt x="4515" y="7275"/>
                  </a:lnTo>
                  <a:lnTo>
                    <a:pt x="4515" y="16005"/>
                  </a:lnTo>
                  <a:lnTo>
                    <a:pt x="1" y="16005"/>
                  </a:lnTo>
                  <a:lnTo>
                    <a:pt x="1" y="16780"/>
                  </a:lnTo>
                  <a:lnTo>
                    <a:pt x="4515" y="16780"/>
                  </a:lnTo>
                  <a:lnTo>
                    <a:pt x="4515" y="23771"/>
                  </a:lnTo>
                  <a:lnTo>
                    <a:pt x="5292" y="23771"/>
                  </a:lnTo>
                  <a:lnTo>
                    <a:pt x="5292" y="16780"/>
                  </a:lnTo>
                  <a:lnTo>
                    <a:pt x="12847" y="16780"/>
                  </a:lnTo>
                  <a:lnTo>
                    <a:pt x="12847" y="23732"/>
                  </a:lnTo>
                  <a:lnTo>
                    <a:pt x="13623" y="23732"/>
                  </a:lnTo>
                  <a:lnTo>
                    <a:pt x="13623" y="16780"/>
                  </a:lnTo>
                  <a:lnTo>
                    <a:pt x="20990" y="16780"/>
                  </a:lnTo>
                  <a:lnTo>
                    <a:pt x="20990" y="23732"/>
                  </a:lnTo>
                  <a:lnTo>
                    <a:pt x="21767" y="23732"/>
                  </a:lnTo>
                  <a:lnTo>
                    <a:pt x="21767" y="16780"/>
                  </a:lnTo>
                  <a:lnTo>
                    <a:pt x="25652" y="16780"/>
                  </a:lnTo>
                  <a:lnTo>
                    <a:pt x="25652" y="16005"/>
                  </a:lnTo>
                  <a:lnTo>
                    <a:pt x="21767" y="16005"/>
                  </a:lnTo>
                  <a:lnTo>
                    <a:pt x="21767" y="7275"/>
                  </a:lnTo>
                  <a:close/>
                  <a:moveTo>
                    <a:pt x="5290" y="16005"/>
                  </a:moveTo>
                  <a:lnTo>
                    <a:pt x="5290" y="7275"/>
                  </a:lnTo>
                  <a:lnTo>
                    <a:pt x="12847" y="7275"/>
                  </a:lnTo>
                  <a:lnTo>
                    <a:pt x="12847" y="16005"/>
                  </a:lnTo>
                  <a:close/>
                  <a:moveTo>
                    <a:pt x="20990" y="16005"/>
                  </a:moveTo>
                  <a:lnTo>
                    <a:pt x="13623" y="16005"/>
                  </a:lnTo>
                  <a:lnTo>
                    <a:pt x="13623" y="7275"/>
                  </a:lnTo>
                  <a:lnTo>
                    <a:pt x="20990" y="727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32"/>
          <p:cNvGrpSpPr/>
          <p:nvPr/>
        </p:nvGrpSpPr>
        <p:grpSpPr>
          <a:xfrm>
            <a:off x="5222325" y="2761600"/>
            <a:ext cx="2184158" cy="151200"/>
            <a:chOff x="4572000" y="2761588"/>
            <a:chExt cx="1933225" cy="151200"/>
          </a:xfrm>
        </p:grpSpPr>
        <p:sp>
          <p:nvSpPr>
            <p:cNvPr id="1060" name="Google Shape;1060;p32"/>
            <p:cNvSpPr/>
            <p:nvPr/>
          </p:nvSpPr>
          <p:spPr>
            <a:xfrm>
              <a:off x="4572000" y="2761588"/>
              <a:ext cx="1933200" cy="151200"/>
            </a:xfrm>
            <a:prstGeom prst="rect">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2"/>
            <p:cNvSpPr/>
            <p:nvPr/>
          </p:nvSpPr>
          <p:spPr>
            <a:xfrm>
              <a:off x="6008125" y="2761588"/>
              <a:ext cx="497100" cy="151200"/>
            </a:xfrm>
            <a:prstGeom prst="rect">
              <a:avLst/>
            </a:prstGeom>
            <a:gradFill>
              <a:gsLst>
                <a:gs pos="0">
                  <a:srgbClr val="00FF79">
                    <a:alpha val="81568"/>
                  </a:srgbClr>
                </a:gs>
                <a:gs pos="73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32"/>
          <p:cNvGrpSpPr/>
          <p:nvPr/>
        </p:nvGrpSpPr>
        <p:grpSpPr>
          <a:xfrm flipH="1">
            <a:off x="5698038" y="2179657"/>
            <a:ext cx="764564" cy="617249"/>
            <a:chOff x="3974575" y="4314877"/>
            <a:chExt cx="1133360" cy="914985"/>
          </a:xfrm>
        </p:grpSpPr>
        <p:sp>
          <p:nvSpPr>
            <p:cNvPr id="1063" name="Google Shape;1063;p32"/>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2"/>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2"/>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2"/>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2"/>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2"/>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2"/>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2"/>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2"/>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2"/>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2"/>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2"/>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2"/>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2"/>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2"/>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2"/>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2"/>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2"/>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2"/>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2"/>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2"/>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2"/>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 name="Google Shape;1084;p32"/>
          <p:cNvSpPr txBox="1"/>
          <p:nvPr>
            <p:ph type="title"/>
          </p:nvPr>
        </p:nvSpPr>
        <p:spPr>
          <a:xfrm>
            <a:off x="860250" y="1567288"/>
            <a:ext cx="3577500" cy="14823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1st a</a:t>
            </a:r>
            <a:r>
              <a:rPr lang="en"/>
              <a:t>nnouncement</a:t>
            </a:r>
            <a:endParaRPr/>
          </a:p>
        </p:txBody>
      </p:sp>
      <p:sp>
        <p:nvSpPr>
          <p:cNvPr id="1085" name="Google Shape;1085;p32"/>
          <p:cNvSpPr txBox="1"/>
          <p:nvPr>
            <p:ph idx="1" type="subTitle"/>
          </p:nvPr>
        </p:nvSpPr>
        <p:spPr>
          <a:xfrm>
            <a:off x="860250" y="3244350"/>
            <a:ext cx="3577500" cy="13017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You can give a brief description of the topic you want to talk about here. For example, if you want to talk about Mercury, you can say that it’s the smallest planet</a:t>
            </a:r>
            <a:endParaRPr/>
          </a:p>
        </p:txBody>
      </p:sp>
      <p:grpSp>
        <p:nvGrpSpPr>
          <p:cNvPr id="1086" name="Google Shape;1086;p32"/>
          <p:cNvGrpSpPr/>
          <p:nvPr/>
        </p:nvGrpSpPr>
        <p:grpSpPr>
          <a:xfrm rot="1093070">
            <a:off x="4953684" y="2423169"/>
            <a:ext cx="1911240" cy="2203891"/>
            <a:chOff x="7107725" y="3556750"/>
            <a:chExt cx="1861988" cy="2147098"/>
          </a:xfrm>
        </p:grpSpPr>
        <p:grpSp>
          <p:nvGrpSpPr>
            <p:cNvPr id="1087" name="Google Shape;1087;p32"/>
            <p:cNvGrpSpPr/>
            <p:nvPr/>
          </p:nvGrpSpPr>
          <p:grpSpPr>
            <a:xfrm>
              <a:off x="7107725" y="3556750"/>
              <a:ext cx="1861988" cy="2147098"/>
              <a:chOff x="7107725" y="3556750"/>
              <a:chExt cx="1861988" cy="2147098"/>
            </a:xfrm>
          </p:grpSpPr>
          <p:sp>
            <p:nvSpPr>
              <p:cNvPr id="1088" name="Google Shape;1088;p32"/>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2"/>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2"/>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2"/>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 name="Google Shape;1092;p32"/>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32"/>
          <p:cNvGrpSpPr/>
          <p:nvPr/>
        </p:nvGrpSpPr>
        <p:grpSpPr>
          <a:xfrm>
            <a:off x="5581525" y="2604925"/>
            <a:ext cx="3198900" cy="2200475"/>
            <a:chOff x="5581525" y="2604925"/>
            <a:chExt cx="3198900" cy="2200475"/>
          </a:xfrm>
        </p:grpSpPr>
        <p:sp>
          <p:nvSpPr>
            <p:cNvPr id="1094" name="Google Shape;1094;p32"/>
            <p:cNvSpPr/>
            <p:nvPr/>
          </p:nvSpPr>
          <p:spPr>
            <a:xfrm>
              <a:off x="5581525" y="4274100"/>
              <a:ext cx="3198900" cy="531300"/>
            </a:xfrm>
            <a:prstGeom prst="ellipse">
              <a:avLst/>
            </a:prstGeom>
            <a:solidFill>
              <a:srgbClr val="601E87">
                <a:alpha val="3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5" name="Google Shape;1095;p32"/>
            <p:cNvPicPr preferRelativeResize="0"/>
            <p:nvPr/>
          </p:nvPicPr>
          <p:blipFill rotWithShape="1">
            <a:blip r:embed="rId3">
              <a:alphaModFix/>
            </a:blip>
            <a:srcRect b="0" l="0" r="0" t="0"/>
            <a:stretch/>
          </p:blipFill>
          <p:spPr>
            <a:xfrm flipH="1">
              <a:off x="5769475" y="2604925"/>
              <a:ext cx="2890300" cy="2180650"/>
            </a:xfrm>
            <a:prstGeom prst="rect">
              <a:avLst/>
            </a:prstGeom>
            <a:noFill/>
            <a:ln>
              <a:noFill/>
            </a:ln>
          </p:spPr>
        </p:pic>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 name="Shape 1099"/>
        <p:cNvGrpSpPr/>
        <p:nvPr/>
      </p:nvGrpSpPr>
      <p:grpSpPr>
        <a:xfrm>
          <a:off x="0" y="0"/>
          <a:ext cx="0" cy="0"/>
          <a:chOff x="0" y="0"/>
          <a:chExt cx="0" cy="0"/>
        </a:xfrm>
      </p:grpSpPr>
      <p:grpSp>
        <p:nvGrpSpPr>
          <p:cNvPr id="1100" name="Google Shape;1100;p33"/>
          <p:cNvGrpSpPr/>
          <p:nvPr/>
        </p:nvGrpSpPr>
        <p:grpSpPr>
          <a:xfrm flipH="1">
            <a:off x="530866" y="868601"/>
            <a:ext cx="2346121" cy="2859052"/>
            <a:chOff x="5688700" y="1214450"/>
            <a:chExt cx="1926999" cy="2348298"/>
          </a:xfrm>
        </p:grpSpPr>
        <p:sp>
          <p:nvSpPr>
            <p:cNvPr id="1101" name="Google Shape;1101;p33"/>
            <p:cNvSpPr/>
            <p:nvPr/>
          </p:nvSpPr>
          <p:spPr>
            <a:xfrm flipH="1">
              <a:off x="5725181" y="1214450"/>
              <a:ext cx="1826856" cy="2318970"/>
            </a:xfrm>
            <a:custGeom>
              <a:rect b="b" l="l" r="r" t="t"/>
              <a:pathLst>
                <a:path extrusionOk="0" h="78756" w="62043">
                  <a:moveTo>
                    <a:pt x="0" y="0"/>
                  </a:moveTo>
                  <a:lnTo>
                    <a:pt x="62043" y="0"/>
                  </a:lnTo>
                  <a:lnTo>
                    <a:pt x="62043" y="78755"/>
                  </a:lnTo>
                  <a:lnTo>
                    <a:pt x="0" y="78755"/>
                  </a:lnTo>
                  <a:close/>
                </a:path>
              </a:pathLst>
            </a:custGeom>
            <a:gradFill>
              <a:gsLst>
                <a:gs pos="0">
                  <a:schemeClr val="lt2"/>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3"/>
            <p:cNvSpPr/>
            <p:nvPr/>
          </p:nvSpPr>
          <p:spPr>
            <a:xfrm>
              <a:off x="7032683" y="2305807"/>
              <a:ext cx="527183" cy="739541"/>
            </a:xfrm>
            <a:custGeom>
              <a:rect b="b" l="l" r="r" t="t"/>
              <a:pathLst>
                <a:path extrusionOk="0" h="25116" w="17904">
                  <a:moveTo>
                    <a:pt x="12540" y="1"/>
                  </a:moveTo>
                  <a:cubicBezTo>
                    <a:pt x="5943" y="1"/>
                    <a:pt x="1" y="5310"/>
                    <a:pt x="1" y="12564"/>
                  </a:cubicBezTo>
                  <a:cubicBezTo>
                    <a:pt x="1" y="19807"/>
                    <a:pt x="5955" y="25115"/>
                    <a:pt x="12560" y="25115"/>
                  </a:cubicBezTo>
                  <a:cubicBezTo>
                    <a:pt x="14329" y="25115"/>
                    <a:pt x="16144" y="24735"/>
                    <a:pt x="17904" y="23908"/>
                  </a:cubicBezTo>
                  <a:lnTo>
                    <a:pt x="17904" y="1220"/>
                  </a:lnTo>
                  <a:cubicBezTo>
                    <a:pt x="16137" y="385"/>
                    <a:pt x="14315" y="1"/>
                    <a:pt x="1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3"/>
            <p:cNvSpPr/>
            <p:nvPr/>
          </p:nvSpPr>
          <p:spPr>
            <a:xfrm>
              <a:off x="5722325" y="169439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3"/>
            <p:cNvSpPr/>
            <p:nvPr/>
          </p:nvSpPr>
          <p:spPr>
            <a:xfrm>
              <a:off x="7549813" y="1882485"/>
              <a:ext cx="7185" cy="40811"/>
            </a:xfrm>
            <a:custGeom>
              <a:rect b="b" l="l" r="r" t="t"/>
              <a:pathLst>
                <a:path extrusionOk="0" h="1386" w="244">
                  <a:moveTo>
                    <a:pt x="1" y="1"/>
                  </a:moveTo>
                  <a:lnTo>
                    <a:pt x="244" y="1"/>
                  </a:lnTo>
                  <a:lnTo>
                    <a:pt x="244" y="1386"/>
                  </a:lnTo>
                  <a:lnTo>
                    <a:pt x="1" y="138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3"/>
            <p:cNvSpPr/>
            <p:nvPr/>
          </p:nvSpPr>
          <p:spPr>
            <a:xfrm>
              <a:off x="5722325" y="252696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3"/>
            <p:cNvSpPr/>
            <p:nvPr/>
          </p:nvSpPr>
          <p:spPr>
            <a:xfrm>
              <a:off x="7549813" y="2714348"/>
              <a:ext cx="7185" cy="41517"/>
            </a:xfrm>
            <a:custGeom>
              <a:rect b="b" l="l" r="r" t="t"/>
              <a:pathLst>
                <a:path extrusionOk="0" h="1410" w="244">
                  <a:moveTo>
                    <a:pt x="1" y="1"/>
                  </a:moveTo>
                  <a:lnTo>
                    <a:pt x="244" y="1"/>
                  </a:lnTo>
                  <a:lnTo>
                    <a:pt x="244" y="1410"/>
                  </a:lnTo>
                  <a:lnTo>
                    <a:pt x="1" y="141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3"/>
            <p:cNvSpPr/>
            <p:nvPr/>
          </p:nvSpPr>
          <p:spPr>
            <a:xfrm>
              <a:off x="7466132" y="2820937"/>
              <a:ext cx="7185" cy="39368"/>
            </a:xfrm>
            <a:custGeom>
              <a:rect b="b" l="l" r="r" t="t"/>
              <a:pathLst>
                <a:path extrusionOk="0" h="1337" w="244">
                  <a:moveTo>
                    <a:pt x="1" y="0"/>
                  </a:moveTo>
                  <a:lnTo>
                    <a:pt x="244" y="0"/>
                  </a:lnTo>
                  <a:lnTo>
                    <a:pt x="244" y="1336"/>
                  </a:lnTo>
                  <a:lnTo>
                    <a:pt x="1" y="13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3"/>
            <p:cNvSpPr/>
            <p:nvPr/>
          </p:nvSpPr>
          <p:spPr>
            <a:xfrm>
              <a:off x="5722325" y="3290163"/>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3"/>
            <p:cNvSpPr/>
            <p:nvPr/>
          </p:nvSpPr>
          <p:spPr>
            <a:xfrm>
              <a:off x="7549813" y="3477547"/>
              <a:ext cx="7185" cy="41517"/>
            </a:xfrm>
            <a:custGeom>
              <a:rect b="b" l="l" r="r" t="t"/>
              <a:pathLst>
                <a:path extrusionOk="0" h="1410" w="244">
                  <a:moveTo>
                    <a:pt x="1" y="1"/>
                  </a:moveTo>
                  <a:lnTo>
                    <a:pt x="244" y="1"/>
                  </a:lnTo>
                  <a:lnTo>
                    <a:pt x="244" y="1410"/>
                  </a:lnTo>
                  <a:lnTo>
                    <a:pt x="1" y="14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 name="Google Shape;1110;p33"/>
            <p:cNvGrpSpPr/>
            <p:nvPr/>
          </p:nvGrpSpPr>
          <p:grpSpPr>
            <a:xfrm>
              <a:off x="5773320" y="1272402"/>
              <a:ext cx="1744616" cy="2260345"/>
              <a:chOff x="7832750" y="1440850"/>
              <a:chExt cx="1481250" cy="1919125"/>
            </a:xfrm>
          </p:grpSpPr>
          <p:sp>
            <p:nvSpPr>
              <p:cNvPr id="1111" name="Google Shape;1111;p33"/>
              <p:cNvSpPr/>
              <p:nvPr/>
            </p:nvSpPr>
            <p:spPr>
              <a:xfrm>
                <a:off x="9293950" y="1620000"/>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3"/>
              <p:cNvSpPr/>
              <p:nvPr/>
            </p:nvSpPr>
            <p:spPr>
              <a:xfrm>
                <a:off x="9240500" y="1820425"/>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3"/>
              <p:cNvSpPr/>
              <p:nvPr/>
            </p:nvSpPr>
            <p:spPr>
              <a:xfrm>
                <a:off x="9307900" y="184290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3"/>
              <p:cNvSpPr/>
              <p:nvPr/>
            </p:nvSpPr>
            <p:spPr>
              <a:xfrm>
                <a:off x="9270250" y="2048775"/>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3"/>
              <p:cNvSpPr/>
              <p:nvPr/>
            </p:nvSpPr>
            <p:spPr>
              <a:xfrm>
                <a:off x="9293950" y="23263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3"/>
              <p:cNvSpPr/>
              <p:nvPr/>
            </p:nvSpPr>
            <p:spPr>
              <a:xfrm>
                <a:off x="9240500" y="2526725"/>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3"/>
              <p:cNvSpPr/>
              <p:nvPr/>
            </p:nvSpPr>
            <p:spPr>
              <a:xfrm>
                <a:off x="9307900" y="2549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3"/>
              <p:cNvSpPr/>
              <p:nvPr/>
            </p:nvSpPr>
            <p:spPr>
              <a:xfrm>
                <a:off x="9293950" y="29743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3"/>
              <p:cNvSpPr/>
              <p:nvPr/>
            </p:nvSpPr>
            <p:spPr>
              <a:xfrm>
                <a:off x="9240500" y="3174700"/>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3"/>
              <p:cNvSpPr/>
              <p:nvPr/>
            </p:nvSpPr>
            <p:spPr>
              <a:xfrm>
                <a:off x="9307900" y="3197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33"/>
              <p:cNvGrpSpPr/>
              <p:nvPr/>
            </p:nvGrpSpPr>
            <p:grpSpPr>
              <a:xfrm>
                <a:off x="7832750" y="1440850"/>
                <a:ext cx="1388350" cy="1919125"/>
                <a:chOff x="4615850" y="3385375"/>
                <a:chExt cx="1388350" cy="1919125"/>
              </a:xfrm>
            </p:grpSpPr>
            <p:sp>
              <p:nvSpPr>
                <p:cNvPr id="1122" name="Google Shape;1122;p33"/>
                <p:cNvSpPr/>
                <p:nvPr/>
              </p:nvSpPr>
              <p:spPr>
                <a:xfrm>
                  <a:off x="5896675" y="3794625"/>
                  <a:ext cx="54075" cy="13375"/>
                </a:xfrm>
                <a:custGeom>
                  <a:rect b="b" l="l" r="r" t="t"/>
                  <a:pathLst>
                    <a:path extrusionOk="0" h="535" w="2163">
                      <a:moveTo>
                        <a:pt x="2162" y="0"/>
                      </a:moveTo>
                      <a:lnTo>
                        <a:pt x="2162" y="0"/>
                      </a:lnTo>
                      <a:cubicBezTo>
                        <a:pt x="1944" y="49"/>
                        <a:pt x="1750" y="122"/>
                        <a:pt x="1507" y="170"/>
                      </a:cubicBezTo>
                      <a:cubicBezTo>
                        <a:pt x="972" y="316"/>
                        <a:pt x="462" y="438"/>
                        <a:pt x="0" y="535"/>
                      </a:cubicBezTo>
                      <a:cubicBezTo>
                        <a:pt x="729" y="413"/>
                        <a:pt x="1458" y="243"/>
                        <a:pt x="2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3"/>
                <p:cNvSpPr/>
                <p:nvPr/>
              </p:nvSpPr>
              <p:spPr>
                <a:xfrm>
                  <a:off x="5853975" y="3419400"/>
                  <a:ext cx="52750" cy="25"/>
                </a:xfrm>
                <a:custGeom>
                  <a:rect b="b" l="l" r="r" t="t"/>
                  <a:pathLst>
                    <a:path extrusionOk="0" fill="none" h="1" w="2110">
                      <a:moveTo>
                        <a:pt x="1" y="1"/>
                      </a:moveTo>
                      <a:lnTo>
                        <a:pt x="2110" y="1"/>
                      </a:lnTo>
                    </a:path>
                  </a:pathLst>
                </a:custGeom>
                <a:solidFill>
                  <a:schemeClr val="dk1"/>
                </a:solid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3"/>
                <p:cNvSpPr/>
                <p:nvPr/>
              </p:nvSpPr>
              <p:spPr>
                <a:xfrm>
                  <a:off x="4682675" y="3399950"/>
                  <a:ext cx="6075" cy="31600"/>
                </a:xfrm>
                <a:custGeom>
                  <a:rect b="b" l="l" r="r" t="t"/>
                  <a:pathLst>
                    <a:path extrusionOk="0" h="1264"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3"/>
                <p:cNvSpPr/>
                <p:nvPr/>
              </p:nvSpPr>
              <p:spPr>
                <a:xfrm>
                  <a:off x="4615850"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3"/>
                <p:cNvSpPr/>
                <p:nvPr/>
              </p:nvSpPr>
              <p:spPr>
                <a:xfrm>
                  <a:off x="4838750" y="3423650"/>
                  <a:ext cx="6100" cy="44950"/>
                </a:xfrm>
                <a:custGeom>
                  <a:rect b="b" l="l" r="r" t="t"/>
                  <a:pathLst>
                    <a:path extrusionOk="0" h="1798" w="244">
                      <a:moveTo>
                        <a:pt x="0" y="0"/>
                      </a:moveTo>
                      <a:lnTo>
                        <a:pt x="243" y="0"/>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3"/>
                <p:cNvSpPr/>
                <p:nvPr/>
              </p:nvSpPr>
              <p:spPr>
                <a:xfrm>
                  <a:off x="4791975"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3"/>
                <p:cNvSpPr/>
                <p:nvPr/>
              </p:nvSpPr>
              <p:spPr>
                <a:xfrm>
                  <a:off x="4763425"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3"/>
                <p:cNvSpPr/>
                <p:nvPr/>
              </p:nvSpPr>
              <p:spPr>
                <a:xfrm>
                  <a:off x="5144225"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3"/>
                <p:cNvSpPr/>
                <p:nvPr/>
              </p:nvSpPr>
              <p:spPr>
                <a:xfrm>
                  <a:off x="5293625" y="3394500"/>
                  <a:ext cx="6075" cy="117225"/>
                </a:xfrm>
                <a:custGeom>
                  <a:rect b="b" l="l" r="r" t="t"/>
                  <a:pathLst>
                    <a:path extrusionOk="0" h="4689" w="243">
                      <a:moveTo>
                        <a:pt x="0" y="0"/>
                      </a:moveTo>
                      <a:lnTo>
                        <a:pt x="243" y="0"/>
                      </a:lnTo>
                      <a:lnTo>
                        <a:pt x="243" y="4688"/>
                      </a:lnTo>
                      <a:lnTo>
                        <a:pt x="0" y="46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3"/>
                <p:cNvSpPr/>
                <p:nvPr/>
              </p:nvSpPr>
              <p:spPr>
                <a:xfrm>
                  <a:off x="5223175" y="3564525"/>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3"/>
                <p:cNvSpPr/>
                <p:nvPr/>
              </p:nvSpPr>
              <p:spPr>
                <a:xfrm>
                  <a:off x="5036725"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3"/>
                <p:cNvSpPr/>
                <p:nvPr/>
              </p:nvSpPr>
              <p:spPr>
                <a:xfrm>
                  <a:off x="5093800" y="3549350"/>
                  <a:ext cx="6100" cy="54675"/>
                </a:xfrm>
                <a:custGeom>
                  <a:rect b="b" l="l" r="r" t="t"/>
                  <a:pathLst>
                    <a:path extrusionOk="0" h="2187" w="244">
                      <a:moveTo>
                        <a:pt x="1" y="1"/>
                      </a:moveTo>
                      <a:lnTo>
                        <a:pt x="244" y="1"/>
                      </a:lnTo>
                      <a:lnTo>
                        <a:pt x="244"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3"/>
                <p:cNvSpPr/>
                <p:nvPr/>
              </p:nvSpPr>
              <p:spPr>
                <a:xfrm>
                  <a:off x="4694800" y="35724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3"/>
                <p:cNvSpPr/>
                <p:nvPr/>
              </p:nvSpPr>
              <p:spPr>
                <a:xfrm>
                  <a:off x="5306975" y="3743700"/>
                  <a:ext cx="6100" cy="83225"/>
                </a:xfrm>
                <a:custGeom>
                  <a:rect b="b" l="l" r="r" t="t"/>
                  <a:pathLst>
                    <a:path extrusionOk="0" h="3329" w="244">
                      <a:moveTo>
                        <a:pt x="1" y="0"/>
                      </a:moveTo>
                      <a:lnTo>
                        <a:pt x="243" y="0"/>
                      </a:lnTo>
                      <a:lnTo>
                        <a:pt x="243" y="3328"/>
                      </a:lnTo>
                      <a:lnTo>
                        <a:pt x="1" y="3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3"/>
                <p:cNvSpPr/>
                <p:nvPr/>
              </p:nvSpPr>
              <p:spPr>
                <a:xfrm>
                  <a:off x="5080450"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3"/>
                <p:cNvSpPr/>
                <p:nvPr/>
              </p:nvSpPr>
              <p:spPr>
                <a:xfrm>
                  <a:off x="5169725" y="3764950"/>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3"/>
                <p:cNvSpPr/>
                <p:nvPr/>
              </p:nvSpPr>
              <p:spPr>
                <a:xfrm>
                  <a:off x="5141175"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3"/>
                <p:cNvSpPr/>
                <p:nvPr/>
              </p:nvSpPr>
              <p:spPr>
                <a:xfrm>
                  <a:off x="5342800" y="37667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3"/>
                <p:cNvSpPr/>
                <p:nvPr/>
              </p:nvSpPr>
              <p:spPr>
                <a:xfrm>
                  <a:off x="5105350"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3"/>
                <p:cNvSpPr/>
                <p:nvPr/>
              </p:nvSpPr>
              <p:spPr>
                <a:xfrm>
                  <a:off x="5270525" y="3903400"/>
                  <a:ext cx="6100" cy="34650"/>
                </a:xfrm>
                <a:custGeom>
                  <a:rect b="b" l="l" r="r" t="t"/>
                  <a:pathLst>
                    <a:path extrusionOk="0" h="1386" w="244">
                      <a:moveTo>
                        <a:pt x="1" y="1"/>
                      </a:moveTo>
                      <a:lnTo>
                        <a:pt x="244" y="1"/>
                      </a:lnTo>
                      <a:lnTo>
                        <a:pt x="244" y="1386"/>
                      </a:lnTo>
                      <a:lnTo>
                        <a:pt x="1" y="13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3"/>
                <p:cNvSpPr/>
                <p:nvPr/>
              </p:nvSpPr>
              <p:spPr>
                <a:xfrm>
                  <a:off x="5325800" y="39829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3"/>
                <p:cNvSpPr/>
                <p:nvPr/>
              </p:nvSpPr>
              <p:spPr>
                <a:xfrm>
                  <a:off x="5237125" y="3787425"/>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3"/>
                <p:cNvSpPr/>
                <p:nvPr/>
              </p:nvSpPr>
              <p:spPr>
                <a:xfrm>
                  <a:off x="5019100"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3"/>
                <p:cNvSpPr/>
                <p:nvPr/>
              </p:nvSpPr>
              <p:spPr>
                <a:xfrm>
                  <a:off x="5030650" y="3789250"/>
                  <a:ext cx="6100" cy="54675"/>
                </a:xfrm>
                <a:custGeom>
                  <a:rect b="b" l="l" r="r" t="t"/>
                  <a:pathLst>
                    <a:path extrusionOk="0" h="2187" w="244">
                      <a:moveTo>
                        <a:pt x="1" y="0"/>
                      </a:moveTo>
                      <a:lnTo>
                        <a:pt x="243" y="0"/>
                      </a:lnTo>
                      <a:lnTo>
                        <a:pt x="243" y="2186"/>
                      </a:lnTo>
                      <a:lnTo>
                        <a:pt x="1"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3"/>
                <p:cNvSpPr/>
                <p:nvPr/>
              </p:nvSpPr>
              <p:spPr>
                <a:xfrm>
                  <a:off x="5199475" y="3993300"/>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3"/>
                <p:cNvSpPr/>
                <p:nvPr/>
              </p:nvSpPr>
              <p:spPr>
                <a:xfrm>
                  <a:off x="4720325"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3"/>
                <p:cNvSpPr/>
                <p:nvPr/>
              </p:nvSpPr>
              <p:spPr>
                <a:xfrm>
                  <a:off x="4832675" y="3771025"/>
                  <a:ext cx="6100" cy="117225"/>
                </a:xfrm>
                <a:custGeom>
                  <a:rect b="b" l="l" r="r" t="t"/>
                  <a:pathLst>
                    <a:path extrusionOk="0" h="4689" w="244">
                      <a:moveTo>
                        <a:pt x="0" y="0"/>
                      </a:moveTo>
                      <a:lnTo>
                        <a:pt x="243" y="0"/>
                      </a:lnTo>
                      <a:lnTo>
                        <a:pt x="243" y="4689"/>
                      </a:lnTo>
                      <a:lnTo>
                        <a:pt x="0"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3"/>
                <p:cNvSpPr/>
                <p:nvPr/>
              </p:nvSpPr>
              <p:spPr>
                <a:xfrm>
                  <a:off x="4754325" y="3952600"/>
                  <a:ext cx="6100" cy="61375"/>
                </a:xfrm>
                <a:custGeom>
                  <a:rect b="b" l="l" r="r" t="t"/>
                  <a:pathLst>
                    <a:path extrusionOk="0" h="2455" w="244">
                      <a:moveTo>
                        <a:pt x="1" y="1"/>
                      </a:moveTo>
                      <a:lnTo>
                        <a:pt x="243" y="1"/>
                      </a:lnTo>
                      <a:lnTo>
                        <a:pt x="243" y="2454"/>
                      </a:lnTo>
                      <a:lnTo>
                        <a:pt x="1"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3"/>
                <p:cNvSpPr/>
                <p:nvPr/>
              </p:nvSpPr>
              <p:spPr>
                <a:xfrm>
                  <a:off x="4649250"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3"/>
                <p:cNvSpPr/>
                <p:nvPr/>
              </p:nvSpPr>
              <p:spPr>
                <a:xfrm>
                  <a:off x="5409000" y="3385375"/>
                  <a:ext cx="6100" cy="29175"/>
                </a:xfrm>
                <a:custGeom>
                  <a:rect b="b" l="l" r="r" t="t"/>
                  <a:pathLst>
                    <a:path extrusionOk="0" h="1167" w="244">
                      <a:moveTo>
                        <a:pt x="1" y="1"/>
                      </a:moveTo>
                      <a:lnTo>
                        <a:pt x="244" y="1"/>
                      </a:lnTo>
                      <a:lnTo>
                        <a:pt x="244" y="1167"/>
                      </a:lnTo>
                      <a:lnTo>
                        <a:pt x="1" y="1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3"/>
                <p:cNvSpPr/>
                <p:nvPr/>
              </p:nvSpPr>
              <p:spPr>
                <a:xfrm>
                  <a:off x="5536525" y="3399950"/>
                  <a:ext cx="6100" cy="31600"/>
                </a:xfrm>
                <a:custGeom>
                  <a:rect b="b" l="l" r="r" t="t"/>
                  <a:pathLst>
                    <a:path extrusionOk="0" h="1264"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3"/>
                <p:cNvSpPr/>
                <p:nvPr/>
              </p:nvSpPr>
              <p:spPr>
                <a:xfrm>
                  <a:off x="5469725"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3"/>
                <p:cNvSpPr/>
                <p:nvPr/>
              </p:nvSpPr>
              <p:spPr>
                <a:xfrm>
                  <a:off x="5692000" y="3423650"/>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3"/>
                <p:cNvSpPr/>
                <p:nvPr/>
              </p:nvSpPr>
              <p:spPr>
                <a:xfrm>
                  <a:off x="5645850"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3"/>
                <p:cNvSpPr/>
                <p:nvPr/>
              </p:nvSpPr>
              <p:spPr>
                <a:xfrm>
                  <a:off x="5617300"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3"/>
                <p:cNvSpPr/>
                <p:nvPr/>
              </p:nvSpPr>
              <p:spPr>
                <a:xfrm>
                  <a:off x="5370750" y="37266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3"/>
                <p:cNvSpPr/>
                <p:nvPr/>
              </p:nvSpPr>
              <p:spPr>
                <a:xfrm>
                  <a:off x="5998100"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3"/>
                <p:cNvSpPr/>
                <p:nvPr/>
              </p:nvSpPr>
              <p:spPr>
                <a:xfrm>
                  <a:off x="5890600"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3"/>
                <p:cNvSpPr/>
                <p:nvPr/>
              </p:nvSpPr>
              <p:spPr>
                <a:xfrm>
                  <a:off x="5426625" y="37437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3"/>
                <p:cNvSpPr/>
                <p:nvPr/>
              </p:nvSpPr>
              <p:spPr>
                <a:xfrm>
                  <a:off x="5352525" y="39592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3"/>
                <p:cNvSpPr/>
                <p:nvPr/>
              </p:nvSpPr>
              <p:spPr>
                <a:xfrm>
                  <a:off x="5379250" y="3509875"/>
                  <a:ext cx="6100" cy="86875"/>
                </a:xfrm>
                <a:custGeom>
                  <a:rect b="b" l="l" r="r" t="t"/>
                  <a:pathLst>
                    <a:path extrusionOk="0" h="3475" w="244">
                      <a:moveTo>
                        <a:pt x="0" y="1"/>
                      </a:moveTo>
                      <a:lnTo>
                        <a:pt x="243" y="1"/>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3"/>
                <p:cNvSpPr/>
                <p:nvPr/>
              </p:nvSpPr>
              <p:spPr>
                <a:xfrm>
                  <a:off x="5947075" y="3549350"/>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3"/>
                <p:cNvSpPr/>
                <p:nvPr/>
              </p:nvSpPr>
              <p:spPr>
                <a:xfrm>
                  <a:off x="5548075" y="35724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3"/>
                <p:cNvSpPr/>
                <p:nvPr/>
              </p:nvSpPr>
              <p:spPr>
                <a:xfrm>
                  <a:off x="5934325"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3"/>
                <p:cNvSpPr/>
                <p:nvPr/>
              </p:nvSpPr>
              <p:spPr>
                <a:xfrm>
                  <a:off x="5995050"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3"/>
                <p:cNvSpPr/>
                <p:nvPr/>
              </p:nvSpPr>
              <p:spPr>
                <a:xfrm>
                  <a:off x="5958625"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3"/>
                <p:cNvSpPr/>
                <p:nvPr/>
              </p:nvSpPr>
              <p:spPr>
                <a:xfrm>
                  <a:off x="5872975"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3"/>
                <p:cNvSpPr/>
                <p:nvPr/>
              </p:nvSpPr>
              <p:spPr>
                <a:xfrm>
                  <a:off x="5883925" y="3789250"/>
                  <a:ext cx="6100" cy="54675"/>
                </a:xfrm>
                <a:custGeom>
                  <a:rect b="b" l="l" r="r" t="t"/>
                  <a:pathLst>
                    <a:path extrusionOk="0" h="2187" w="244">
                      <a:moveTo>
                        <a:pt x="0" y="0"/>
                      </a:moveTo>
                      <a:lnTo>
                        <a:pt x="243" y="0"/>
                      </a:lnTo>
                      <a:lnTo>
                        <a:pt x="243" y="2186"/>
                      </a:lnTo>
                      <a:lnTo>
                        <a:pt x="0"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3"/>
                <p:cNvSpPr/>
                <p:nvPr/>
              </p:nvSpPr>
              <p:spPr>
                <a:xfrm>
                  <a:off x="5574200"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3"/>
                <p:cNvSpPr/>
                <p:nvPr/>
              </p:nvSpPr>
              <p:spPr>
                <a:xfrm>
                  <a:off x="5685925" y="3771025"/>
                  <a:ext cx="6100" cy="117225"/>
                </a:xfrm>
                <a:custGeom>
                  <a:rect b="b" l="l" r="r" t="t"/>
                  <a:pathLst>
                    <a:path extrusionOk="0" h="4689" w="244">
                      <a:moveTo>
                        <a:pt x="1" y="0"/>
                      </a:moveTo>
                      <a:lnTo>
                        <a:pt x="244" y="0"/>
                      </a:lnTo>
                      <a:lnTo>
                        <a:pt x="244" y="4689"/>
                      </a:lnTo>
                      <a:lnTo>
                        <a:pt x="1"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3"/>
                <p:cNvSpPr/>
                <p:nvPr/>
              </p:nvSpPr>
              <p:spPr>
                <a:xfrm>
                  <a:off x="5608200" y="39526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3"/>
                <p:cNvSpPr/>
                <p:nvPr/>
              </p:nvSpPr>
              <p:spPr>
                <a:xfrm>
                  <a:off x="5502525"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3"/>
                <p:cNvSpPr/>
                <p:nvPr/>
              </p:nvSpPr>
              <p:spPr>
                <a:xfrm>
                  <a:off x="5401725" y="3876075"/>
                  <a:ext cx="6100" cy="26150"/>
                </a:xfrm>
                <a:custGeom>
                  <a:rect b="b" l="l" r="r" t="t"/>
                  <a:pathLst>
                    <a:path extrusionOk="0" h="1046" w="244">
                      <a:moveTo>
                        <a:pt x="0" y="1"/>
                      </a:moveTo>
                      <a:lnTo>
                        <a:pt x="243" y="1"/>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3"/>
                <p:cNvSpPr/>
                <p:nvPr/>
              </p:nvSpPr>
              <p:spPr>
                <a:xfrm>
                  <a:off x="4682675" y="4106850"/>
                  <a:ext cx="6075" cy="31625"/>
                </a:xfrm>
                <a:custGeom>
                  <a:rect b="b" l="l" r="r" t="t"/>
                  <a:pathLst>
                    <a:path extrusionOk="0" h="1265"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3"/>
                <p:cNvSpPr/>
                <p:nvPr/>
              </p:nvSpPr>
              <p:spPr>
                <a:xfrm>
                  <a:off x="4615850"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3"/>
                <p:cNvSpPr/>
                <p:nvPr/>
              </p:nvSpPr>
              <p:spPr>
                <a:xfrm>
                  <a:off x="4838750" y="4129925"/>
                  <a:ext cx="6100" cy="44975"/>
                </a:xfrm>
                <a:custGeom>
                  <a:rect b="b" l="l" r="r" t="t"/>
                  <a:pathLst>
                    <a:path extrusionOk="0" h="1799" w="244">
                      <a:moveTo>
                        <a:pt x="0" y="1"/>
                      </a:moveTo>
                      <a:lnTo>
                        <a:pt x="243" y="1"/>
                      </a:lnTo>
                      <a:lnTo>
                        <a:pt x="243" y="1799"/>
                      </a:lnTo>
                      <a:lnTo>
                        <a:pt x="0"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3"/>
                <p:cNvSpPr/>
                <p:nvPr/>
              </p:nvSpPr>
              <p:spPr>
                <a:xfrm>
                  <a:off x="4791975"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3"/>
                <p:cNvSpPr/>
                <p:nvPr/>
              </p:nvSpPr>
              <p:spPr>
                <a:xfrm>
                  <a:off x="4763425"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3"/>
                <p:cNvSpPr/>
                <p:nvPr/>
              </p:nvSpPr>
              <p:spPr>
                <a:xfrm>
                  <a:off x="5144225"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3"/>
                <p:cNvSpPr/>
                <p:nvPr/>
              </p:nvSpPr>
              <p:spPr>
                <a:xfrm>
                  <a:off x="5293625" y="4101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3"/>
                <p:cNvSpPr/>
                <p:nvPr/>
              </p:nvSpPr>
              <p:spPr>
                <a:xfrm>
                  <a:off x="5223175" y="4270825"/>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3"/>
                <p:cNvSpPr/>
                <p:nvPr/>
              </p:nvSpPr>
              <p:spPr>
                <a:xfrm>
                  <a:off x="5036725"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3"/>
                <p:cNvSpPr/>
                <p:nvPr/>
              </p:nvSpPr>
              <p:spPr>
                <a:xfrm>
                  <a:off x="5093800" y="4256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3"/>
                <p:cNvSpPr/>
                <p:nvPr/>
              </p:nvSpPr>
              <p:spPr>
                <a:xfrm>
                  <a:off x="4694800" y="42793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3"/>
                <p:cNvSpPr/>
                <p:nvPr/>
              </p:nvSpPr>
              <p:spPr>
                <a:xfrm>
                  <a:off x="5306975" y="4450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3"/>
                <p:cNvSpPr/>
                <p:nvPr/>
              </p:nvSpPr>
              <p:spPr>
                <a:xfrm>
                  <a:off x="5080450"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3"/>
                <p:cNvSpPr/>
                <p:nvPr/>
              </p:nvSpPr>
              <p:spPr>
                <a:xfrm>
                  <a:off x="5169725" y="4471250"/>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3"/>
                <p:cNvSpPr/>
                <p:nvPr/>
              </p:nvSpPr>
              <p:spPr>
                <a:xfrm>
                  <a:off x="5141175"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3"/>
                <p:cNvSpPr/>
                <p:nvPr/>
              </p:nvSpPr>
              <p:spPr>
                <a:xfrm>
                  <a:off x="5342800" y="4473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3"/>
                <p:cNvSpPr/>
                <p:nvPr/>
              </p:nvSpPr>
              <p:spPr>
                <a:xfrm>
                  <a:off x="5105350"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3"/>
                <p:cNvSpPr/>
                <p:nvPr/>
              </p:nvSpPr>
              <p:spPr>
                <a:xfrm>
                  <a:off x="5270525" y="4609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3"/>
                <p:cNvSpPr/>
                <p:nvPr/>
              </p:nvSpPr>
              <p:spPr>
                <a:xfrm>
                  <a:off x="5325800" y="46892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3"/>
                <p:cNvSpPr/>
                <p:nvPr/>
              </p:nvSpPr>
              <p:spPr>
                <a:xfrm>
                  <a:off x="5237125" y="4493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3"/>
                <p:cNvSpPr/>
                <p:nvPr/>
              </p:nvSpPr>
              <p:spPr>
                <a:xfrm>
                  <a:off x="5019100"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3"/>
                <p:cNvSpPr/>
                <p:nvPr/>
              </p:nvSpPr>
              <p:spPr>
                <a:xfrm>
                  <a:off x="5030650" y="4495525"/>
                  <a:ext cx="6100" cy="54700"/>
                </a:xfrm>
                <a:custGeom>
                  <a:rect b="b" l="l" r="r" t="t"/>
                  <a:pathLst>
                    <a:path extrusionOk="0" h="2188"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3"/>
                <p:cNvSpPr/>
                <p:nvPr/>
              </p:nvSpPr>
              <p:spPr>
                <a:xfrm>
                  <a:off x="5199475" y="470020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3"/>
                <p:cNvSpPr/>
                <p:nvPr/>
              </p:nvSpPr>
              <p:spPr>
                <a:xfrm>
                  <a:off x="4720325"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3"/>
                <p:cNvSpPr/>
                <p:nvPr/>
              </p:nvSpPr>
              <p:spPr>
                <a:xfrm>
                  <a:off x="4832675" y="4477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3"/>
                <p:cNvSpPr/>
                <p:nvPr/>
              </p:nvSpPr>
              <p:spPr>
                <a:xfrm>
                  <a:off x="4754325" y="4659500"/>
                  <a:ext cx="6100" cy="60750"/>
                </a:xfrm>
                <a:custGeom>
                  <a:rect b="b" l="l" r="r" t="t"/>
                  <a:pathLst>
                    <a:path extrusionOk="0" h="2430" w="244">
                      <a:moveTo>
                        <a:pt x="1" y="1"/>
                      </a:moveTo>
                      <a:lnTo>
                        <a:pt x="243" y="1"/>
                      </a:lnTo>
                      <a:lnTo>
                        <a:pt x="243" y="2430"/>
                      </a:lnTo>
                      <a:lnTo>
                        <a:pt x="1"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3"/>
                <p:cNvSpPr/>
                <p:nvPr/>
              </p:nvSpPr>
              <p:spPr>
                <a:xfrm>
                  <a:off x="4649250"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3"/>
                <p:cNvSpPr/>
                <p:nvPr/>
              </p:nvSpPr>
              <p:spPr>
                <a:xfrm>
                  <a:off x="5409000" y="4091675"/>
                  <a:ext cx="6100" cy="29775"/>
                </a:xfrm>
                <a:custGeom>
                  <a:rect b="b" l="l" r="r" t="t"/>
                  <a:pathLst>
                    <a:path extrusionOk="0" h="1191" w="244">
                      <a:moveTo>
                        <a:pt x="1" y="1"/>
                      </a:moveTo>
                      <a:lnTo>
                        <a:pt x="244" y="1"/>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3"/>
                <p:cNvSpPr/>
                <p:nvPr/>
              </p:nvSpPr>
              <p:spPr>
                <a:xfrm>
                  <a:off x="5536525" y="4106850"/>
                  <a:ext cx="6100" cy="31625"/>
                </a:xfrm>
                <a:custGeom>
                  <a:rect b="b" l="l" r="r" t="t"/>
                  <a:pathLst>
                    <a:path extrusionOk="0" h="1265"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3"/>
                <p:cNvSpPr/>
                <p:nvPr/>
              </p:nvSpPr>
              <p:spPr>
                <a:xfrm>
                  <a:off x="5469725"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3"/>
                <p:cNvSpPr/>
                <p:nvPr/>
              </p:nvSpPr>
              <p:spPr>
                <a:xfrm>
                  <a:off x="5692000" y="4129925"/>
                  <a:ext cx="6100" cy="44975"/>
                </a:xfrm>
                <a:custGeom>
                  <a:rect b="b" l="l" r="r" t="t"/>
                  <a:pathLst>
                    <a:path extrusionOk="0" h="1799" w="244">
                      <a:moveTo>
                        <a:pt x="1" y="1"/>
                      </a:moveTo>
                      <a:lnTo>
                        <a:pt x="244" y="1"/>
                      </a:lnTo>
                      <a:lnTo>
                        <a:pt x="244" y="1799"/>
                      </a:lnTo>
                      <a:lnTo>
                        <a:pt x="1"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3"/>
                <p:cNvSpPr/>
                <p:nvPr/>
              </p:nvSpPr>
              <p:spPr>
                <a:xfrm>
                  <a:off x="5645850"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3"/>
                <p:cNvSpPr/>
                <p:nvPr/>
              </p:nvSpPr>
              <p:spPr>
                <a:xfrm>
                  <a:off x="5617300"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3"/>
                <p:cNvSpPr/>
                <p:nvPr/>
              </p:nvSpPr>
              <p:spPr>
                <a:xfrm>
                  <a:off x="5370750" y="4433600"/>
                  <a:ext cx="6100" cy="34025"/>
                </a:xfrm>
                <a:custGeom>
                  <a:rect b="b" l="l" r="r" t="t"/>
                  <a:pathLst>
                    <a:path extrusionOk="0" h="1361" w="244">
                      <a:moveTo>
                        <a:pt x="0" y="0"/>
                      </a:moveTo>
                      <a:lnTo>
                        <a:pt x="243" y="0"/>
                      </a:lnTo>
                      <a:lnTo>
                        <a:pt x="243" y="1360"/>
                      </a:lnTo>
                      <a:lnTo>
                        <a:pt x="0" y="13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3"/>
                <p:cNvSpPr/>
                <p:nvPr/>
              </p:nvSpPr>
              <p:spPr>
                <a:xfrm>
                  <a:off x="5998100"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3"/>
                <p:cNvSpPr/>
                <p:nvPr/>
              </p:nvSpPr>
              <p:spPr>
                <a:xfrm>
                  <a:off x="5890600"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3"/>
                <p:cNvSpPr/>
                <p:nvPr/>
              </p:nvSpPr>
              <p:spPr>
                <a:xfrm>
                  <a:off x="5426625" y="4450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3"/>
                <p:cNvSpPr/>
                <p:nvPr/>
              </p:nvSpPr>
              <p:spPr>
                <a:xfrm>
                  <a:off x="5352525" y="46661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3"/>
                <p:cNvSpPr/>
                <p:nvPr/>
              </p:nvSpPr>
              <p:spPr>
                <a:xfrm>
                  <a:off x="5379250" y="4216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3"/>
                <p:cNvSpPr/>
                <p:nvPr/>
              </p:nvSpPr>
              <p:spPr>
                <a:xfrm>
                  <a:off x="5947075" y="4256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3"/>
                <p:cNvSpPr/>
                <p:nvPr/>
              </p:nvSpPr>
              <p:spPr>
                <a:xfrm>
                  <a:off x="5548075" y="42793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3"/>
                <p:cNvSpPr/>
                <p:nvPr/>
              </p:nvSpPr>
              <p:spPr>
                <a:xfrm>
                  <a:off x="5934325"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3"/>
                <p:cNvSpPr/>
                <p:nvPr/>
              </p:nvSpPr>
              <p:spPr>
                <a:xfrm>
                  <a:off x="5995050"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3"/>
                <p:cNvSpPr/>
                <p:nvPr/>
              </p:nvSpPr>
              <p:spPr>
                <a:xfrm>
                  <a:off x="5958625"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3"/>
                <p:cNvSpPr/>
                <p:nvPr/>
              </p:nvSpPr>
              <p:spPr>
                <a:xfrm>
                  <a:off x="5872975"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3"/>
                <p:cNvSpPr/>
                <p:nvPr/>
              </p:nvSpPr>
              <p:spPr>
                <a:xfrm>
                  <a:off x="5883925" y="4495525"/>
                  <a:ext cx="6100" cy="54700"/>
                </a:xfrm>
                <a:custGeom>
                  <a:rect b="b" l="l" r="r" t="t"/>
                  <a:pathLst>
                    <a:path extrusionOk="0" h="2188"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3"/>
                <p:cNvSpPr/>
                <p:nvPr/>
              </p:nvSpPr>
              <p:spPr>
                <a:xfrm>
                  <a:off x="5574200"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3"/>
                <p:cNvSpPr/>
                <p:nvPr/>
              </p:nvSpPr>
              <p:spPr>
                <a:xfrm>
                  <a:off x="5685925" y="4477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3"/>
                <p:cNvSpPr/>
                <p:nvPr/>
              </p:nvSpPr>
              <p:spPr>
                <a:xfrm>
                  <a:off x="5608200" y="46595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3"/>
                <p:cNvSpPr/>
                <p:nvPr/>
              </p:nvSpPr>
              <p:spPr>
                <a:xfrm>
                  <a:off x="5502525"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3"/>
                <p:cNvSpPr/>
                <p:nvPr/>
              </p:nvSpPr>
              <p:spPr>
                <a:xfrm>
                  <a:off x="5401725" y="4582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3"/>
                <p:cNvSpPr/>
                <p:nvPr/>
              </p:nvSpPr>
              <p:spPr>
                <a:xfrm>
                  <a:off x="4682675" y="4754250"/>
                  <a:ext cx="6075" cy="31600"/>
                </a:xfrm>
                <a:custGeom>
                  <a:rect b="b" l="l" r="r" t="t"/>
                  <a:pathLst>
                    <a:path extrusionOk="0" h="1264" w="243">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3"/>
                <p:cNvSpPr/>
                <p:nvPr/>
              </p:nvSpPr>
              <p:spPr>
                <a:xfrm>
                  <a:off x="4615850"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3"/>
                <p:cNvSpPr/>
                <p:nvPr/>
              </p:nvSpPr>
              <p:spPr>
                <a:xfrm>
                  <a:off x="4838750" y="4777925"/>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3"/>
                <p:cNvSpPr/>
                <p:nvPr/>
              </p:nvSpPr>
              <p:spPr>
                <a:xfrm>
                  <a:off x="4791975"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3"/>
                <p:cNvSpPr/>
                <p:nvPr/>
              </p:nvSpPr>
              <p:spPr>
                <a:xfrm>
                  <a:off x="4763425"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3"/>
                <p:cNvSpPr/>
                <p:nvPr/>
              </p:nvSpPr>
              <p:spPr>
                <a:xfrm>
                  <a:off x="5144225"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3"/>
                <p:cNvSpPr/>
                <p:nvPr/>
              </p:nvSpPr>
              <p:spPr>
                <a:xfrm>
                  <a:off x="5293625" y="4749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3"/>
                <p:cNvSpPr/>
                <p:nvPr/>
              </p:nvSpPr>
              <p:spPr>
                <a:xfrm>
                  <a:off x="5223175" y="4918825"/>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3"/>
                <p:cNvSpPr/>
                <p:nvPr/>
              </p:nvSpPr>
              <p:spPr>
                <a:xfrm>
                  <a:off x="5036725"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3"/>
                <p:cNvSpPr/>
                <p:nvPr/>
              </p:nvSpPr>
              <p:spPr>
                <a:xfrm>
                  <a:off x="5093800" y="4904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3"/>
                <p:cNvSpPr/>
                <p:nvPr/>
              </p:nvSpPr>
              <p:spPr>
                <a:xfrm>
                  <a:off x="4694800" y="4927325"/>
                  <a:ext cx="6100" cy="34025"/>
                </a:xfrm>
                <a:custGeom>
                  <a:rect b="b" l="l" r="r" t="t"/>
                  <a:pathLst>
                    <a:path extrusionOk="0" h="1361"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3"/>
                <p:cNvSpPr/>
                <p:nvPr/>
              </p:nvSpPr>
              <p:spPr>
                <a:xfrm>
                  <a:off x="5306975" y="5098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3"/>
                <p:cNvSpPr/>
                <p:nvPr/>
              </p:nvSpPr>
              <p:spPr>
                <a:xfrm>
                  <a:off x="5080450"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3"/>
                <p:cNvSpPr/>
                <p:nvPr/>
              </p:nvSpPr>
              <p:spPr>
                <a:xfrm>
                  <a:off x="5169725" y="5119225"/>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3"/>
                <p:cNvSpPr/>
                <p:nvPr/>
              </p:nvSpPr>
              <p:spPr>
                <a:xfrm>
                  <a:off x="5141175"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3"/>
                <p:cNvSpPr/>
                <p:nvPr/>
              </p:nvSpPr>
              <p:spPr>
                <a:xfrm>
                  <a:off x="5342800" y="5121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3"/>
                <p:cNvSpPr/>
                <p:nvPr/>
              </p:nvSpPr>
              <p:spPr>
                <a:xfrm>
                  <a:off x="5270525" y="5257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3"/>
                <p:cNvSpPr/>
                <p:nvPr/>
              </p:nvSpPr>
              <p:spPr>
                <a:xfrm>
                  <a:off x="5237125" y="5141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3"/>
                <p:cNvSpPr/>
                <p:nvPr/>
              </p:nvSpPr>
              <p:spPr>
                <a:xfrm>
                  <a:off x="5030650" y="5143525"/>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3"/>
                <p:cNvSpPr/>
                <p:nvPr/>
              </p:nvSpPr>
              <p:spPr>
                <a:xfrm>
                  <a:off x="4720325"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3"/>
                <p:cNvSpPr/>
                <p:nvPr/>
              </p:nvSpPr>
              <p:spPr>
                <a:xfrm>
                  <a:off x="4832675" y="5125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3"/>
                <p:cNvSpPr/>
                <p:nvPr/>
              </p:nvSpPr>
              <p:spPr>
                <a:xfrm>
                  <a:off x="4935900" y="4932800"/>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3"/>
                <p:cNvSpPr/>
                <p:nvPr/>
              </p:nvSpPr>
              <p:spPr>
                <a:xfrm>
                  <a:off x="4649250"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3"/>
                <p:cNvSpPr/>
                <p:nvPr/>
              </p:nvSpPr>
              <p:spPr>
                <a:xfrm>
                  <a:off x="5409000" y="4739675"/>
                  <a:ext cx="6100" cy="29775"/>
                </a:xfrm>
                <a:custGeom>
                  <a:rect b="b" l="l" r="r" t="t"/>
                  <a:pathLst>
                    <a:path extrusionOk="0" h="1191" w="244">
                      <a:moveTo>
                        <a:pt x="1" y="0"/>
                      </a:moveTo>
                      <a:lnTo>
                        <a:pt x="244" y="0"/>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3"/>
                <p:cNvSpPr/>
                <p:nvPr/>
              </p:nvSpPr>
              <p:spPr>
                <a:xfrm>
                  <a:off x="5536525" y="4754250"/>
                  <a:ext cx="6100" cy="31600"/>
                </a:xfrm>
                <a:custGeom>
                  <a:rect b="b" l="l" r="r" t="t"/>
                  <a:pathLst>
                    <a:path extrusionOk="0" h="1264" w="244">
                      <a:moveTo>
                        <a:pt x="1" y="0"/>
                      </a:moveTo>
                      <a:lnTo>
                        <a:pt x="244" y="0"/>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3"/>
                <p:cNvSpPr/>
                <p:nvPr/>
              </p:nvSpPr>
              <p:spPr>
                <a:xfrm>
                  <a:off x="5469725"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3"/>
                <p:cNvSpPr/>
                <p:nvPr/>
              </p:nvSpPr>
              <p:spPr>
                <a:xfrm>
                  <a:off x="5692000" y="4777925"/>
                  <a:ext cx="6100" cy="44975"/>
                </a:xfrm>
                <a:custGeom>
                  <a:rect b="b" l="l" r="r" t="t"/>
                  <a:pathLst>
                    <a:path extrusionOk="0" h="1799" w="244">
                      <a:moveTo>
                        <a:pt x="1" y="1"/>
                      </a:moveTo>
                      <a:lnTo>
                        <a:pt x="244" y="1"/>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3"/>
                <p:cNvSpPr/>
                <p:nvPr/>
              </p:nvSpPr>
              <p:spPr>
                <a:xfrm>
                  <a:off x="5645850"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3"/>
                <p:cNvSpPr/>
                <p:nvPr/>
              </p:nvSpPr>
              <p:spPr>
                <a:xfrm>
                  <a:off x="5617300"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3"/>
                <p:cNvSpPr/>
                <p:nvPr/>
              </p:nvSpPr>
              <p:spPr>
                <a:xfrm>
                  <a:off x="5370750" y="50815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3"/>
                <p:cNvSpPr/>
                <p:nvPr/>
              </p:nvSpPr>
              <p:spPr>
                <a:xfrm>
                  <a:off x="5998100"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3"/>
                <p:cNvSpPr/>
                <p:nvPr/>
              </p:nvSpPr>
              <p:spPr>
                <a:xfrm>
                  <a:off x="5890600"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3"/>
                <p:cNvSpPr/>
                <p:nvPr/>
              </p:nvSpPr>
              <p:spPr>
                <a:xfrm>
                  <a:off x="5426625" y="5098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3"/>
                <p:cNvSpPr/>
                <p:nvPr/>
              </p:nvSpPr>
              <p:spPr>
                <a:xfrm>
                  <a:off x="5379250" y="4864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3"/>
                <p:cNvSpPr/>
                <p:nvPr/>
              </p:nvSpPr>
              <p:spPr>
                <a:xfrm>
                  <a:off x="5947075" y="4904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3"/>
                <p:cNvSpPr/>
                <p:nvPr/>
              </p:nvSpPr>
              <p:spPr>
                <a:xfrm>
                  <a:off x="5548075" y="4927325"/>
                  <a:ext cx="6100" cy="34025"/>
                </a:xfrm>
                <a:custGeom>
                  <a:rect b="b" l="l" r="r" t="t"/>
                  <a:pathLst>
                    <a:path extrusionOk="0" h="1361"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3"/>
                <p:cNvSpPr/>
                <p:nvPr/>
              </p:nvSpPr>
              <p:spPr>
                <a:xfrm>
                  <a:off x="5934325"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3"/>
                <p:cNvSpPr/>
                <p:nvPr/>
              </p:nvSpPr>
              <p:spPr>
                <a:xfrm>
                  <a:off x="5995050"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3"/>
                <p:cNvSpPr/>
                <p:nvPr/>
              </p:nvSpPr>
              <p:spPr>
                <a:xfrm>
                  <a:off x="5883925" y="5143525"/>
                  <a:ext cx="6100" cy="54675"/>
                </a:xfrm>
                <a:custGeom>
                  <a:rect b="b" l="l" r="r" t="t"/>
                  <a:pathLst>
                    <a:path extrusionOk="0" h="2187"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3"/>
                <p:cNvSpPr/>
                <p:nvPr/>
              </p:nvSpPr>
              <p:spPr>
                <a:xfrm>
                  <a:off x="5574200"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3"/>
                <p:cNvSpPr/>
                <p:nvPr/>
              </p:nvSpPr>
              <p:spPr>
                <a:xfrm>
                  <a:off x="5685925" y="5125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3"/>
                <p:cNvSpPr/>
                <p:nvPr/>
              </p:nvSpPr>
              <p:spPr>
                <a:xfrm>
                  <a:off x="5502525"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3"/>
                <p:cNvSpPr/>
                <p:nvPr/>
              </p:nvSpPr>
              <p:spPr>
                <a:xfrm>
                  <a:off x="5401725" y="5230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69" name="Google Shape;1269;p33"/>
            <p:cNvSpPr/>
            <p:nvPr/>
          </p:nvSpPr>
          <p:spPr>
            <a:xfrm>
              <a:off x="6348899" y="1214450"/>
              <a:ext cx="572234" cy="824725"/>
            </a:xfrm>
            <a:custGeom>
              <a:rect b="b" l="l" r="r" t="t"/>
              <a:pathLst>
                <a:path extrusionOk="0" h="28009" w="19434">
                  <a:moveTo>
                    <a:pt x="19434" y="28009"/>
                  </a:moveTo>
                  <a:lnTo>
                    <a:pt x="0" y="28009"/>
                  </a:lnTo>
                  <a:lnTo>
                    <a:pt x="0" y="0"/>
                  </a:lnTo>
                  <a:lnTo>
                    <a:pt x="510" y="0"/>
                  </a:lnTo>
                  <a:lnTo>
                    <a:pt x="510" y="27547"/>
                  </a:lnTo>
                  <a:lnTo>
                    <a:pt x="19434"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3"/>
            <p:cNvSpPr/>
            <p:nvPr/>
          </p:nvSpPr>
          <p:spPr>
            <a:xfrm>
              <a:off x="6348899" y="2084208"/>
              <a:ext cx="572234" cy="73892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3"/>
            <p:cNvSpPr/>
            <p:nvPr/>
          </p:nvSpPr>
          <p:spPr>
            <a:xfrm>
              <a:off x="5723739" y="1214450"/>
              <a:ext cx="572264" cy="824725"/>
            </a:xfrm>
            <a:custGeom>
              <a:rect b="b" l="l" r="r" t="t"/>
              <a:pathLst>
                <a:path extrusionOk="0" h="28009" w="19435">
                  <a:moveTo>
                    <a:pt x="19435" y="28009"/>
                  </a:moveTo>
                  <a:lnTo>
                    <a:pt x="1" y="28009"/>
                  </a:lnTo>
                  <a:lnTo>
                    <a:pt x="1" y="0"/>
                  </a:lnTo>
                  <a:lnTo>
                    <a:pt x="511" y="0"/>
                  </a:lnTo>
                  <a:lnTo>
                    <a:pt x="511" y="27547"/>
                  </a:lnTo>
                  <a:lnTo>
                    <a:pt x="19435"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3"/>
            <p:cNvSpPr/>
            <p:nvPr/>
          </p:nvSpPr>
          <p:spPr>
            <a:xfrm>
              <a:off x="5723739" y="2850263"/>
              <a:ext cx="572264" cy="684537"/>
            </a:xfrm>
            <a:custGeom>
              <a:rect b="b" l="l" r="r" t="t"/>
              <a:pathLst>
                <a:path extrusionOk="0" h="23248" w="19435">
                  <a:moveTo>
                    <a:pt x="511" y="0"/>
                  </a:moveTo>
                  <a:lnTo>
                    <a:pt x="1" y="0"/>
                  </a:lnTo>
                  <a:lnTo>
                    <a:pt x="1" y="23248"/>
                  </a:lnTo>
                  <a:lnTo>
                    <a:pt x="19435" y="23248"/>
                  </a:lnTo>
                  <a:lnTo>
                    <a:pt x="19435" y="22762"/>
                  </a:lnTo>
                  <a:lnTo>
                    <a:pt x="511"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3"/>
            <p:cNvSpPr/>
            <p:nvPr/>
          </p:nvSpPr>
          <p:spPr>
            <a:xfrm>
              <a:off x="5723739" y="2084208"/>
              <a:ext cx="572264" cy="738922"/>
            </a:xfrm>
            <a:custGeom>
              <a:rect b="b" l="l" r="r" t="t"/>
              <a:pathLst>
                <a:path extrusionOk="0" h="25095" w="19435">
                  <a:moveTo>
                    <a:pt x="19435" y="25094"/>
                  </a:moveTo>
                  <a:lnTo>
                    <a:pt x="1" y="25094"/>
                  </a:lnTo>
                  <a:lnTo>
                    <a:pt x="1" y="0"/>
                  </a:lnTo>
                  <a:lnTo>
                    <a:pt x="511" y="0"/>
                  </a:lnTo>
                  <a:lnTo>
                    <a:pt x="511" y="24633"/>
                  </a:lnTo>
                  <a:lnTo>
                    <a:pt x="19435"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3"/>
            <p:cNvSpPr/>
            <p:nvPr/>
          </p:nvSpPr>
          <p:spPr>
            <a:xfrm>
              <a:off x="6996908" y="1214450"/>
              <a:ext cx="572264" cy="824725"/>
            </a:xfrm>
            <a:custGeom>
              <a:rect b="b" l="l" r="r" t="t"/>
              <a:pathLst>
                <a:path extrusionOk="0" h="28009" w="19435">
                  <a:moveTo>
                    <a:pt x="1" y="28009"/>
                  </a:moveTo>
                  <a:lnTo>
                    <a:pt x="19435" y="28009"/>
                  </a:lnTo>
                  <a:lnTo>
                    <a:pt x="19435" y="0"/>
                  </a:lnTo>
                  <a:lnTo>
                    <a:pt x="18925" y="0"/>
                  </a:lnTo>
                  <a:lnTo>
                    <a:pt x="18925" y="27547"/>
                  </a:lnTo>
                  <a:lnTo>
                    <a:pt x="1"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3"/>
            <p:cNvSpPr/>
            <p:nvPr/>
          </p:nvSpPr>
          <p:spPr>
            <a:xfrm>
              <a:off x="6996908" y="2850263"/>
              <a:ext cx="572264" cy="684537"/>
            </a:xfrm>
            <a:custGeom>
              <a:rect b="b" l="l" r="r" t="t"/>
              <a:pathLst>
                <a:path extrusionOk="0" h="23248" w="19435">
                  <a:moveTo>
                    <a:pt x="18925" y="0"/>
                  </a:moveTo>
                  <a:lnTo>
                    <a:pt x="19435" y="0"/>
                  </a:lnTo>
                  <a:lnTo>
                    <a:pt x="19435" y="23248"/>
                  </a:lnTo>
                  <a:lnTo>
                    <a:pt x="1" y="23248"/>
                  </a:lnTo>
                  <a:lnTo>
                    <a:pt x="1" y="22762"/>
                  </a:lnTo>
                  <a:lnTo>
                    <a:pt x="18925"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3"/>
            <p:cNvSpPr/>
            <p:nvPr/>
          </p:nvSpPr>
          <p:spPr>
            <a:xfrm>
              <a:off x="6996908" y="2084208"/>
              <a:ext cx="572264" cy="738922"/>
            </a:xfrm>
            <a:custGeom>
              <a:rect b="b" l="l" r="r" t="t"/>
              <a:pathLst>
                <a:path extrusionOk="0" h="25095" w="19435">
                  <a:moveTo>
                    <a:pt x="1" y="25094"/>
                  </a:moveTo>
                  <a:lnTo>
                    <a:pt x="19435" y="25094"/>
                  </a:lnTo>
                  <a:lnTo>
                    <a:pt x="19435" y="0"/>
                  </a:lnTo>
                  <a:lnTo>
                    <a:pt x="18925" y="0"/>
                  </a:lnTo>
                  <a:lnTo>
                    <a:pt x="18925" y="24633"/>
                  </a:lnTo>
                  <a:lnTo>
                    <a:pt x="1"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3"/>
            <p:cNvSpPr/>
            <p:nvPr/>
          </p:nvSpPr>
          <p:spPr>
            <a:xfrm>
              <a:off x="5688700" y="1214450"/>
              <a:ext cx="1926999" cy="2348298"/>
            </a:xfrm>
            <a:custGeom>
              <a:rect b="b" l="l" r="r" t="t"/>
              <a:pathLst>
                <a:path extrusionOk="0" h="79752" w="65444">
                  <a:moveTo>
                    <a:pt x="65444" y="29539"/>
                  </a:moveTo>
                  <a:lnTo>
                    <a:pt x="65444" y="27790"/>
                  </a:lnTo>
                  <a:lnTo>
                    <a:pt x="43629" y="27790"/>
                  </a:lnTo>
                  <a:lnTo>
                    <a:pt x="43629" y="0"/>
                  </a:lnTo>
                  <a:lnTo>
                    <a:pt x="41856" y="0"/>
                  </a:lnTo>
                  <a:lnTo>
                    <a:pt x="41856" y="27790"/>
                  </a:lnTo>
                  <a:lnTo>
                    <a:pt x="22665" y="27790"/>
                  </a:lnTo>
                  <a:lnTo>
                    <a:pt x="22665" y="0"/>
                  </a:lnTo>
                  <a:lnTo>
                    <a:pt x="20916" y="0"/>
                  </a:lnTo>
                  <a:lnTo>
                    <a:pt x="20916" y="27790"/>
                  </a:lnTo>
                  <a:lnTo>
                    <a:pt x="0" y="27790"/>
                  </a:lnTo>
                  <a:lnTo>
                    <a:pt x="0" y="29539"/>
                  </a:lnTo>
                  <a:lnTo>
                    <a:pt x="20916" y="29539"/>
                  </a:lnTo>
                  <a:lnTo>
                    <a:pt x="20916" y="54390"/>
                  </a:lnTo>
                  <a:lnTo>
                    <a:pt x="0" y="54390"/>
                  </a:lnTo>
                  <a:lnTo>
                    <a:pt x="0" y="56139"/>
                  </a:lnTo>
                  <a:lnTo>
                    <a:pt x="20916" y="56139"/>
                  </a:lnTo>
                  <a:lnTo>
                    <a:pt x="20916" y="79751"/>
                  </a:lnTo>
                  <a:lnTo>
                    <a:pt x="22665" y="79751"/>
                  </a:lnTo>
                  <a:lnTo>
                    <a:pt x="22665" y="56139"/>
                  </a:lnTo>
                  <a:lnTo>
                    <a:pt x="41856" y="56139"/>
                  </a:lnTo>
                  <a:lnTo>
                    <a:pt x="41856" y="79751"/>
                  </a:lnTo>
                  <a:lnTo>
                    <a:pt x="43629" y="79751"/>
                  </a:lnTo>
                  <a:lnTo>
                    <a:pt x="43629" y="56139"/>
                  </a:lnTo>
                  <a:lnTo>
                    <a:pt x="65444" y="56139"/>
                  </a:lnTo>
                  <a:lnTo>
                    <a:pt x="65444" y="54390"/>
                  </a:lnTo>
                  <a:lnTo>
                    <a:pt x="43629" y="54390"/>
                  </a:lnTo>
                  <a:lnTo>
                    <a:pt x="43629" y="29539"/>
                  </a:lnTo>
                  <a:close/>
                  <a:moveTo>
                    <a:pt x="41856" y="54390"/>
                  </a:moveTo>
                  <a:lnTo>
                    <a:pt x="22665" y="54390"/>
                  </a:lnTo>
                  <a:lnTo>
                    <a:pt x="22665" y="29539"/>
                  </a:lnTo>
                  <a:lnTo>
                    <a:pt x="41856" y="2953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 name="Google Shape;1278;p33"/>
          <p:cNvSpPr txBox="1"/>
          <p:nvPr>
            <p:ph idx="2" type="title"/>
          </p:nvPr>
        </p:nvSpPr>
        <p:spPr>
          <a:xfrm flipH="1">
            <a:off x="4723650" y="2583476"/>
            <a:ext cx="3454500" cy="6696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Announcements</a:t>
            </a:r>
            <a:endParaRPr/>
          </a:p>
        </p:txBody>
      </p:sp>
      <p:sp>
        <p:nvSpPr>
          <p:cNvPr id="1279" name="Google Shape;1279;p33"/>
          <p:cNvSpPr txBox="1"/>
          <p:nvPr>
            <p:ph type="title"/>
          </p:nvPr>
        </p:nvSpPr>
        <p:spPr>
          <a:xfrm>
            <a:off x="4723650" y="1210825"/>
            <a:ext cx="1991100" cy="13728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01</a:t>
            </a:r>
            <a:endParaRPr/>
          </a:p>
        </p:txBody>
      </p:sp>
      <p:sp>
        <p:nvSpPr>
          <p:cNvPr id="1280" name="Google Shape;1280;p33"/>
          <p:cNvSpPr txBox="1"/>
          <p:nvPr>
            <p:ph idx="1" type="subTitle"/>
          </p:nvPr>
        </p:nvSpPr>
        <p:spPr>
          <a:xfrm flipH="1">
            <a:off x="4723700" y="3457984"/>
            <a:ext cx="2687700" cy="55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enter a subtitle here if you need it</a:t>
            </a:r>
            <a:endParaRPr/>
          </a:p>
        </p:txBody>
      </p:sp>
      <p:grpSp>
        <p:nvGrpSpPr>
          <p:cNvPr id="1281" name="Google Shape;1281;p33"/>
          <p:cNvGrpSpPr/>
          <p:nvPr/>
        </p:nvGrpSpPr>
        <p:grpSpPr>
          <a:xfrm>
            <a:off x="416900" y="3477575"/>
            <a:ext cx="3795700" cy="993575"/>
            <a:chOff x="624525" y="3325175"/>
            <a:chExt cx="3795700" cy="993575"/>
          </a:xfrm>
        </p:grpSpPr>
        <p:sp>
          <p:nvSpPr>
            <p:cNvPr id="1282" name="Google Shape;1282;p33"/>
            <p:cNvSpPr/>
            <p:nvPr/>
          </p:nvSpPr>
          <p:spPr>
            <a:xfrm flipH="1">
              <a:off x="2376000" y="3325175"/>
              <a:ext cx="6100" cy="40725"/>
            </a:xfrm>
            <a:custGeom>
              <a:rect b="b" l="l" r="r" t="t"/>
              <a:pathLst>
                <a:path extrusionOk="0" h="1629" w="244">
                  <a:moveTo>
                    <a:pt x="1" y="1"/>
                  </a:moveTo>
                  <a:lnTo>
                    <a:pt x="244" y="1"/>
                  </a:lnTo>
                  <a:lnTo>
                    <a:pt x="244" y="1628"/>
                  </a:lnTo>
                  <a:lnTo>
                    <a:pt x="1" y="162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3"/>
            <p:cNvSpPr/>
            <p:nvPr/>
          </p:nvSpPr>
          <p:spPr>
            <a:xfrm flipH="1">
              <a:off x="624525" y="3802500"/>
              <a:ext cx="3795700" cy="262403"/>
            </a:xfrm>
            <a:custGeom>
              <a:rect b="b" l="l" r="r" t="t"/>
              <a:pathLst>
                <a:path extrusionOk="0" h="10107" w="151828">
                  <a:moveTo>
                    <a:pt x="151827" y="10106"/>
                  </a:moveTo>
                  <a:lnTo>
                    <a:pt x="1" y="10106"/>
                  </a:lnTo>
                  <a:lnTo>
                    <a:pt x="15305" y="1"/>
                  </a:lnTo>
                  <a:lnTo>
                    <a:pt x="134021" y="1"/>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3"/>
            <p:cNvSpPr/>
            <p:nvPr/>
          </p:nvSpPr>
          <p:spPr>
            <a:xfrm flipH="1">
              <a:off x="624525" y="4064875"/>
              <a:ext cx="3795700" cy="253875"/>
            </a:xfrm>
            <a:custGeom>
              <a:rect b="b" l="l" r="r" t="t"/>
              <a:pathLst>
                <a:path extrusionOk="0" fill="none" h="10155" w="151828">
                  <a:moveTo>
                    <a:pt x="1" y="0"/>
                  </a:moveTo>
                  <a:lnTo>
                    <a:pt x="151827" y="0"/>
                  </a:lnTo>
                  <a:lnTo>
                    <a:pt x="151827" y="10155"/>
                  </a:lnTo>
                  <a:lnTo>
                    <a:pt x="1" y="10155"/>
                  </a:lnTo>
                  <a:close/>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3"/>
            <p:cNvSpPr/>
            <p:nvPr/>
          </p:nvSpPr>
          <p:spPr>
            <a:xfrm flipH="1">
              <a:off x="2920150" y="4142000"/>
              <a:ext cx="110550" cy="109950"/>
            </a:xfrm>
            <a:custGeom>
              <a:rect b="b" l="l" r="r" t="t"/>
              <a:pathLst>
                <a:path extrusionOk="0" fill="none" h="4398" w="4422">
                  <a:moveTo>
                    <a:pt x="4422" y="1895"/>
                  </a:moveTo>
                  <a:cubicBezTo>
                    <a:pt x="4397" y="3572"/>
                    <a:pt x="2381" y="4397"/>
                    <a:pt x="1191" y="3231"/>
                  </a:cubicBezTo>
                  <a:cubicBezTo>
                    <a:pt x="0" y="2041"/>
                    <a:pt x="851" y="1"/>
                    <a:pt x="2527" y="1"/>
                  </a:cubicBezTo>
                  <a:cubicBezTo>
                    <a:pt x="3571" y="1"/>
                    <a:pt x="4422" y="851"/>
                    <a:pt x="4422"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3"/>
            <p:cNvSpPr/>
            <p:nvPr/>
          </p:nvSpPr>
          <p:spPr>
            <a:xfrm flipH="1">
              <a:off x="1956350" y="4142000"/>
              <a:ext cx="109950" cy="109950"/>
            </a:xfrm>
            <a:custGeom>
              <a:rect b="b" l="l" r="r" t="t"/>
              <a:pathLst>
                <a:path extrusionOk="0" fill="none" h="4398" w="4398">
                  <a:moveTo>
                    <a:pt x="4398" y="1895"/>
                  </a:moveTo>
                  <a:cubicBezTo>
                    <a:pt x="4398" y="3572"/>
                    <a:pt x="2357" y="4397"/>
                    <a:pt x="1167" y="3231"/>
                  </a:cubicBezTo>
                  <a:cubicBezTo>
                    <a:pt x="1" y="2041"/>
                    <a:pt x="827" y="1"/>
                    <a:pt x="2503" y="1"/>
                  </a:cubicBezTo>
                  <a:cubicBezTo>
                    <a:pt x="3547" y="1"/>
                    <a:pt x="4398" y="851"/>
                    <a:pt x="4398"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3"/>
            <p:cNvSpPr/>
            <p:nvPr/>
          </p:nvSpPr>
          <p:spPr>
            <a:xfrm flipH="1">
              <a:off x="951250" y="4142000"/>
              <a:ext cx="110550" cy="110550"/>
            </a:xfrm>
            <a:custGeom>
              <a:rect b="b" l="l" r="r" t="t"/>
              <a:pathLst>
                <a:path extrusionOk="0" fill="none" h="4422" w="4422">
                  <a:moveTo>
                    <a:pt x="4421" y="1895"/>
                  </a:moveTo>
                  <a:cubicBezTo>
                    <a:pt x="4421" y="3572"/>
                    <a:pt x="2381" y="4422"/>
                    <a:pt x="1190" y="3231"/>
                  </a:cubicBezTo>
                  <a:cubicBezTo>
                    <a:pt x="0" y="2041"/>
                    <a:pt x="850" y="1"/>
                    <a:pt x="2526" y="1"/>
                  </a:cubicBezTo>
                  <a:cubicBezTo>
                    <a:pt x="3571" y="1"/>
                    <a:pt x="4421" y="851"/>
                    <a:pt x="4421"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3"/>
            <p:cNvSpPr/>
            <p:nvPr/>
          </p:nvSpPr>
          <p:spPr>
            <a:xfrm flipH="1">
              <a:off x="2481675" y="4064875"/>
              <a:ext cx="7925" cy="252050"/>
            </a:xfrm>
            <a:custGeom>
              <a:rect b="b" l="l" r="r" t="t"/>
              <a:pathLst>
                <a:path extrusionOk="0" h="10082" w="317">
                  <a:moveTo>
                    <a:pt x="1" y="0"/>
                  </a:moveTo>
                  <a:lnTo>
                    <a:pt x="317" y="0"/>
                  </a:lnTo>
                  <a:lnTo>
                    <a:pt x="317" y="10082"/>
                  </a:lnTo>
                  <a:lnTo>
                    <a:pt x="1" y="10082"/>
                  </a:lnTo>
                  <a:close/>
                </a:path>
              </a:pathLst>
            </a:custGeom>
            <a:solidFill>
              <a:srgbClr val="472D6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3"/>
            <p:cNvSpPr/>
            <p:nvPr/>
          </p:nvSpPr>
          <p:spPr>
            <a:xfrm flipH="1">
              <a:off x="1515450" y="4064875"/>
              <a:ext cx="25" cy="252050"/>
            </a:xfrm>
            <a:custGeom>
              <a:rect b="b" l="l" r="r" t="t"/>
              <a:pathLst>
                <a:path extrusionOk="0" fill="none" h="10082" w="1">
                  <a:moveTo>
                    <a:pt x="1" y="0"/>
                  </a:moveTo>
                  <a:lnTo>
                    <a:pt x="1" y="10082"/>
                  </a:lnTo>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3"/>
            <p:cNvSpPr/>
            <p:nvPr/>
          </p:nvSpPr>
          <p:spPr>
            <a:xfrm flipH="1">
              <a:off x="2916500" y="4138350"/>
              <a:ext cx="102050" cy="51050"/>
            </a:xfrm>
            <a:custGeom>
              <a:rect b="b" l="l" r="r" t="t"/>
              <a:pathLst>
                <a:path extrusionOk="0" h="2042" w="4082">
                  <a:moveTo>
                    <a:pt x="2041" y="1"/>
                  </a:moveTo>
                  <a:cubicBezTo>
                    <a:pt x="923" y="1"/>
                    <a:pt x="0" y="900"/>
                    <a:pt x="0" y="2041"/>
                  </a:cubicBezTo>
                  <a:lnTo>
                    <a:pt x="316" y="2041"/>
                  </a:lnTo>
                  <a:cubicBezTo>
                    <a:pt x="316" y="1070"/>
                    <a:pt x="1069" y="292"/>
                    <a:pt x="2041" y="292"/>
                  </a:cubicBezTo>
                  <a:cubicBezTo>
                    <a:pt x="2988" y="292"/>
                    <a:pt x="3766" y="1070"/>
                    <a:pt x="3766" y="2041"/>
                  </a:cubicBezTo>
                  <a:lnTo>
                    <a:pt x="4081" y="2041"/>
                  </a:lnTo>
                  <a:cubicBezTo>
                    <a:pt x="4081" y="900"/>
                    <a:pt x="3158"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3"/>
            <p:cNvSpPr/>
            <p:nvPr/>
          </p:nvSpPr>
          <p:spPr>
            <a:xfrm flipH="1">
              <a:off x="1952700" y="4138350"/>
              <a:ext cx="102050" cy="51050"/>
            </a:xfrm>
            <a:custGeom>
              <a:rect b="b" l="l" r="r" t="t"/>
              <a:pathLst>
                <a:path extrusionOk="0" h="2042" w="4082">
                  <a:moveTo>
                    <a:pt x="2041" y="1"/>
                  </a:moveTo>
                  <a:cubicBezTo>
                    <a:pt x="923" y="1"/>
                    <a:pt x="0" y="900"/>
                    <a:pt x="24" y="2041"/>
                  </a:cubicBezTo>
                  <a:lnTo>
                    <a:pt x="316" y="2041"/>
                  </a:lnTo>
                  <a:cubicBezTo>
                    <a:pt x="316" y="1070"/>
                    <a:pt x="1093" y="292"/>
                    <a:pt x="2041" y="292"/>
                  </a:cubicBezTo>
                  <a:cubicBezTo>
                    <a:pt x="3012" y="292"/>
                    <a:pt x="3790" y="1070"/>
                    <a:pt x="3790" y="2041"/>
                  </a:cubicBezTo>
                  <a:lnTo>
                    <a:pt x="4081" y="2041"/>
                  </a:lnTo>
                  <a:cubicBezTo>
                    <a:pt x="4081" y="900"/>
                    <a:pt x="3182"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3"/>
            <p:cNvSpPr/>
            <p:nvPr/>
          </p:nvSpPr>
          <p:spPr>
            <a:xfrm flipH="1">
              <a:off x="947000" y="4140175"/>
              <a:ext cx="102050" cy="49225"/>
            </a:xfrm>
            <a:custGeom>
              <a:rect b="b" l="l" r="r" t="t"/>
              <a:pathLst>
                <a:path extrusionOk="0" h="1969" w="4082">
                  <a:moveTo>
                    <a:pt x="2041" y="1"/>
                  </a:moveTo>
                  <a:cubicBezTo>
                    <a:pt x="923" y="1"/>
                    <a:pt x="24" y="875"/>
                    <a:pt x="0" y="1968"/>
                  </a:cubicBezTo>
                  <a:lnTo>
                    <a:pt x="292" y="1968"/>
                  </a:lnTo>
                  <a:cubicBezTo>
                    <a:pt x="340" y="851"/>
                    <a:pt x="1184" y="292"/>
                    <a:pt x="2029" y="292"/>
                  </a:cubicBezTo>
                  <a:cubicBezTo>
                    <a:pt x="2873" y="292"/>
                    <a:pt x="3717" y="851"/>
                    <a:pt x="3765" y="1968"/>
                  </a:cubicBezTo>
                  <a:lnTo>
                    <a:pt x="4081"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3"/>
            <p:cNvSpPr/>
            <p:nvPr/>
          </p:nvSpPr>
          <p:spPr>
            <a:xfrm flipH="1">
              <a:off x="3952575" y="4142000"/>
              <a:ext cx="110550" cy="110550"/>
            </a:xfrm>
            <a:custGeom>
              <a:rect b="b" l="l" r="r" t="t"/>
              <a:pathLst>
                <a:path extrusionOk="0" fill="none" h="4422" w="4422">
                  <a:moveTo>
                    <a:pt x="4422" y="1895"/>
                  </a:moveTo>
                  <a:cubicBezTo>
                    <a:pt x="4422" y="3572"/>
                    <a:pt x="2381" y="4422"/>
                    <a:pt x="1191" y="3231"/>
                  </a:cubicBezTo>
                  <a:cubicBezTo>
                    <a:pt x="1" y="2041"/>
                    <a:pt x="851" y="1"/>
                    <a:pt x="2527" y="1"/>
                  </a:cubicBezTo>
                  <a:cubicBezTo>
                    <a:pt x="3572" y="1"/>
                    <a:pt x="4422" y="851"/>
                    <a:pt x="4422" y="1895"/>
                  </a:cubicBezTo>
                  <a:close/>
                </a:path>
              </a:pathLst>
            </a:custGeom>
            <a:solidFill>
              <a:schemeClr val="dk1"/>
            </a:solid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3"/>
            <p:cNvSpPr/>
            <p:nvPr/>
          </p:nvSpPr>
          <p:spPr>
            <a:xfrm flipH="1">
              <a:off x="3948925" y="4140175"/>
              <a:ext cx="102050" cy="49225"/>
            </a:xfrm>
            <a:custGeom>
              <a:rect b="b" l="l" r="r" t="t"/>
              <a:pathLst>
                <a:path extrusionOk="0" h="1969" w="4082">
                  <a:moveTo>
                    <a:pt x="2041" y="1"/>
                  </a:moveTo>
                  <a:cubicBezTo>
                    <a:pt x="948" y="1"/>
                    <a:pt x="49" y="875"/>
                    <a:pt x="0" y="1968"/>
                  </a:cubicBezTo>
                  <a:lnTo>
                    <a:pt x="316" y="1968"/>
                  </a:lnTo>
                  <a:cubicBezTo>
                    <a:pt x="353" y="851"/>
                    <a:pt x="1197" y="292"/>
                    <a:pt x="2041" y="292"/>
                  </a:cubicBezTo>
                  <a:cubicBezTo>
                    <a:pt x="2885" y="292"/>
                    <a:pt x="3729" y="851"/>
                    <a:pt x="3766" y="1968"/>
                  </a:cubicBezTo>
                  <a:lnTo>
                    <a:pt x="4082"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3"/>
            <p:cNvSpPr/>
            <p:nvPr/>
          </p:nvSpPr>
          <p:spPr>
            <a:xfrm flipH="1">
              <a:off x="3472800" y="4064875"/>
              <a:ext cx="25" cy="252050"/>
            </a:xfrm>
            <a:custGeom>
              <a:rect b="b" l="l" r="r" t="t"/>
              <a:pathLst>
                <a:path extrusionOk="0" fill="none" h="10082" w="1">
                  <a:moveTo>
                    <a:pt x="1" y="0"/>
                  </a:moveTo>
                  <a:lnTo>
                    <a:pt x="1" y="10082"/>
                  </a:lnTo>
                </a:path>
              </a:pathLst>
            </a:custGeom>
            <a:solidFill>
              <a:schemeClr val="dk1"/>
            </a:solid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33"/>
          <p:cNvGrpSpPr/>
          <p:nvPr/>
        </p:nvGrpSpPr>
        <p:grpSpPr>
          <a:xfrm flipH="1">
            <a:off x="6309863" y="-96470"/>
            <a:ext cx="2588674" cy="2442053"/>
            <a:chOff x="2238024" y="-419812"/>
            <a:chExt cx="2331508" cy="2199453"/>
          </a:xfrm>
        </p:grpSpPr>
        <p:sp>
          <p:nvSpPr>
            <p:cNvPr id="1297" name="Google Shape;1297;p33"/>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3"/>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3"/>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3"/>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3"/>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3"/>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33"/>
          <p:cNvGrpSpPr/>
          <p:nvPr/>
        </p:nvGrpSpPr>
        <p:grpSpPr>
          <a:xfrm flipH="1">
            <a:off x="754002" y="3410164"/>
            <a:ext cx="1962723" cy="807137"/>
            <a:chOff x="5700519" y="3246225"/>
            <a:chExt cx="1867481" cy="767971"/>
          </a:xfrm>
        </p:grpSpPr>
        <p:sp>
          <p:nvSpPr>
            <p:cNvPr id="1304" name="Google Shape;1304;p33"/>
            <p:cNvSpPr/>
            <p:nvPr/>
          </p:nvSpPr>
          <p:spPr>
            <a:xfrm>
              <a:off x="5700519" y="3816477"/>
              <a:ext cx="1835900" cy="197718"/>
            </a:xfrm>
            <a:custGeom>
              <a:rect b="b" l="l" r="r" t="t"/>
              <a:pathLst>
                <a:path extrusionOk="0" h="10496" w="73436">
                  <a:moveTo>
                    <a:pt x="4980" y="2406"/>
                  </a:moveTo>
                  <a:cubicBezTo>
                    <a:pt x="4373" y="2382"/>
                    <a:pt x="0" y="5248"/>
                    <a:pt x="462" y="6438"/>
                  </a:cubicBezTo>
                  <a:cubicBezTo>
                    <a:pt x="947" y="7629"/>
                    <a:pt x="3547" y="10495"/>
                    <a:pt x="8478" y="10495"/>
                  </a:cubicBezTo>
                  <a:lnTo>
                    <a:pt x="66245" y="10495"/>
                  </a:lnTo>
                  <a:cubicBezTo>
                    <a:pt x="71225" y="10495"/>
                    <a:pt x="69112" y="7410"/>
                    <a:pt x="70885" y="6438"/>
                  </a:cubicBezTo>
                  <a:cubicBezTo>
                    <a:pt x="72683" y="5442"/>
                    <a:pt x="72415" y="6511"/>
                    <a:pt x="72925" y="4616"/>
                  </a:cubicBezTo>
                  <a:cubicBezTo>
                    <a:pt x="73436" y="2697"/>
                    <a:pt x="56771" y="2236"/>
                    <a:pt x="53516" y="2406"/>
                  </a:cubicBezTo>
                  <a:cubicBezTo>
                    <a:pt x="50261" y="2552"/>
                    <a:pt x="21353" y="3912"/>
                    <a:pt x="19191" y="1969"/>
                  </a:cubicBezTo>
                  <a:cubicBezTo>
                    <a:pt x="17029" y="1"/>
                    <a:pt x="4980" y="2406"/>
                    <a:pt x="4980" y="2406"/>
                  </a:cubicBezTo>
                  <a:close/>
                </a:path>
              </a:pathLst>
            </a:custGeom>
            <a:solidFill>
              <a:srgbClr val="1D2686">
                <a:alpha val="177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3"/>
            <p:cNvSpPr/>
            <p:nvPr/>
          </p:nvSpPr>
          <p:spPr>
            <a:xfrm>
              <a:off x="5736350" y="3246225"/>
              <a:ext cx="1831650" cy="737900"/>
            </a:xfrm>
            <a:custGeom>
              <a:rect b="b" l="l" r="r" t="t"/>
              <a:pathLst>
                <a:path extrusionOk="0" h="29516" w="73266">
                  <a:moveTo>
                    <a:pt x="52642" y="2381"/>
                  </a:moveTo>
                  <a:cubicBezTo>
                    <a:pt x="52642" y="2381"/>
                    <a:pt x="56771" y="1"/>
                    <a:pt x="57063" y="49"/>
                  </a:cubicBezTo>
                  <a:cubicBezTo>
                    <a:pt x="57379" y="98"/>
                    <a:pt x="55921" y="2503"/>
                    <a:pt x="55581" y="3596"/>
                  </a:cubicBezTo>
                  <a:cubicBezTo>
                    <a:pt x="55241" y="4713"/>
                    <a:pt x="55435" y="4932"/>
                    <a:pt x="55290" y="5369"/>
                  </a:cubicBezTo>
                  <a:cubicBezTo>
                    <a:pt x="55119" y="5782"/>
                    <a:pt x="56140" y="7240"/>
                    <a:pt x="55630" y="8430"/>
                  </a:cubicBezTo>
                  <a:cubicBezTo>
                    <a:pt x="55095" y="9645"/>
                    <a:pt x="55411" y="10932"/>
                    <a:pt x="54949" y="11782"/>
                  </a:cubicBezTo>
                  <a:cubicBezTo>
                    <a:pt x="54949" y="11782"/>
                    <a:pt x="55460" y="12292"/>
                    <a:pt x="55557" y="13701"/>
                  </a:cubicBezTo>
                  <a:cubicBezTo>
                    <a:pt x="55630" y="15110"/>
                    <a:pt x="56091" y="15280"/>
                    <a:pt x="55532" y="17127"/>
                  </a:cubicBezTo>
                  <a:cubicBezTo>
                    <a:pt x="54974" y="18973"/>
                    <a:pt x="54901" y="21596"/>
                    <a:pt x="56164" y="22179"/>
                  </a:cubicBezTo>
                  <a:cubicBezTo>
                    <a:pt x="57403" y="22762"/>
                    <a:pt x="57622" y="22835"/>
                    <a:pt x="60367" y="23224"/>
                  </a:cubicBezTo>
                  <a:cubicBezTo>
                    <a:pt x="63087" y="23588"/>
                    <a:pt x="63136" y="24244"/>
                    <a:pt x="65419" y="24123"/>
                  </a:cubicBezTo>
                  <a:cubicBezTo>
                    <a:pt x="67703" y="24026"/>
                    <a:pt x="67047" y="24949"/>
                    <a:pt x="69136" y="24633"/>
                  </a:cubicBezTo>
                  <a:cubicBezTo>
                    <a:pt x="71201" y="24293"/>
                    <a:pt x="73266" y="25702"/>
                    <a:pt x="71468" y="27426"/>
                  </a:cubicBezTo>
                  <a:lnTo>
                    <a:pt x="66828" y="27426"/>
                  </a:lnTo>
                  <a:cubicBezTo>
                    <a:pt x="66853" y="27961"/>
                    <a:pt x="66464" y="28447"/>
                    <a:pt x="65930" y="28544"/>
                  </a:cubicBezTo>
                  <a:lnTo>
                    <a:pt x="44115" y="28544"/>
                  </a:lnTo>
                  <a:cubicBezTo>
                    <a:pt x="41929" y="28544"/>
                    <a:pt x="32868" y="27426"/>
                    <a:pt x="28228" y="27426"/>
                  </a:cubicBezTo>
                  <a:cubicBezTo>
                    <a:pt x="23588" y="27426"/>
                    <a:pt x="17637" y="26843"/>
                    <a:pt x="14551" y="26965"/>
                  </a:cubicBezTo>
                  <a:cubicBezTo>
                    <a:pt x="11442" y="27062"/>
                    <a:pt x="9037" y="26965"/>
                    <a:pt x="8430" y="27426"/>
                  </a:cubicBezTo>
                  <a:cubicBezTo>
                    <a:pt x="7822" y="27888"/>
                    <a:pt x="8381" y="28058"/>
                    <a:pt x="7604" y="28422"/>
                  </a:cubicBezTo>
                  <a:cubicBezTo>
                    <a:pt x="6826" y="28787"/>
                    <a:pt x="5150" y="29516"/>
                    <a:pt x="4519" y="29103"/>
                  </a:cubicBezTo>
                  <a:cubicBezTo>
                    <a:pt x="3863" y="28665"/>
                    <a:pt x="3814" y="28058"/>
                    <a:pt x="3668" y="28180"/>
                  </a:cubicBezTo>
                  <a:cubicBezTo>
                    <a:pt x="3523" y="28301"/>
                    <a:pt x="1579" y="29151"/>
                    <a:pt x="1239" y="27985"/>
                  </a:cubicBezTo>
                  <a:cubicBezTo>
                    <a:pt x="899" y="26795"/>
                    <a:pt x="729" y="27135"/>
                    <a:pt x="1021" y="26309"/>
                  </a:cubicBezTo>
                  <a:cubicBezTo>
                    <a:pt x="1312" y="25507"/>
                    <a:pt x="1239" y="26309"/>
                    <a:pt x="1239" y="26309"/>
                  </a:cubicBezTo>
                  <a:cubicBezTo>
                    <a:pt x="1239" y="26309"/>
                    <a:pt x="0" y="24560"/>
                    <a:pt x="1579" y="23588"/>
                  </a:cubicBezTo>
                  <a:cubicBezTo>
                    <a:pt x="3183" y="22617"/>
                    <a:pt x="4907" y="22932"/>
                    <a:pt x="7920" y="22106"/>
                  </a:cubicBezTo>
                  <a:cubicBezTo>
                    <a:pt x="10932" y="21256"/>
                    <a:pt x="11491" y="21523"/>
                    <a:pt x="13191" y="19556"/>
                  </a:cubicBezTo>
                  <a:cubicBezTo>
                    <a:pt x="14891" y="17612"/>
                    <a:pt x="20211" y="14916"/>
                    <a:pt x="26552" y="14284"/>
                  </a:cubicBezTo>
                  <a:cubicBezTo>
                    <a:pt x="32892" y="13677"/>
                    <a:pt x="38066" y="14649"/>
                    <a:pt x="40180" y="13386"/>
                  </a:cubicBezTo>
                  <a:cubicBezTo>
                    <a:pt x="42293" y="12122"/>
                    <a:pt x="42609" y="8867"/>
                    <a:pt x="42633" y="7458"/>
                  </a:cubicBezTo>
                  <a:cubicBezTo>
                    <a:pt x="42658" y="6049"/>
                    <a:pt x="42998" y="6292"/>
                    <a:pt x="42633" y="5393"/>
                  </a:cubicBezTo>
                  <a:cubicBezTo>
                    <a:pt x="42245" y="4495"/>
                    <a:pt x="41419" y="2551"/>
                    <a:pt x="42390" y="1677"/>
                  </a:cubicBezTo>
                  <a:cubicBezTo>
                    <a:pt x="43386" y="802"/>
                    <a:pt x="45524" y="2746"/>
                    <a:pt x="45524" y="2746"/>
                  </a:cubicBezTo>
                  <a:cubicBezTo>
                    <a:pt x="45524" y="2746"/>
                    <a:pt x="50941" y="2503"/>
                    <a:pt x="52642" y="238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3"/>
            <p:cNvSpPr/>
            <p:nvPr/>
          </p:nvSpPr>
          <p:spPr>
            <a:xfrm>
              <a:off x="6040000" y="3419925"/>
              <a:ext cx="786475" cy="342525"/>
            </a:xfrm>
            <a:custGeom>
              <a:rect b="b" l="l" r="r" t="t"/>
              <a:pathLst>
                <a:path extrusionOk="0" h="13701" w="31459">
                  <a:moveTo>
                    <a:pt x="31265" y="0"/>
                  </a:moveTo>
                  <a:lnTo>
                    <a:pt x="30512" y="146"/>
                  </a:lnTo>
                  <a:lnTo>
                    <a:pt x="30512" y="535"/>
                  </a:lnTo>
                  <a:cubicBezTo>
                    <a:pt x="30512" y="1943"/>
                    <a:pt x="30171" y="5199"/>
                    <a:pt x="28058" y="6462"/>
                  </a:cubicBezTo>
                  <a:cubicBezTo>
                    <a:pt x="27053" y="7063"/>
                    <a:pt x="25360" y="7158"/>
                    <a:pt x="23177" y="7158"/>
                  </a:cubicBezTo>
                  <a:cubicBezTo>
                    <a:pt x="22164" y="7158"/>
                    <a:pt x="21046" y="7137"/>
                    <a:pt x="19842" y="7137"/>
                  </a:cubicBezTo>
                  <a:cubicBezTo>
                    <a:pt x="18184" y="7137"/>
                    <a:pt x="16363" y="7176"/>
                    <a:pt x="14430" y="7361"/>
                  </a:cubicBezTo>
                  <a:cubicBezTo>
                    <a:pt x="8065" y="7992"/>
                    <a:pt x="2745" y="10689"/>
                    <a:pt x="1069" y="12632"/>
                  </a:cubicBezTo>
                  <a:cubicBezTo>
                    <a:pt x="754" y="13021"/>
                    <a:pt x="389" y="13385"/>
                    <a:pt x="0" y="13701"/>
                  </a:cubicBezTo>
                  <a:lnTo>
                    <a:pt x="3693" y="12778"/>
                  </a:lnTo>
                  <a:cubicBezTo>
                    <a:pt x="6098" y="10737"/>
                    <a:pt x="9086" y="9498"/>
                    <a:pt x="12244" y="9255"/>
                  </a:cubicBezTo>
                  <a:lnTo>
                    <a:pt x="12244" y="9255"/>
                  </a:lnTo>
                  <a:lnTo>
                    <a:pt x="10932" y="10057"/>
                  </a:lnTo>
                  <a:lnTo>
                    <a:pt x="10932" y="10057"/>
                  </a:lnTo>
                  <a:lnTo>
                    <a:pt x="18050" y="8502"/>
                  </a:lnTo>
                  <a:lnTo>
                    <a:pt x="11636" y="10421"/>
                  </a:lnTo>
                  <a:cubicBezTo>
                    <a:pt x="11709" y="10422"/>
                    <a:pt x="11782" y="10422"/>
                    <a:pt x="11855" y="10422"/>
                  </a:cubicBezTo>
                  <a:cubicBezTo>
                    <a:pt x="16445" y="10422"/>
                    <a:pt x="21009" y="9669"/>
                    <a:pt x="25337" y="8162"/>
                  </a:cubicBezTo>
                  <a:lnTo>
                    <a:pt x="25337" y="8162"/>
                  </a:lnTo>
                  <a:lnTo>
                    <a:pt x="24657" y="8624"/>
                  </a:lnTo>
                  <a:cubicBezTo>
                    <a:pt x="25872" y="8624"/>
                    <a:pt x="27038" y="8235"/>
                    <a:pt x="27985" y="7506"/>
                  </a:cubicBezTo>
                  <a:lnTo>
                    <a:pt x="27985" y="7506"/>
                  </a:lnTo>
                  <a:cubicBezTo>
                    <a:pt x="27645" y="7919"/>
                    <a:pt x="27305" y="8332"/>
                    <a:pt x="26989" y="8770"/>
                  </a:cubicBezTo>
                  <a:cubicBezTo>
                    <a:pt x="29831" y="6802"/>
                    <a:pt x="31459" y="3474"/>
                    <a:pt x="31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3"/>
            <p:cNvSpPr/>
            <p:nvPr/>
          </p:nvSpPr>
          <p:spPr>
            <a:xfrm>
              <a:off x="6785175" y="3249250"/>
              <a:ext cx="371675" cy="113600"/>
            </a:xfrm>
            <a:custGeom>
              <a:rect b="b" l="l" r="r" t="t"/>
              <a:pathLst>
                <a:path extrusionOk="0" h="4544" w="14867">
                  <a:moveTo>
                    <a:pt x="14867" y="1"/>
                  </a:moveTo>
                  <a:cubicBezTo>
                    <a:pt x="13920" y="390"/>
                    <a:pt x="10689" y="2260"/>
                    <a:pt x="10689" y="2260"/>
                  </a:cubicBezTo>
                  <a:cubicBezTo>
                    <a:pt x="8988" y="2382"/>
                    <a:pt x="3571" y="2649"/>
                    <a:pt x="3571" y="2649"/>
                  </a:cubicBezTo>
                  <a:cubicBezTo>
                    <a:pt x="3571" y="2649"/>
                    <a:pt x="2146" y="1354"/>
                    <a:pt x="1095" y="1354"/>
                  </a:cubicBezTo>
                  <a:cubicBezTo>
                    <a:pt x="858" y="1354"/>
                    <a:pt x="640" y="1419"/>
                    <a:pt x="462" y="1580"/>
                  </a:cubicBezTo>
                  <a:cubicBezTo>
                    <a:pt x="170" y="1871"/>
                    <a:pt x="0" y="2260"/>
                    <a:pt x="0" y="2673"/>
                  </a:cubicBezTo>
                  <a:cubicBezTo>
                    <a:pt x="97" y="2819"/>
                    <a:pt x="194" y="2965"/>
                    <a:pt x="316" y="3086"/>
                  </a:cubicBezTo>
                  <a:lnTo>
                    <a:pt x="292" y="2479"/>
                  </a:lnTo>
                  <a:lnTo>
                    <a:pt x="292" y="2479"/>
                  </a:lnTo>
                  <a:cubicBezTo>
                    <a:pt x="899" y="2867"/>
                    <a:pt x="1603" y="3135"/>
                    <a:pt x="2308" y="3256"/>
                  </a:cubicBezTo>
                  <a:cubicBezTo>
                    <a:pt x="2624" y="3475"/>
                    <a:pt x="2672" y="3912"/>
                    <a:pt x="2405" y="4204"/>
                  </a:cubicBezTo>
                  <a:cubicBezTo>
                    <a:pt x="3085" y="3572"/>
                    <a:pt x="3935" y="3183"/>
                    <a:pt x="4834" y="3062"/>
                  </a:cubicBezTo>
                  <a:lnTo>
                    <a:pt x="4834" y="3062"/>
                  </a:lnTo>
                  <a:cubicBezTo>
                    <a:pt x="4640" y="3645"/>
                    <a:pt x="4203" y="4131"/>
                    <a:pt x="3668" y="4422"/>
                  </a:cubicBezTo>
                  <a:lnTo>
                    <a:pt x="7191" y="3062"/>
                  </a:lnTo>
                  <a:lnTo>
                    <a:pt x="7191" y="3062"/>
                  </a:lnTo>
                  <a:cubicBezTo>
                    <a:pt x="6802" y="3742"/>
                    <a:pt x="6219" y="4252"/>
                    <a:pt x="5490" y="4544"/>
                  </a:cubicBezTo>
                  <a:cubicBezTo>
                    <a:pt x="6826" y="4204"/>
                    <a:pt x="8114" y="3669"/>
                    <a:pt x="9280" y="2916"/>
                  </a:cubicBezTo>
                  <a:lnTo>
                    <a:pt x="9304" y="3863"/>
                  </a:lnTo>
                  <a:cubicBezTo>
                    <a:pt x="9741" y="3523"/>
                    <a:pt x="10179" y="3159"/>
                    <a:pt x="10616" y="2819"/>
                  </a:cubicBezTo>
                  <a:lnTo>
                    <a:pt x="10616" y="2819"/>
                  </a:lnTo>
                  <a:lnTo>
                    <a:pt x="10008" y="3985"/>
                  </a:lnTo>
                  <a:cubicBezTo>
                    <a:pt x="10980" y="3621"/>
                    <a:pt x="11806" y="2940"/>
                    <a:pt x="12316" y="2042"/>
                  </a:cubicBezTo>
                  <a:lnTo>
                    <a:pt x="12316" y="2042"/>
                  </a:lnTo>
                  <a:cubicBezTo>
                    <a:pt x="12219" y="2503"/>
                    <a:pt x="12122" y="2989"/>
                    <a:pt x="12025" y="3450"/>
                  </a:cubicBezTo>
                  <a:lnTo>
                    <a:pt x="14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33"/>
          <p:cNvGrpSpPr/>
          <p:nvPr/>
        </p:nvGrpSpPr>
        <p:grpSpPr>
          <a:xfrm>
            <a:off x="3188463" y="868604"/>
            <a:ext cx="1072409" cy="2504936"/>
            <a:chOff x="-983150" y="-314337"/>
            <a:chExt cx="1201848" cy="2807280"/>
          </a:xfrm>
        </p:grpSpPr>
        <p:sp>
          <p:nvSpPr>
            <p:cNvPr id="1309" name="Google Shape;1309;p33"/>
            <p:cNvSpPr/>
            <p:nvPr/>
          </p:nvSpPr>
          <p:spPr>
            <a:xfrm flipH="1">
              <a:off x="-983150" y="-314337"/>
              <a:ext cx="1196208" cy="2807280"/>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3"/>
            <p:cNvSpPr/>
            <p:nvPr/>
          </p:nvSpPr>
          <p:spPr>
            <a:xfrm>
              <a:off x="-839011" y="-152728"/>
              <a:ext cx="955724" cy="2481874"/>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3"/>
            <p:cNvSpPr/>
            <p:nvPr/>
          </p:nvSpPr>
          <p:spPr>
            <a:xfrm flipH="1">
              <a:off x="-882613" y="1394158"/>
              <a:ext cx="1042936" cy="204450"/>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3"/>
            <p:cNvSpPr/>
            <p:nvPr/>
          </p:nvSpPr>
          <p:spPr>
            <a:xfrm flipH="1">
              <a:off x="-520747" y="1700741"/>
              <a:ext cx="250733" cy="628385"/>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3"/>
            <p:cNvSpPr/>
            <p:nvPr/>
          </p:nvSpPr>
          <p:spPr>
            <a:xfrm flipH="1">
              <a:off x="-275308" y="1700741"/>
              <a:ext cx="177235" cy="628385"/>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3"/>
            <p:cNvSpPr/>
            <p:nvPr/>
          </p:nvSpPr>
          <p:spPr>
            <a:xfrm>
              <a:off x="-819524" y="1765586"/>
              <a:ext cx="301131" cy="562363"/>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3"/>
            <p:cNvSpPr/>
            <p:nvPr/>
          </p:nvSpPr>
          <p:spPr>
            <a:xfrm>
              <a:off x="-820280" y="1766174"/>
              <a:ext cx="191850" cy="527504"/>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3"/>
            <p:cNvSpPr/>
            <p:nvPr/>
          </p:nvSpPr>
          <p:spPr>
            <a:xfrm>
              <a:off x="-712512" y="1801621"/>
              <a:ext cx="191850" cy="527672"/>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3"/>
            <p:cNvSpPr/>
            <p:nvPr/>
          </p:nvSpPr>
          <p:spPr>
            <a:xfrm>
              <a:off x="-497144" y="1964826"/>
              <a:ext cx="185886" cy="63250"/>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3"/>
            <p:cNvSpPr/>
            <p:nvPr/>
          </p:nvSpPr>
          <p:spPr>
            <a:xfrm>
              <a:off x="-251201" y="1964826"/>
              <a:ext cx="121796" cy="63250"/>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3"/>
            <p:cNvSpPr/>
            <p:nvPr/>
          </p:nvSpPr>
          <p:spPr>
            <a:xfrm>
              <a:off x="-520747" y="1777598"/>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3"/>
            <p:cNvSpPr/>
            <p:nvPr/>
          </p:nvSpPr>
          <p:spPr>
            <a:xfrm>
              <a:off x="-520747" y="2282585"/>
              <a:ext cx="245525" cy="84"/>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3"/>
            <p:cNvSpPr/>
            <p:nvPr/>
          </p:nvSpPr>
          <p:spPr>
            <a:xfrm>
              <a:off x="-275308" y="2236219"/>
              <a:ext cx="177235" cy="84"/>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3"/>
            <p:cNvSpPr/>
            <p:nvPr/>
          </p:nvSpPr>
          <p:spPr>
            <a:xfrm>
              <a:off x="-275308" y="1845635"/>
              <a:ext cx="177235" cy="84"/>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3"/>
            <p:cNvSpPr/>
            <p:nvPr/>
          </p:nvSpPr>
          <p:spPr>
            <a:xfrm>
              <a:off x="-575681" y="880850"/>
              <a:ext cx="250649" cy="513393"/>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3"/>
            <p:cNvSpPr/>
            <p:nvPr/>
          </p:nvSpPr>
          <p:spPr>
            <a:xfrm>
              <a:off x="-330242" y="880850"/>
              <a:ext cx="177235" cy="513393"/>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3"/>
            <p:cNvSpPr/>
            <p:nvPr/>
          </p:nvSpPr>
          <p:spPr>
            <a:xfrm>
              <a:off x="-153093" y="934188"/>
              <a:ext cx="301215" cy="459466"/>
            </a:xfrm>
            <a:custGeom>
              <a:rect b="b" l="l" r="r" t="t"/>
              <a:pathLst>
                <a:path extrusionOk="0" h="5470" w="3586">
                  <a:moveTo>
                    <a:pt x="0" y="425"/>
                  </a:moveTo>
                  <a:lnTo>
                    <a:pt x="1686" y="1"/>
                  </a:lnTo>
                  <a:lnTo>
                    <a:pt x="3585" y="5047"/>
                  </a:lnTo>
                  <a:lnTo>
                    <a:pt x="1898" y="5470"/>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3"/>
            <p:cNvSpPr/>
            <p:nvPr/>
          </p:nvSpPr>
          <p:spPr>
            <a:xfrm>
              <a:off x="-43729" y="934188"/>
              <a:ext cx="191850" cy="430991"/>
            </a:xfrm>
            <a:custGeom>
              <a:rect b="b" l="l" r="r" t="t"/>
              <a:pathLst>
                <a:path extrusionOk="0" h="5131" w="2284">
                  <a:moveTo>
                    <a:pt x="0" y="86"/>
                  </a:moveTo>
                  <a:lnTo>
                    <a:pt x="384" y="1"/>
                  </a:lnTo>
                  <a:lnTo>
                    <a:pt x="2283"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3"/>
            <p:cNvSpPr/>
            <p:nvPr/>
          </p:nvSpPr>
          <p:spPr>
            <a:xfrm>
              <a:off x="-151665" y="963251"/>
              <a:ext cx="191850" cy="430991"/>
            </a:xfrm>
            <a:custGeom>
              <a:rect b="b" l="l" r="r" t="t"/>
              <a:pathLst>
                <a:path extrusionOk="0" h="5131" w="2284">
                  <a:moveTo>
                    <a:pt x="1" y="86"/>
                  </a:moveTo>
                  <a:lnTo>
                    <a:pt x="386" y="0"/>
                  </a:lnTo>
                  <a:lnTo>
                    <a:pt x="2284"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3"/>
            <p:cNvSpPr/>
            <p:nvPr/>
          </p:nvSpPr>
          <p:spPr>
            <a:xfrm>
              <a:off x="-552246" y="1096553"/>
              <a:ext cx="185970" cy="5182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3"/>
            <p:cNvSpPr/>
            <p:nvPr/>
          </p:nvSpPr>
          <p:spPr>
            <a:xfrm>
              <a:off x="-306219" y="1096553"/>
              <a:ext cx="121796" cy="5182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3"/>
            <p:cNvSpPr/>
            <p:nvPr/>
          </p:nvSpPr>
          <p:spPr>
            <a:xfrm>
              <a:off x="-575681" y="943595"/>
              <a:ext cx="245525" cy="84"/>
            </a:xfrm>
            <a:custGeom>
              <a:rect b="b" l="l" r="r" t="t"/>
              <a:pathLst>
                <a:path extrusionOk="0" fill="none" h="1" w="2923">
                  <a:moveTo>
                    <a:pt x="0" y="0"/>
                  </a:moveTo>
                  <a:lnTo>
                    <a:pt x="2922"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3"/>
            <p:cNvSpPr/>
            <p:nvPr/>
          </p:nvSpPr>
          <p:spPr>
            <a:xfrm>
              <a:off x="-678073" y="1356187"/>
              <a:ext cx="245441" cy="84"/>
            </a:xfrm>
            <a:custGeom>
              <a:rect b="b" l="l" r="r" t="t"/>
              <a:pathLst>
                <a:path extrusionOk="0" fill="none" h="1" w="2922">
                  <a:moveTo>
                    <a:pt x="1" y="0"/>
                  </a:moveTo>
                  <a:lnTo>
                    <a:pt x="292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3"/>
            <p:cNvSpPr/>
            <p:nvPr/>
          </p:nvSpPr>
          <p:spPr>
            <a:xfrm>
              <a:off x="-330242" y="1318220"/>
              <a:ext cx="177235" cy="84"/>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3"/>
            <p:cNvSpPr/>
            <p:nvPr/>
          </p:nvSpPr>
          <p:spPr>
            <a:xfrm>
              <a:off x="-330242" y="999117"/>
              <a:ext cx="177235" cy="84"/>
            </a:xfrm>
            <a:custGeom>
              <a:rect b="b" l="l" r="r" t="t"/>
              <a:pathLst>
                <a:path extrusionOk="0" fill="none" h="1" w="2110">
                  <a:moveTo>
                    <a:pt x="0" y="1"/>
                  </a:moveTo>
                  <a:lnTo>
                    <a:pt x="2109"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3"/>
            <p:cNvSpPr/>
            <p:nvPr/>
          </p:nvSpPr>
          <p:spPr>
            <a:xfrm>
              <a:off x="-766774" y="880850"/>
              <a:ext cx="177235" cy="513393"/>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3"/>
            <p:cNvSpPr/>
            <p:nvPr/>
          </p:nvSpPr>
          <p:spPr>
            <a:xfrm>
              <a:off x="-742667" y="1096553"/>
              <a:ext cx="121880" cy="5182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3"/>
            <p:cNvSpPr/>
            <p:nvPr/>
          </p:nvSpPr>
          <p:spPr>
            <a:xfrm>
              <a:off x="-766774" y="1318220"/>
              <a:ext cx="177403" cy="84"/>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3"/>
            <p:cNvSpPr/>
            <p:nvPr/>
          </p:nvSpPr>
          <p:spPr>
            <a:xfrm>
              <a:off x="-766774" y="999117"/>
              <a:ext cx="177403" cy="84"/>
            </a:xfrm>
            <a:custGeom>
              <a:rect b="b" l="l" r="r" t="t"/>
              <a:pathLst>
                <a:path extrusionOk="0" fill="none" h="1" w="2112">
                  <a:moveTo>
                    <a:pt x="1" y="1"/>
                  </a:moveTo>
                  <a:lnTo>
                    <a:pt x="2111"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3"/>
            <p:cNvSpPr/>
            <p:nvPr/>
          </p:nvSpPr>
          <p:spPr>
            <a:xfrm>
              <a:off x="-603736" y="199470"/>
              <a:ext cx="679876" cy="250649"/>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3"/>
            <p:cNvSpPr/>
            <p:nvPr/>
          </p:nvSpPr>
          <p:spPr>
            <a:xfrm flipH="1" rot="10800000">
              <a:off x="-746195" y="27445"/>
              <a:ext cx="679792" cy="177403"/>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3"/>
            <p:cNvSpPr/>
            <p:nvPr/>
          </p:nvSpPr>
          <p:spPr>
            <a:xfrm>
              <a:off x="-318062" y="240628"/>
              <a:ext cx="68542" cy="186054"/>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3"/>
            <p:cNvSpPr/>
            <p:nvPr/>
          </p:nvSpPr>
          <p:spPr>
            <a:xfrm>
              <a:off x="-460605" y="58859"/>
              <a:ext cx="68542" cy="12179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3"/>
            <p:cNvSpPr/>
            <p:nvPr/>
          </p:nvSpPr>
          <p:spPr>
            <a:xfrm>
              <a:off x="-520579"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3"/>
            <p:cNvSpPr/>
            <p:nvPr/>
          </p:nvSpPr>
          <p:spPr>
            <a:xfrm>
              <a:off x="25737" y="204593"/>
              <a:ext cx="84" cy="24552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3"/>
            <p:cNvSpPr/>
            <p:nvPr/>
          </p:nvSpPr>
          <p:spPr>
            <a:xfrm>
              <a:off x="-166952" y="27445"/>
              <a:ext cx="84" cy="177235"/>
            </a:xfrm>
            <a:custGeom>
              <a:rect b="b" l="l" r="r" t="t"/>
              <a:pathLst>
                <a:path extrusionOk="0" fill="none" h="2110" w="1">
                  <a:moveTo>
                    <a:pt x="1" y="2110"/>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3"/>
            <p:cNvSpPr/>
            <p:nvPr/>
          </p:nvSpPr>
          <p:spPr>
            <a:xfrm>
              <a:off x="-589456" y="27445"/>
              <a:ext cx="84" cy="177235"/>
            </a:xfrm>
            <a:custGeom>
              <a:rect b="b" l="l" r="r" t="t"/>
              <a:pathLst>
                <a:path extrusionOk="0" fill="none" h="2110" w="1">
                  <a:moveTo>
                    <a:pt x="0" y="2110"/>
                  </a:moveTo>
                  <a:lnTo>
                    <a:pt x="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3"/>
            <p:cNvSpPr/>
            <p:nvPr/>
          </p:nvSpPr>
          <p:spPr>
            <a:xfrm flipH="1" rot="10800000">
              <a:off x="-760306" y="450031"/>
              <a:ext cx="679876" cy="177403"/>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3"/>
            <p:cNvSpPr/>
            <p:nvPr/>
          </p:nvSpPr>
          <p:spPr>
            <a:xfrm>
              <a:off x="-474717" y="481446"/>
              <a:ext cx="68458" cy="12179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3"/>
            <p:cNvSpPr/>
            <p:nvPr/>
          </p:nvSpPr>
          <p:spPr>
            <a:xfrm>
              <a:off x="-181147"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3"/>
            <p:cNvSpPr/>
            <p:nvPr/>
          </p:nvSpPr>
          <p:spPr>
            <a:xfrm>
              <a:off x="-603736" y="450031"/>
              <a:ext cx="84" cy="177235"/>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3"/>
            <p:cNvSpPr/>
            <p:nvPr/>
          </p:nvSpPr>
          <p:spPr>
            <a:xfrm flipH="1">
              <a:off x="-841854" y="-157852"/>
              <a:ext cx="960847" cy="785293"/>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3"/>
            <p:cNvSpPr/>
            <p:nvPr/>
          </p:nvSpPr>
          <p:spPr>
            <a:xfrm flipH="1">
              <a:off x="-841854" y="834820"/>
              <a:ext cx="960847" cy="550772"/>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3"/>
            <p:cNvSpPr/>
            <p:nvPr/>
          </p:nvSpPr>
          <p:spPr>
            <a:xfrm flipH="1">
              <a:off x="-841854" y="1594485"/>
              <a:ext cx="960847" cy="550772"/>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3"/>
            <p:cNvSpPr/>
            <p:nvPr/>
          </p:nvSpPr>
          <p:spPr>
            <a:xfrm flipH="1">
              <a:off x="160319" y="-16402"/>
              <a:ext cx="49895" cy="50147"/>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3"/>
            <p:cNvSpPr/>
            <p:nvPr/>
          </p:nvSpPr>
          <p:spPr>
            <a:xfrm flipH="1">
              <a:off x="160319" y="420129"/>
              <a:ext cx="58378" cy="49979"/>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3"/>
            <p:cNvSpPr/>
            <p:nvPr/>
          </p:nvSpPr>
          <p:spPr>
            <a:xfrm flipH="1">
              <a:off x="160319" y="856491"/>
              <a:ext cx="49895" cy="49895"/>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3"/>
            <p:cNvSpPr/>
            <p:nvPr/>
          </p:nvSpPr>
          <p:spPr>
            <a:xfrm flipH="1">
              <a:off x="160319" y="1292853"/>
              <a:ext cx="58378" cy="50063"/>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3"/>
            <p:cNvSpPr/>
            <p:nvPr/>
          </p:nvSpPr>
          <p:spPr>
            <a:xfrm flipH="1">
              <a:off x="160319" y="1729300"/>
              <a:ext cx="49895" cy="49979"/>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3"/>
            <p:cNvSpPr/>
            <p:nvPr/>
          </p:nvSpPr>
          <p:spPr>
            <a:xfrm flipH="1">
              <a:off x="160319" y="2165662"/>
              <a:ext cx="58378" cy="50147"/>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3"/>
            <p:cNvSpPr/>
            <p:nvPr/>
          </p:nvSpPr>
          <p:spPr>
            <a:xfrm flipH="1">
              <a:off x="-882613" y="627186"/>
              <a:ext cx="1042936" cy="204450"/>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33"/>
          <p:cNvGrpSpPr/>
          <p:nvPr/>
        </p:nvGrpSpPr>
        <p:grpSpPr>
          <a:xfrm>
            <a:off x="2858200" y="3208752"/>
            <a:ext cx="1133360" cy="1008547"/>
            <a:chOff x="2858200" y="3208752"/>
            <a:chExt cx="1133360" cy="1008547"/>
          </a:xfrm>
        </p:grpSpPr>
        <p:sp>
          <p:nvSpPr>
            <p:cNvPr id="1361" name="Google Shape;1361;p33"/>
            <p:cNvSpPr/>
            <p:nvPr/>
          </p:nvSpPr>
          <p:spPr>
            <a:xfrm flipH="1">
              <a:off x="3185429" y="4082175"/>
              <a:ext cx="631146" cy="135124"/>
            </a:xfrm>
            <a:custGeom>
              <a:rect b="b" l="l" r="r" t="t"/>
              <a:pathLst>
                <a:path extrusionOk="0" h="4325" w="17929">
                  <a:moveTo>
                    <a:pt x="7531" y="0"/>
                  </a:moveTo>
                  <a:lnTo>
                    <a:pt x="0" y="4324"/>
                  </a:lnTo>
                  <a:lnTo>
                    <a:pt x="15377" y="4324"/>
                  </a:lnTo>
                  <a:lnTo>
                    <a:pt x="17928" y="0"/>
                  </a:lnTo>
                  <a:close/>
                </a:path>
              </a:pathLst>
            </a:custGeom>
            <a:solidFill>
              <a:srgbClr val="1D2686">
                <a:alpha val="177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1362" name="Google Shape;1362;p33"/>
            <p:cNvGrpSpPr/>
            <p:nvPr/>
          </p:nvGrpSpPr>
          <p:grpSpPr>
            <a:xfrm>
              <a:off x="2858200" y="3208752"/>
              <a:ext cx="1133360" cy="914985"/>
              <a:chOff x="3974575" y="4314877"/>
              <a:chExt cx="1133360" cy="914985"/>
            </a:xfrm>
          </p:grpSpPr>
          <p:sp>
            <p:nvSpPr>
              <p:cNvPr id="1363" name="Google Shape;1363;p33"/>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3"/>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3"/>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3"/>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3"/>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3"/>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3"/>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3"/>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3"/>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3"/>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3"/>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3"/>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3"/>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3"/>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3"/>
              <p:cNvSpPr/>
              <p:nvPr/>
            </p:nvSpPr>
            <p:spPr>
              <a:xfrm>
                <a:off x="4444153" y="43203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rgbClr val="00FF79">
                      <a:alpha val="81568"/>
                    </a:srgbClr>
                  </a:gs>
                  <a:gs pos="26000">
                    <a:srgbClr val="FFFFFF">
                      <a:alpha val="0"/>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5" name="Google Shape;1385;p33"/>
          <p:cNvGrpSpPr/>
          <p:nvPr/>
        </p:nvGrpSpPr>
        <p:grpSpPr>
          <a:xfrm rot="543065">
            <a:off x="6831858" y="3402152"/>
            <a:ext cx="2085513" cy="2404850"/>
            <a:chOff x="7107725" y="3556750"/>
            <a:chExt cx="1861988" cy="2147098"/>
          </a:xfrm>
        </p:grpSpPr>
        <p:grpSp>
          <p:nvGrpSpPr>
            <p:cNvPr id="1386" name="Google Shape;1386;p33"/>
            <p:cNvGrpSpPr/>
            <p:nvPr/>
          </p:nvGrpSpPr>
          <p:grpSpPr>
            <a:xfrm>
              <a:off x="7107725" y="3556750"/>
              <a:ext cx="1861988" cy="2147098"/>
              <a:chOff x="7107725" y="3556750"/>
              <a:chExt cx="1861988" cy="2147098"/>
            </a:xfrm>
          </p:grpSpPr>
          <p:sp>
            <p:nvSpPr>
              <p:cNvPr id="1387" name="Google Shape;1387;p33"/>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3"/>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3"/>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3"/>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33"/>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5" name="Shape 1395"/>
        <p:cNvGrpSpPr/>
        <p:nvPr/>
      </p:nvGrpSpPr>
      <p:grpSpPr>
        <a:xfrm>
          <a:off x="0" y="0"/>
          <a:ext cx="0" cy="0"/>
          <a:chOff x="0" y="0"/>
          <a:chExt cx="0" cy="0"/>
        </a:xfrm>
      </p:grpSpPr>
      <p:sp>
        <p:nvSpPr>
          <p:cNvPr id="1396" name="Google Shape;1396;p34"/>
          <p:cNvSpPr txBox="1"/>
          <p:nvPr>
            <p:ph type="title"/>
          </p:nvPr>
        </p:nvSpPr>
        <p:spPr>
          <a:xfrm>
            <a:off x="800100" y="597450"/>
            <a:ext cx="43365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2nd announcement</a:t>
            </a:r>
            <a:endParaRPr/>
          </a:p>
        </p:txBody>
      </p:sp>
      <p:sp>
        <p:nvSpPr>
          <p:cNvPr id="1397" name="Google Shape;1397;p34"/>
          <p:cNvSpPr txBox="1"/>
          <p:nvPr>
            <p:ph idx="1" type="body"/>
          </p:nvPr>
        </p:nvSpPr>
        <p:spPr>
          <a:xfrm>
            <a:off x="800100" y="1489050"/>
            <a:ext cx="4336500" cy="2632500"/>
          </a:xfrm>
          <a:prstGeom prst="rect">
            <a:avLst/>
          </a:prstGeom>
        </p:spPr>
        <p:txBody>
          <a:bodyPr anchorCtr="0" anchor="t" bIns="0" lIns="91425" spcFirstLastPara="1" rIns="91425" wrap="square" tIns="0">
            <a:noAutofit/>
          </a:bodyPr>
          <a:lstStyle/>
          <a:p>
            <a:pPr indent="0" lvl="0" marL="0" rtl="0" algn="l">
              <a:spcBef>
                <a:spcPts val="0"/>
              </a:spcBef>
              <a:spcAft>
                <a:spcPts val="0"/>
              </a:spcAft>
              <a:buClr>
                <a:srgbClr val="273D40"/>
              </a:buClr>
              <a:buSzPts val="600"/>
              <a:buFont typeface="Arial"/>
              <a:buNone/>
            </a:pPr>
            <a:r>
              <a:rPr lang="en"/>
              <a:t>Do you know what helps you make your point clear?</a:t>
            </a:r>
            <a:endParaRPr/>
          </a:p>
          <a:p>
            <a:pPr indent="0" lvl="0" marL="0" rtl="0" algn="l">
              <a:spcBef>
                <a:spcPts val="1600"/>
              </a:spcBef>
              <a:spcAft>
                <a:spcPts val="0"/>
              </a:spcAft>
              <a:buClr>
                <a:srgbClr val="273D40"/>
              </a:buClr>
              <a:buSzPts val="600"/>
              <a:buFont typeface="Arial"/>
              <a:buNone/>
            </a:pPr>
            <a:r>
              <a:rPr lang="en"/>
              <a:t>Lists like this one:</a:t>
            </a:r>
            <a:endParaRPr/>
          </a:p>
          <a:p>
            <a:pPr indent="-228600" lvl="0" marL="241300" rtl="0" algn="l">
              <a:spcBef>
                <a:spcPts val="1600"/>
              </a:spcBef>
              <a:spcAft>
                <a:spcPts val="0"/>
              </a:spcAft>
              <a:buSzPts val="1600"/>
              <a:buChar char="●"/>
            </a:pPr>
            <a:r>
              <a:rPr lang="en"/>
              <a:t>They’re simple </a:t>
            </a:r>
            <a:endParaRPr/>
          </a:p>
          <a:p>
            <a:pPr indent="-228600" lvl="0" marL="241300" rtl="0" algn="l">
              <a:spcBef>
                <a:spcPts val="0"/>
              </a:spcBef>
              <a:spcAft>
                <a:spcPts val="0"/>
              </a:spcAft>
              <a:buSzPts val="1600"/>
              <a:buChar char="●"/>
            </a:pPr>
            <a:r>
              <a:rPr lang="en"/>
              <a:t>You can organize your ideas clearly</a:t>
            </a:r>
            <a:endParaRPr/>
          </a:p>
          <a:p>
            <a:pPr indent="-228600" lvl="0" marL="241300" rtl="0" algn="l">
              <a:spcBef>
                <a:spcPts val="0"/>
              </a:spcBef>
              <a:spcAft>
                <a:spcPts val="0"/>
              </a:spcAft>
              <a:buSzPts val="1600"/>
              <a:buChar char="●"/>
            </a:pPr>
            <a:r>
              <a:rPr lang="en"/>
              <a:t>You’ll never forget to buy milk!</a:t>
            </a:r>
            <a:endParaRPr/>
          </a:p>
          <a:p>
            <a:pPr indent="0" lvl="0" marL="0" rtl="0" algn="l">
              <a:spcBef>
                <a:spcPts val="1600"/>
              </a:spcBef>
              <a:spcAft>
                <a:spcPts val="0"/>
              </a:spcAft>
              <a:buClr>
                <a:srgbClr val="273D40"/>
              </a:buClr>
              <a:buSzPts val="600"/>
              <a:buFont typeface="Arial"/>
              <a:buNone/>
            </a:pPr>
            <a:r>
              <a:rPr lang="en"/>
              <a:t>And the most important thing: the audience won’t miss the point of your presentation</a:t>
            </a:r>
            <a:endParaRPr/>
          </a:p>
        </p:txBody>
      </p:sp>
      <p:grpSp>
        <p:nvGrpSpPr>
          <p:cNvPr id="1398" name="Google Shape;1398;p34"/>
          <p:cNvGrpSpPr/>
          <p:nvPr/>
        </p:nvGrpSpPr>
        <p:grpSpPr>
          <a:xfrm flipH="1">
            <a:off x="5798091" y="1024576"/>
            <a:ext cx="2346121" cy="2859052"/>
            <a:chOff x="5688700" y="1214450"/>
            <a:chExt cx="1926999" cy="2348298"/>
          </a:xfrm>
        </p:grpSpPr>
        <p:sp>
          <p:nvSpPr>
            <p:cNvPr id="1399" name="Google Shape;1399;p34"/>
            <p:cNvSpPr/>
            <p:nvPr/>
          </p:nvSpPr>
          <p:spPr>
            <a:xfrm flipH="1">
              <a:off x="5725181" y="1214450"/>
              <a:ext cx="1826856" cy="2318970"/>
            </a:xfrm>
            <a:custGeom>
              <a:rect b="b" l="l" r="r" t="t"/>
              <a:pathLst>
                <a:path extrusionOk="0" h="78756" w="62043">
                  <a:moveTo>
                    <a:pt x="0" y="0"/>
                  </a:moveTo>
                  <a:lnTo>
                    <a:pt x="62043" y="0"/>
                  </a:lnTo>
                  <a:lnTo>
                    <a:pt x="62043" y="78755"/>
                  </a:lnTo>
                  <a:lnTo>
                    <a:pt x="0" y="78755"/>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4"/>
            <p:cNvSpPr/>
            <p:nvPr/>
          </p:nvSpPr>
          <p:spPr>
            <a:xfrm rot="-5400000">
              <a:off x="6394911" y="1108384"/>
              <a:ext cx="527183" cy="739541"/>
            </a:xfrm>
            <a:custGeom>
              <a:rect b="b" l="l" r="r" t="t"/>
              <a:pathLst>
                <a:path extrusionOk="0" h="25116" w="17904">
                  <a:moveTo>
                    <a:pt x="12540" y="1"/>
                  </a:moveTo>
                  <a:cubicBezTo>
                    <a:pt x="5943" y="1"/>
                    <a:pt x="1" y="5310"/>
                    <a:pt x="1" y="12564"/>
                  </a:cubicBezTo>
                  <a:cubicBezTo>
                    <a:pt x="1" y="19807"/>
                    <a:pt x="5955" y="25115"/>
                    <a:pt x="12560" y="25115"/>
                  </a:cubicBezTo>
                  <a:cubicBezTo>
                    <a:pt x="14329" y="25115"/>
                    <a:pt x="16144" y="24735"/>
                    <a:pt x="17904" y="23908"/>
                  </a:cubicBezTo>
                  <a:lnTo>
                    <a:pt x="17904" y="1220"/>
                  </a:lnTo>
                  <a:cubicBezTo>
                    <a:pt x="16137" y="385"/>
                    <a:pt x="14315" y="1"/>
                    <a:pt x="1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4"/>
            <p:cNvSpPr/>
            <p:nvPr/>
          </p:nvSpPr>
          <p:spPr>
            <a:xfrm>
              <a:off x="5722325" y="169439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4"/>
            <p:cNvSpPr/>
            <p:nvPr/>
          </p:nvSpPr>
          <p:spPr>
            <a:xfrm>
              <a:off x="7549813" y="1882485"/>
              <a:ext cx="7185" cy="40811"/>
            </a:xfrm>
            <a:custGeom>
              <a:rect b="b" l="l" r="r" t="t"/>
              <a:pathLst>
                <a:path extrusionOk="0" h="1386" w="244">
                  <a:moveTo>
                    <a:pt x="1" y="1"/>
                  </a:moveTo>
                  <a:lnTo>
                    <a:pt x="244" y="1"/>
                  </a:lnTo>
                  <a:lnTo>
                    <a:pt x="244" y="1386"/>
                  </a:lnTo>
                  <a:lnTo>
                    <a:pt x="1" y="138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4"/>
            <p:cNvSpPr/>
            <p:nvPr/>
          </p:nvSpPr>
          <p:spPr>
            <a:xfrm>
              <a:off x="5722325" y="252696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4"/>
            <p:cNvSpPr/>
            <p:nvPr/>
          </p:nvSpPr>
          <p:spPr>
            <a:xfrm>
              <a:off x="7549813" y="2714348"/>
              <a:ext cx="7185" cy="41517"/>
            </a:xfrm>
            <a:custGeom>
              <a:rect b="b" l="l" r="r" t="t"/>
              <a:pathLst>
                <a:path extrusionOk="0" h="1410" w="244">
                  <a:moveTo>
                    <a:pt x="1" y="1"/>
                  </a:moveTo>
                  <a:lnTo>
                    <a:pt x="244" y="1"/>
                  </a:lnTo>
                  <a:lnTo>
                    <a:pt x="244" y="1410"/>
                  </a:lnTo>
                  <a:lnTo>
                    <a:pt x="1" y="141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4"/>
            <p:cNvSpPr/>
            <p:nvPr/>
          </p:nvSpPr>
          <p:spPr>
            <a:xfrm>
              <a:off x="7466132" y="2820937"/>
              <a:ext cx="7185" cy="39368"/>
            </a:xfrm>
            <a:custGeom>
              <a:rect b="b" l="l" r="r" t="t"/>
              <a:pathLst>
                <a:path extrusionOk="0" h="1337" w="244">
                  <a:moveTo>
                    <a:pt x="1" y="0"/>
                  </a:moveTo>
                  <a:lnTo>
                    <a:pt x="244" y="0"/>
                  </a:lnTo>
                  <a:lnTo>
                    <a:pt x="244" y="1336"/>
                  </a:lnTo>
                  <a:lnTo>
                    <a:pt x="1" y="13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4"/>
            <p:cNvSpPr/>
            <p:nvPr/>
          </p:nvSpPr>
          <p:spPr>
            <a:xfrm>
              <a:off x="5722325" y="3290163"/>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4"/>
            <p:cNvSpPr/>
            <p:nvPr/>
          </p:nvSpPr>
          <p:spPr>
            <a:xfrm>
              <a:off x="7549813" y="3477547"/>
              <a:ext cx="7185" cy="41517"/>
            </a:xfrm>
            <a:custGeom>
              <a:rect b="b" l="l" r="r" t="t"/>
              <a:pathLst>
                <a:path extrusionOk="0" h="1410" w="244">
                  <a:moveTo>
                    <a:pt x="1" y="1"/>
                  </a:moveTo>
                  <a:lnTo>
                    <a:pt x="244" y="1"/>
                  </a:lnTo>
                  <a:lnTo>
                    <a:pt x="244" y="1410"/>
                  </a:lnTo>
                  <a:lnTo>
                    <a:pt x="1" y="14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 name="Google Shape;1408;p34"/>
            <p:cNvGrpSpPr/>
            <p:nvPr/>
          </p:nvGrpSpPr>
          <p:grpSpPr>
            <a:xfrm>
              <a:off x="5773320" y="1272402"/>
              <a:ext cx="1744616" cy="2260345"/>
              <a:chOff x="7832750" y="1440850"/>
              <a:chExt cx="1481250" cy="1919125"/>
            </a:xfrm>
          </p:grpSpPr>
          <p:sp>
            <p:nvSpPr>
              <p:cNvPr id="1409" name="Google Shape;1409;p34"/>
              <p:cNvSpPr/>
              <p:nvPr/>
            </p:nvSpPr>
            <p:spPr>
              <a:xfrm>
                <a:off x="9293950" y="1620000"/>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4"/>
              <p:cNvSpPr/>
              <p:nvPr/>
            </p:nvSpPr>
            <p:spPr>
              <a:xfrm>
                <a:off x="9240500" y="1820425"/>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4"/>
              <p:cNvSpPr/>
              <p:nvPr/>
            </p:nvSpPr>
            <p:spPr>
              <a:xfrm>
                <a:off x="9307900" y="184290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4"/>
              <p:cNvSpPr/>
              <p:nvPr/>
            </p:nvSpPr>
            <p:spPr>
              <a:xfrm>
                <a:off x="9270250" y="2048775"/>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4"/>
              <p:cNvSpPr/>
              <p:nvPr/>
            </p:nvSpPr>
            <p:spPr>
              <a:xfrm>
                <a:off x="9293950" y="23263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4"/>
              <p:cNvSpPr/>
              <p:nvPr/>
            </p:nvSpPr>
            <p:spPr>
              <a:xfrm>
                <a:off x="9240500" y="2526725"/>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4"/>
              <p:cNvSpPr/>
              <p:nvPr/>
            </p:nvSpPr>
            <p:spPr>
              <a:xfrm>
                <a:off x="9307900" y="2549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4"/>
              <p:cNvSpPr/>
              <p:nvPr/>
            </p:nvSpPr>
            <p:spPr>
              <a:xfrm>
                <a:off x="9293950" y="29743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4"/>
              <p:cNvSpPr/>
              <p:nvPr/>
            </p:nvSpPr>
            <p:spPr>
              <a:xfrm>
                <a:off x="9240500" y="3174700"/>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4"/>
              <p:cNvSpPr/>
              <p:nvPr/>
            </p:nvSpPr>
            <p:spPr>
              <a:xfrm>
                <a:off x="9307900" y="3197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 name="Google Shape;1419;p34"/>
              <p:cNvGrpSpPr/>
              <p:nvPr/>
            </p:nvGrpSpPr>
            <p:grpSpPr>
              <a:xfrm>
                <a:off x="7832750" y="1440850"/>
                <a:ext cx="1388350" cy="1919125"/>
                <a:chOff x="4615850" y="3385375"/>
                <a:chExt cx="1388350" cy="1919125"/>
              </a:xfrm>
            </p:grpSpPr>
            <p:sp>
              <p:nvSpPr>
                <p:cNvPr id="1420" name="Google Shape;1420;p34"/>
                <p:cNvSpPr/>
                <p:nvPr/>
              </p:nvSpPr>
              <p:spPr>
                <a:xfrm>
                  <a:off x="5896675" y="3794625"/>
                  <a:ext cx="54075" cy="13375"/>
                </a:xfrm>
                <a:custGeom>
                  <a:rect b="b" l="l" r="r" t="t"/>
                  <a:pathLst>
                    <a:path extrusionOk="0" h="535" w="2163">
                      <a:moveTo>
                        <a:pt x="2162" y="0"/>
                      </a:moveTo>
                      <a:lnTo>
                        <a:pt x="2162" y="0"/>
                      </a:lnTo>
                      <a:cubicBezTo>
                        <a:pt x="1944" y="49"/>
                        <a:pt x="1750" y="122"/>
                        <a:pt x="1507" y="170"/>
                      </a:cubicBezTo>
                      <a:cubicBezTo>
                        <a:pt x="972" y="316"/>
                        <a:pt x="462" y="438"/>
                        <a:pt x="0" y="535"/>
                      </a:cubicBezTo>
                      <a:cubicBezTo>
                        <a:pt x="729" y="413"/>
                        <a:pt x="1458" y="243"/>
                        <a:pt x="2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4"/>
                <p:cNvSpPr/>
                <p:nvPr/>
              </p:nvSpPr>
              <p:spPr>
                <a:xfrm>
                  <a:off x="5853975" y="3419400"/>
                  <a:ext cx="52750" cy="25"/>
                </a:xfrm>
                <a:custGeom>
                  <a:rect b="b" l="l" r="r" t="t"/>
                  <a:pathLst>
                    <a:path extrusionOk="0" fill="none" h="1" w="2110">
                      <a:moveTo>
                        <a:pt x="1" y="1"/>
                      </a:moveTo>
                      <a:lnTo>
                        <a:pt x="2110" y="1"/>
                      </a:lnTo>
                    </a:path>
                  </a:pathLst>
                </a:custGeom>
                <a:solidFill>
                  <a:schemeClr val="dk1"/>
                </a:solid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4"/>
                <p:cNvSpPr/>
                <p:nvPr/>
              </p:nvSpPr>
              <p:spPr>
                <a:xfrm>
                  <a:off x="4682675" y="3399950"/>
                  <a:ext cx="6075" cy="31600"/>
                </a:xfrm>
                <a:custGeom>
                  <a:rect b="b" l="l" r="r" t="t"/>
                  <a:pathLst>
                    <a:path extrusionOk="0" h="1264"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4"/>
                <p:cNvSpPr/>
                <p:nvPr/>
              </p:nvSpPr>
              <p:spPr>
                <a:xfrm>
                  <a:off x="4615850"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4"/>
                <p:cNvSpPr/>
                <p:nvPr/>
              </p:nvSpPr>
              <p:spPr>
                <a:xfrm>
                  <a:off x="4838750" y="3423650"/>
                  <a:ext cx="6100" cy="44950"/>
                </a:xfrm>
                <a:custGeom>
                  <a:rect b="b" l="l" r="r" t="t"/>
                  <a:pathLst>
                    <a:path extrusionOk="0" h="1798" w="244">
                      <a:moveTo>
                        <a:pt x="0" y="0"/>
                      </a:moveTo>
                      <a:lnTo>
                        <a:pt x="243" y="0"/>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4"/>
                <p:cNvSpPr/>
                <p:nvPr/>
              </p:nvSpPr>
              <p:spPr>
                <a:xfrm>
                  <a:off x="4791975"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4"/>
                <p:cNvSpPr/>
                <p:nvPr/>
              </p:nvSpPr>
              <p:spPr>
                <a:xfrm>
                  <a:off x="4763425"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4"/>
                <p:cNvSpPr/>
                <p:nvPr/>
              </p:nvSpPr>
              <p:spPr>
                <a:xfrm>
                  <a:off x="5144225"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4"/>
                <p:cNvSpPr/>
                <p:nvPr/>
              </p:nvSpPr>
              <p:spPr>
                <a:xfrm>
                  <a:off x="5293625" y="3394500"/>
                  <a:ext cx="6075" cy="117225"/>
                </a:xfrm>
                <a:custGeom>
                  <a:rect b="b" l="l" r="r" t="t"/>
                  <a:pathLst>
                    <a:path extrusionOk="0" h="4689" w="243">
                      <a:moveTo>
                        <a:pt x="0" y="0"/>
                      </a:moveTo>
                      <a:lnTo>
                        <a:pt x="243" y="0"/>
                      </a:lnTo>
                      <a:lnTo>
                        <a:pt x="243" y="4688"/>
                      </a:lnTo>
                      <a:lnTo>
                        <a:pt x="0" y="46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4"/>
                <p:cNvSpPr/>
                <p:nvPr/>
              </p:nvSpPr>
              <p:spPr>
                <a:xfrm>
                  <a:off x="5223175" y="3564525"/>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4"/>
                <p:cNvSpPr/>
                <p:nvPr/>
              </p:nvSpPr>
              <p:spPr>
                <a:xfrm>
                  <a:off x="5036725"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4"/>
                <p:cNvSpPr/>
                <p:nvPr/>
              </p:nvSpPr>
              <p:spPr>
                <a:xfrm>
                  <a:off x="5093800" y="3549350"/>
                  <a:ext cx="6100" cy="54675"/>
                </a:xfrm>
                <a:custGeom>
                  <a:rect b="b" l="l" r="r" t="t"/>
                  <a:pathLst>
                    <a:path extrusionOk="0" h="2187" w="244">
                      <a:moveTo>
                        <a:pt x="1" y="1"/>
                      </a:moveTo>
                      <a:lnTo>
                        <a:pt x="244" y="1"/>
                      </a:lnTo>
                      <a:lnTo>
                        <a:pt x="244"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4"/>
                <p:cNvSpPr/>
                <p:nvPr/>
              </p:nvSpPr>
              <p:spPr>
                <a:xfrm>
                  <a:off x="4694800" y="35724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4"/>
                <p:cNvSpPr/>
                <p:nvPr/>
              </p:nvSpPr>
              <p:spPr>
                <a:xfrm>
                  <a:off x="5306975" y="3743700"/>
                  <a:ext cx="6100" cy="83225"/>
                </a:xfrm>
                <a:custGeom>
                  <a:rect b="b" l="l" r="r" t="t"/>
                  <a:pathLst>
                    <a:path extrusionOk="0" h="3329" w="244">
                      <a:moveTo>
                        <a:pt x="1" y="0"/>
                      </a:moveTo>
                      <a:lnTo>
                        <a:pt x="243" y="0"/>
                      </a:lnTo>
                      <a:lnTo>
                        <a:pt x="243" y="3328"/>
                      </a:lnTo>
                      <a:lnTo>
                        <a:pt x="1" y="3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4"/>
                <p:cNvSpPr/>
                <p:nvPr/>
              </p:nvSpPr>
              <p:spPr>
                <a:xfrm>
                  <a:off x="5080450"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4"/>
                <p:cNvSpPr/>
                <p:nvPr/>
              </p:nvSpPr>
              <p:spPr>
                <a:xfrm>
                  <a:off x="5169725" y="3764950"/>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4"/>
                <p:cNvSpPr/>
                <p:nvPr/>
              </p:nvSpPr>
              <p:spPr>
                <a:xfrm>
                  <a:off x="5141175"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4"/>
                <p:cNvSpPr/>
                <p:nvPr/>
              </p:nvSpPr>
              <p:spPr>
                <a:xfrm>
                  <a:off x="5342800" y="37667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4"/>
                <p:cNvSpPr/>
                <p:nvPr/>
              </p:nvSpPr>
              <p:spPr>
                <a:xfrm>
                  <a:off x="5105350"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4"/>
                <p:cNvSpPr/>
                <p:nvPr/>
              </p:nvSpPr>
              <p:spPr>
                <a:xfrm>
                  <a:off x="5270525" y="3903400"/>
                  <a:ext cx="6100" cy="34650"/>
                </a:xfrm>
                <a:custGeom>
                  <a:rect b="b" l="l" r="r" t="t"/>
                  <a:pathLst>
                    <a:path extrusionOk="0" h="1386" w="244">
                      <a:moveTo>
                        <a:pt x="1" y="1"/>
                      </a:moveTo>
                      <a:lnTo>
                        <a:pt x="244" y="1"/>
                      </a:lnTo>
                      <a:lnTo>
                        <a:pt x="244" y="1386"/>
                      </a:lnTo>
                      <a:lnTo>
                        <a:pt x="1" y="13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4"/>
                <p:cNvSpPr/>
                <p:nvPr/>
              </p:nvSpPr>
              <p:spPr>
                <a:xfrm>
                  <a:off x="5325800" y="39829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4"/>
                <p:cNvSpPr/>
                <p:nvPr/>
              </p:nvSpPr>
              <p:spPr>
                <a:xfrm>
                  <a:off x="5237125" y="3787425"/>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4"/>
                <p:cNvSpPr/>
                <p:nvPr/>
              </p:nvSpPr>
              <p:spPr>
                <a:xfrm>
                  <a:off x="5019100"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4"/>
                <p:cNvSpPr/>
                <p:nvPr/>
              </p:nvSpPr>
              <p:spPr>
                <a:xfrm>
                  <a:off x="5030650" y="3789250"/>
                  <a:ext cx="6100" cy="54675"/>
                </a:xfrm>
                <a:custGeom>
                  <a:rect b="b" l="l" r="r" t="t"/>
                  <a:pathLst>
                    <a:path extrusionOk="0" h="2187" w="244">
                      <a:moveTo>
                        <a:pt x="1" y="0"/>
                      </a:moveTo>
                      <a:lnTo>
                        <a:pt x="243" y="0"/>
                      </a:lnTo>
                      <a:lnTo>
                        <a:pt x="243" y="2186"/>
                      </a:lnTo>
                      <a:lnTo>
                        <a:pt x="1"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4"/>
                <p:cNvSpPr/>
                <p:nvPr/>
              </p:nvSpPr>
              <p:spPr>
                <a:xfrm>
                  <a:off x="5199475" y="3993300"/>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4"/>
                <p:cNvSpPr/>
                <p:nvPr/>
              </p:nvSpPr>
              <p:spPr>
                <a:xfrm>
                  <a:off x="4720325"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4"/>
                <p:cNvSpPr/>
                <p:nvPr/>
              </p:nvSpPr>
              <p:spPr>
                <a:xfrm>
                  <a:off x="4832675" y="3771025"/>
                  <a:ext cx="6100" cy="117225"/>
                </a:xfrm>
                <a:custGeom>
                  <a:rect b="b" l="l" r="r" t="t"/>
                  <a:pathLst>
                    <a:path extrusionOk="0" h="4689" w="244">
                      <a:moveTo>
                        <a:pt x="0" y="0"/>
                      </a:moveTo>
                      <a:lnTo>
                        <a:pt x="243" y="0"/>
                      </a:lnTo>
                      <a:lnTo>
                        <a:pt x="243" y="4689"/>
                      </a:lnTo>
                      <a:lnTo>
                        <a:pt x="0"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4"/>
                <p:cNvSpPr/>
                <p:nvPr/>
              </p:nvSpPr>
              <p:spPr>
                <a:xfrm>
                  <a:off x="4754325" y="3952600"/>
                  <a:ext cx="6100" cy="61375"/>
                </a:xfrm>
                <a:custGeom>
                  <a:rect b="b" l="l" r="r" t="t"/>
                  <a:pathLst>
                    <a:path extrusionOk="0" h="2455" w="244">
                      <a:moveTo>
                        <a:pt x="1" y="1"/>
                      </a:moveTo>
                      <a:lnTo>
                        <a:pt x="243" y="1"/>
                      </a:lnTo>
                      <a:lnTo>
                        <a:pt x="243" y="2454"/>
                      </a:lnTo>
                      <a:lnTo>
                        <a:pt x="1"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4"/>
                <p:cNvSpPr/>
                <p:nvPr/>
              </p:nvSpPr>
              <p:spPr>
                <a:xfrm>
                  <a:off x="4649250"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4"/>
                <p:cNvSpPr/>
                <p:nvPr/>
              </p:nvSpPr>
              <p:spPr>
                <a:xfrm>
                  <a:off x="5409000" y="3385375"/>
                  <a:ext cx="6100" cy="29175"/>
                </a:xfrm>
                <a:custGeom>
                  <a:rect b="b" l="l" r="r" t="t"/>
                  <a:pathLst>
                    <a:path extrusionOk="0" h="1167" w="244">
                      <a:moveTo>
                        <a:pt x="1" y="1"/>
                      </a:moveTo>
                      <a:lnTo>
                        <a:pt x="244" y="1"/>
                      </a:lnTo>
                      <a:lnTo>
                        <a:pt x="244" y="1167"/>
                      </a:lnTo>
                      <a:lnTo>
                        <a:pt x="1" y="1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4"/>
                <p:cNvSpPr/>
                <p:nvPr/>
              </p:nvSpPr>
              <p:spPr>
                <a:xfrm>
                  <a:off x="5536525" y="3399950"/>
                  <a:ext cx="6100" cy="31600"/>
                </a:xfrm>
                <a:custGeom>
                  <a:rect b="b" l="l" r="r" t="t"/>
                  <a:pathLst>
                    <a:path extrusionOk="0" h="1264"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4"/>
                <p:cNvSpPr/>
                <p:nvPr/>
              </p:nvSpPr>
              <p:spPr>
                <a:xfrm>
                  <a:off x="5469725"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4"/>
                <p:cNvSpPr/>
                <p:nvPr/>
              </p:nvSpPr>
              <p:spPr>
                <a:xfrm>
                  <a:off x="5692000" y="3423650"/>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4"/>
                <p:cNvSpPr/>
                <p:nvPr/>
              </p:nvSpPr>
              <p:spPr>
                <a:xfrm>
                  <a:off x="5645850"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4"/>
                <p:cNvSpPr/>
                <p:nvPr/>
              </p:nvSpPr>
              <p:spPr>
                <a:xfrm>
                  <a:off x="5617300"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4"/>
                <p:cNvSpPr/>
                <p:nvPr/>
              </p:nvSpPr>
              <p:spPr>
                <a:xfrm>
                  <a:off x="5370750" y="37266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4"/>
                <p:cNvSpPr/>
                <p:nvPr/>
              </p:nvSpPr>
              <p:spPr>
                <a:xfrm>
                  <a:off x="5998100"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4"/>
                <p:cNvSpPr/>
                <p:nvPr/>
              </p:nvSpPr>
              <p:spPr>
                <a:xfrm>
                  <a:off x="5890600"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4"/>
                <p:cNvSpPr/>
                <p:nvPr/>
              </p:nvSpPr>
              <p:spPr>
                <a:xfrm>
                  <a:off x="5426625" y="37437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4"/>
                <p:cNvSpPr/>
                <p:nvPr/>
              </p:nvSpPr>
              <p:spPr>
                <a:xfrm>
                  <a:off x="5352525" y="39592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4"/>
                <p:cNvSpPr/>
                <p:nvPr/>
              </p:nvSpPr>
              <p:spPr>
                <a:xfrm>
                  <a:off x="5379250" y="3509875"/>
                  <a:ext cx="6100" cy="86875"/>
                </a:xfrm>
                <a:custGeom>
                  <a:rect b="b" l="l" r="r" t="t"/>
                  <a:pathLst>
                    <a:path extrusionOk="0" h="3475" w="244">
                      <a:moveTo>
                        <a:pt x="0" y="1"/>
                      </a:moveTo>
                      <a:lnTo>
                        <a:pt x="243" y="1"/>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4"/>
                <p:cNvSpPr/>
                <p:nvPr/>
              </p:nvSpPr>
              <p:spPr>
                <a:xfrm>
                  <a:off x="5947075" y="3549350"/>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4"/>
                <p:cNvSpPr/>
                <p:nvPr/>
              </p:nvSpPr>
              <p:spPr>
                <a:xfrm>
                  <a:off x="5548075" y="35724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4"/>
                <p:cNvSpPr/>
                <p:nvPr/>
              </p:nvSpPr>
              <p:spPr>
                <a:xfrm>
                  <a:off x="5934325"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4"/>
                <p:cNvSpPr/>
                <p:nvPr/>
              </p:nvSpPr>
              <p:spPr>
                <a:xfrm>
                  <a:off x="5995050"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4"/>
                <p:cNvSpPr/>
                <p:nvPr/>
              </p:nvSpPr>
              <p:spPr>
                <a:xfrm>
                  <a:off x="5958625"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4"/>
                <p:cNvSpPr/>
                <p:nvPr/>
              </p:nvSpPr>
              <p:spPr>
                <a:xfrm>
                  <a:off x="5872975"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4"/>
                <p:cNvSpPr/>
                <p:nvPr/>
              </p:nvSpPr>
              <p:spPr>
                <a:xfrm>
                  <a:off x="5883925" y="3789250"/>
                  <a:ext cx="6100" cy="54675"/>
                </a:xfrm>
                <a:custGeom>
                  <a:rect b="b" l="l" r="r" t="t"/>
                  <a:pathLst>
                    <a:path extrusionOk="0" h="2187" w="244">
                      <a:moveTo>
                        <a:pt x="0" y="0"/>
                      </a:moveTo>
                      <a:lnTo>
                        <a:pt x="243" y="0"/>
                      </a:lnTo>
                      <a:lnTo>
                        <a:pt x="243" y="2186"/>
                      </a:lnTo>
                      <a:lnTo>
                        <a:pt x="0"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4"/>
                <p:cNvSpPr/>
                <p:nvPr/>
              </p:nvSpPr>
              <p:spPr>
                <a:xfrm>
                  <a:off x="5574200"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4"/>
                <p:cNvSpPr/>
                <p:nvPr/>
              </p:nvSpPr>
              <p:spPr>
                <a:xfrm>
                  <a:off x="5685925" y="3771025"/>
                  <a:ext cx="6100" cy="117225"/>
                </a:xfrm>
                <a:custGeom>
                  <a:rect b="b" l="l" r="r" t="t"/>
                  <a:pathLst>
                    <a:path extrusionOk="0" h="4689" w="244">
                      <a:moveTo>
                        <a:pt x="1" y="0"/>
                      </a:moveTo>
                      <a:lnTo>
                        <a:pt x="244" y="0"/>
                      </a:lnTo>
                      <a:lnTo>
                        <a:pt x="244" y="4689"/>
                      </a:lnTo>
                      <a:lnTo>
                        <a:pt x="1"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4"/>
                <p:cNvSpPr/>
                <p:nvPr/>
              </p:nvSpPr>
              <p:spPr>
                <a:xfrm>
                  <a:off x="5608200" y="39526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4"/>
                <p:cNvSpPr/>
                <p:nvPr/>
              </p:nvSpPr>
              <p:spPr>
                <a:xfrm>
                  <a:off x="5502525"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4"/>
                <p:cNvSpPr/>
                <p:nvPr/>
              </p:nvSpPr>
              <p:spPr>
                <a:xfrm>
                  <a:off x="5401725" y="3876075"/>
                  <a:ext cx="6100" cy="26150"/>
                </a:xfrm>
                <a:custGeom>
                  <a:rect b="b" l="l" r="r" t="t"/>
                  <a:pathLst>
                    <a:path extrusionOk="0" h="1046" w="244">
                      <a:moveTo>
                        <a:pt x="0" y="1"/>
                      </a:moveTo>
                      <a:lnTo>
                        <a:pt x="243" y="1"/>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4"/>
                <p:cNvSpPr/>
                <p:nvPr/>
              </p:nvSpPr>
              <p:spPr>
                <a:xfrm>
                  <a:off x="4682675" y="4106850"/>
                  <a:ext cx="6075" cy="31625"/>
                </a:xfrm>
                <a:custGeom>
                  <a:rect b="b" l="l" r="r" t="t"/>
                  <a:pathLst>
                    <a:path extrusionOk="0" h="1265"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4"/>
                <p:cNvSpPr/>
                <p:nvPr/>
              </p:nvSpPr>
              <p:spPr>
                <a:xfrm>
                  <a:off x="4615850"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4"/>
                <p:cNvSpPr/>
                <p:nvPr/>
              </p:nvSpPr>
              <p:spPr>
                <a:xfrm>
                  <a:off x="4838750" y="4129925"/>
                  <a:ext cx="6100" cy="44975"/>
                </a:xfrm>
                <a:custGeom>
                  <a:rect b="b" l="l" r="r" t="t"/>
                  <a:pathLst>
                    <a:path extrusionOk="0" h="1799" w="244">
                      <a:moveTo>
                        <a:pt x="0" y="1"/>
                      </a:moveTo>
                      <a:lnTo>
                        <a:pt x="243" y="1"/>
                      </a:lnTo>
                      <a:lnTo>
                        <a:pt x="243" y="1799"/>
                      </a:lnTo>
                      <a:lnTo>
                        <a:pt x="0"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4"/>
                <p:cNvSpPr/>
                <p:nvPr/>
              </p:nvSpPr>
              <p:spPr>
                <a:xfrm>
                  <a:off x="4791975"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4"/>
                <p:cNvSpPr/>
                <p:nvPr/>
              </p:nvSpPr>
              <p:spPr>
                <a:xfrm>
                  <a:off x="4763425"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4"/>
                <p:cNvSpPr/>
                <p:nvPr/>
              </p:nvSpPr>
              <p:spPr>
                <a:xfrm>
                  <a:off x="5144225"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4"/>
                <p:cNvSpPr/>
                <p:nvPr/>
              </p:nvSpPr>
              <p:spPr>
                <a:xfrm>
                  <a:off x="5293625" y="4101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4"/>
                <p:cNvSpPr/>
                <p:nvPr/>
              </p:nvSpPr>
              <p:spPr>
                <a:xfrm>
                  <a:off x="5223175" y="4270825"/>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4"/>
                <p:cNvSpPr/>
                <p:nvPr/>
              </p:nvSpPr>
              <p:spPr>
                <a:xfrm>
                  <a:off x="5036725"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4"/>
                <p:cNvSpPr/>
                <p:nvPr/>
              </p:nvSpPr>
              <p:spPr>
                <a:xfrm>
                  <a:off x="5093800" y="4256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4"/>
                <p:cNvSpPr/>
                <p:nvPr/>
              </p:nvSpPr>
              <p:spPr>
                <a:xfrm>
                  <a:off x="4694800" y="42793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4"/>
                <p:cNvSpPr/>
                <p:nvPr/>
              </p:nvSpPr>
              <p:spPr>
                <a:xfrm>
                  <a:off x="5306975" y="4450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4"/>
                <p:cNvSpPr/>
                <p:nvPr/>
              </p:nvSpPr>
              <p:spPr>
                <a:xfrm>
                  <a:off x="5080450"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4"/>
                <p:cNvSpPr/>
                <p:nvPr/>
              </p:nvSpPr>
              <p:spPr>
                <a:xfrm>
                  <a:off x="5169725" y="4471250"/>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4"/>
                <p:cNvSpPr/>
                <p:nvPr/>
              </p:nvSpPr>
              <p:spPr>
                <a:xfrm>
                  <a:off x="5141175"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4"/>
                <p:cNvSpPr/>
                <p:nvPr/>
              </p:nvSpPr>
              <p:spPr>
                <a:xfrm>
                  <a:off x="5342800" y="4473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4"/>
                <p:cNvSpPr/>
                <p:nvPr/>
              </p:nvSpPr>
              <p:spPr>
                <a:xfrm>
                  <a:off x="5105350"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4"/>
                <p:cNvSpPr/>
                <p:nvPr/>
              </p:nvSpPr>
              <p:spPr>
                <a:xfrm>
                  <a:off x="5270525" y="4609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4"/>
                <p:cNvSpPr/>
                <p:nvPr/>
              </p:nvSpPr>
              <p:spPr>
                <a:xfrm>
                  <a:off x="5325800" y="46892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4"/>
                <p:cNvSpPr/>
                <p:nvPr/>
              </p:nvSpPr>
              <p:spPr>
                <a:xfrm>
                  <a:off x="5237125" y="4493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4"/>
                <p:cNvSpPr/>
                <p:nvPr/>
              </p:nvSpPr>
              <p:spPr>
                <a:xfrm>
                  <a:off x="5019100"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4"/>
                <p:cNvSpPr/>
                <p:nvPr/>
              </p:nvSpPr>
              <p:spPr>
                <a:xfrm>
                  <a:off x="5030650" y="4495525"/>
                  <a:ext cx="6100" cy="54700"/>
                </a:xfrm>
                <a:custGeom>
                  <a:rect b="b" l="l" r="r" t="t"/>
                  <a:pathLst>
                    <a:path extrusionOk="0" h="2188"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4"/>
                <p:cNvSpPr/>
                <p:nvPr/>
              </p:nvSpPr>
              <p:spPr>
                <a:xfrm>
                  <a:off x="5199475" y="470020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4"/>
                <p:cNvSpPr/>
                <p:nvPr/>
              </p:nvSpPr>
              <p:spPr>
                <a:xfrm>
                  <a:off x="4720325"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4"/>
                <p:cNvSpPr/>
                <p:nvPr/>
              </p:nvSpPr>
              <p:spPr>
                <a:xfrm>
                  <a:off x="4832675" y="4477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4"/>
                <p:cNvSpPr/>
                <p:nvPr/>
              </p:nvSpPr>
              <p:spPr>
                <a:xfrm>
                  <a:off x="4754325" y="4659500"/>
                  <a:ext cx="6100" cy="60750"/>
                </a:xfrm>
                <a:custGeom>
                  <a:rect b="b" l="l" r="r" t="t"/>
                  <a:pathLst>
                    <a:path extrusionOk="0" h="2430" w="244">
                      <a:moveTo>
                        <a:pt x="1" y="1"/>
                      </a:moveTo>
                      <a:lnTo>
                        <a:pt x="243" y="1"/>
                      </a:lnTo>
                      <a:lnTo>
                        <a:pt x="243" y="2430"/>
                      </a:lnTo>
                      <a:lnTo>
                        <a:pt x="1"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4"/>
                <p:cNvSpPr/>
                <p:nvPr/>
              </p:nvSpPr>
              <p:spPr>
                <a:xfrm>
                  <a:off x="4649250"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4"/>
                <p:cNvSpPr/>
                <p:nvPr/>
              </p:nvSpPr>
              <p:spPr>
                <a:xfrm>
                  <a:off x="5409000" y="4091675"/>
                  <a:ext cx="6100" cy="29775"/>
                </a:xfrm>
                <a:custGeom>
                  <a:rect b="b" l="l" r="r" t="t"/>
                  <a:pathLst>
                    <a:path extrusionOk="0" h="1191" w="244">
                      <a:moveTo>
                        <a:pt x="1" y="1"/>
                      </a:moveTo>
                      <a:lnTo>
                        <a:pt x="244" y="1"/>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4"/>
                <p:cNvSpPr/>
                <p:nvPr/>
              </p:nvSpPr>
              <p:spPr>
                <a:xfrm>
                  <a:off x="5536525" y="4106850"/>
                  <a:ext cx="6100" cy="31625"/>
                </a:xfrm>
                <a:custGeom>
                  <a:rect b="b" l="l" r="r" t="t"/>
                  <a:pathLst>
                    <a:path extrusionOk="0" h="1265"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4"/>
                <p:cNvSpPr/>
                <p:nvPr/>
              </p:nvSpPr>
              <p:spPr>
                <a:xfrm>
                  <a:off x="5469725"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4"/>
                <p:cNvSpPr/>
                <p:nvPr/>
              </p:nvSpPr>
              <p:spPr>
                <a:xfrm>
                  <a:off x="5692000" y="4129925"/>
                  <a:ext cx="6100" cy="44975"/>
                </a:xfrm>
                <a:custGeom>
                  <a:rect b="b" l="l" r="r" t="t"/>
                  <a:pathLst>
                    <a:path extrusionOk="0" h="1799" w="244">
                      <a:moveTo>
                        <a:pt x="1" y="1"/>
                      </a:moveTo>
                      <a:lnTo>
                        <a:pt x="244" y="1"/>
                      </a:lnTo>
                      <a:lnTo>
                        <a:pt x="244" y="1799"/>
                      </a:lnTo>
                      <a:lnTo>
                        <a:pt x="1"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4"/>
                <p:cNvSpPr/>
                <p:nvPr/>
              </p:nvSpPr>
              <p:spPr>
                <a:xfrm>
                  <a:off x="5645850"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4"/>
                <p:cNvSpPr/>
                <p:nvPr/>
              </p:nvSpPr>
              <p:spPr>
                <a:xfrm>
                  <a:off x="5617300"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4"/>
                <p:cNvSpPr/>
                <p:nvPr/>
              </p:nvSpPr>
              <p:spPr>
                <a:xfrm>
                  <a:off x="5370750" y="4433600"/>
                  <a:ext cx="6100" cy="34025"/>
                </a:xfrm>
                <a:custGeom>
                  <a:rect b="b" l="l" r="r" t="t"/>
                  <a:pathLst>
                    <a:path extrusionOk="0" h="1361" w="244">
                      <a:moveTo>
                        <a:pt x="0" y="0"/>
                      </a:moveTo>
                      <a:lnTo>
                        <a:pt x="243" y="0"/>
                      </a:lnTo>
                      <a:lnTo>
                        <a:pt x="243" y="1360"/>
                      </a:lnTo>
                      <a:lnTo>
                        <a:pt x="0" y="13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4"/>
                <p:cNvSpPr/>
                <p:nvPr/>
              </p:nvSpPr>
              <p:spPr>
                <a:xfrm>
                  <a:off x="5998100"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4"/>
                <p:cNvSpPr/>
                <p:nvPr/>
              </p:nvSpPr>
              <p:spPr>
                <a:xfrm>
                  <a:off x="5890600"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4"/>
                <p:cNvSpPr/>
                <p:nvPr/>
              </p:nvSpPr>
              <p:spPr>
                <a:xfrm>
                  <a:off x="5426625" y="4450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4"/>
                <p:cNvSpPr/>
                <p:nvPr/>
              </p:nvSpPr>
              <p:spPr>
                <a:xfrm>
                  <a:off x="5352525" y="46661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4"/>
                <p:cNvSpPr/>
                <p:nvPr/>
              </p:nvSpPr>
              <p:spPr>
                <a:xfrm>
                  <a:off x="5379250" y="4216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4"/>
                <p:cNvSpPr/>
                <p:nvPr/>
              </p:nvSpPr>
              <p:spPr>
                <a:xfrm>
                  <a:off x="5947075" y="4256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4"/>
                <p:cNvSpPr/>
                <p:nvPr/>
              </p:nvSpPr>
              <p:spPr>
                <a:xfrm>
                  <a:off x="5548075" y="42793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4"/>
                <p:cNvSpPr/>
                <p:nvPr/>
              </p:nvSpPr>
              <p:spPr>
                <a:xfrm>
                  <a:off x="5934325"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4"/>
                <p:cNvSpPr/>
                <p:nvPr/>
              </p:nvSpPr>
              <p:spPr>
                <a:xfrm>
                  <a:off x="5995050"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4"/>
                <p:cNvSpPr/>
                <p:nvPr/>
              </p:nvSpPr>
              <p:spPr>
                <a:xfrm>
                  <a:off x="5958625"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4"/>
                <p:cNvSpPr/>
                <p:nvPr/>
              </p:nvSpPr>
              <p:spPr>
                <a:xfrm>
                  <a:off x="5872975"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4"/>
                <p:cNvSpPr/>
                <p:nvPr/>
              </p:nvSpPr>
              <p:spPr>
                <a:xfrm>
                  <a:off x="5883925" y="4495525"/>
                  <a:ext cx="6100" cy="54700"/>
                </a:xfrm>
                <a:custGeom>
                  <a:rect b="b" l="l" r="r" t="t"/>
                  <a:pathLst>
                    <a:path extrusionOk="0" h="2188"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4"/>
                <p:cNvSpPr/>
                <p:nvPr/>
              </p:nvSpPr>
              <p:spPr>
                <a:xfrm>
                  <a:off x="5574200"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4"/>
                <p:cNvSpPr/>
                <p:nvPr/>
              </p:nvSpPr>
              <p:spPr>
                <a:xfrm>
                  <a:off x="5685925" y="4477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4"/>
                <p:cNvSpPr/>
                <p:nvPr/>
              </p:nvSpPr>
              <p:spPr>
                <a:xfrm>
                  <a:off x="5608200" y="46595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4"/>
                <p:cNvSpPr/>
                <p:nvPr/>
              </p:nvSpPr>
              <p:spPr>
                <a:xfrm>
                  <a:off x="5502525"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4"/>
                <p:cNvSpPr/>
                <p:nvPr/>
              </p:nvSpPr>
              <p:spPr>
                <a:xfrm>
                  <a:off x="5401725" y="4582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4"/>
                <p:cNvSpPr/>
                <p:nvPr/>
              </p:nvSpPr>
              <p:spPr>
                <a:xfrm>
                  <a:off x="4682675" y="4754250"/>
                  <a:ext cx="6075" cy="31600"/>
                </a:xfrm>
                <a:custGeom>
                  <a:rect b="b" l="l" r="r" t="t"/>
                  <a:pathLst>
                    <a:path extrusionOk="0" h="1264" w="243">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4"/>
                <p:cNvSpPr/>
                <p:nvPr/>
              </p:nvSpPr>
              <p:spPr>
                <a:xfrm>
                  <a:off x="4615850"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4"/>
                <p:cNvSpPr/>
                <p:nvPr/>
              </p:nvSpPr>
              <p:spPr>
                <a:xfrm>
                  <a:off x="4838750" y="4777925"/>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4"/>
                <p:cNvSpPr/>
                <p:nvPr/>
              </p:nvSpPr>
              <p:spPr>
                <a:xfrm>
                  <a:off x="4791975"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4"/>
                <p:cNvSpPr/>
                <p:nvPr/>
              </p:nvSpPr>
              <p:spPr>
                <a:xfrm>
                  <a:off x="4763425"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4"/>
                <p:cNvSpPr/>
                <p:nvPr/>
              </p:nvSpPr>
              <p:spPr>
                <a:xfrm>
                  <a:off x="5144225"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4"/>
                <p:cNvSpPr/>
                <p:nvPr/>
              </p:nvSpPr>
              <p:spPr>
                <a:xfrm>
                  <a:off x="5293625" y="4749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4"/>
                <p:cNvSpPr/>
                <p:nvPr/>
              </p:nvSpPr>
              <p:spPr>
                <a:xfrm>
                  <a:off x="5223175" y="4918825"/>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4"/>
                <p:cNvSpPr/>
                <p:nvPr/>
              </p:nvSpPr>
              <p:spPr>
                <a:xfrm>
                  <a:off x="5036725"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4"/>
                <p:cNvSpPr/>
                <p:nvPr/>
              </p:nvSpPr>
              <p:spPr>
                <a:xfrm>
                  <a:off x="5093800" y="4904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4"/>
                <p:cNvSpPr/>
                <p:nvPr/>
              </p:nvSpPr>
              <p:spPr>
                <a:xfrm>
                  <a:off x="4694800" y="4927325"/>
                  <a:ext cx="6100" cy="34025"/>
                </a:xfrm>
                <a:custGeom>
                  <a:rect b="b" l="l" r="r" t="t"/>
                  <a:pathLst>
                    <a:path extrusionOk="0" h="1361"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4"/>
                <p:cNvSpPr/>
                <p:nvPr/>
              </p:nvSpPr>
              <p:spPr>
                <a:xfrm>
                  <a:off x="5306975" y="5098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4"/>
                <p:cNvSpPr/>
                <p:nvPr/>
              </p:nvSpPr>
              <p:spPr>
                <a:xfrm>
                  <a:off x="5080450"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4"/>
                <p:cNvSpPr/>
                <p:nvPr/>
              </p:nvSpPr>
              <p:spPr>
                <a:xfrm>
                  <a:off x="5169725" y="5119225"/>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4"/>
                <p:cNvSpPr/>
                <p:nvPr/>
              </p:nvSpPr>
              <p:spPr>
                <a:xfrm>
                  <a:off x="5141175"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4"/>
                <p:cNvSpPr/>
                <p:nvPr/>
              </p:nvSpPr>
              <p:spPr>
                <a:xfrm>
                  <a:off x="5342800" y="5121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4"/>
                <p:cNvSpPr/>
                <p:nvPr/>
              </p:nvSpPr>
              <p:spPr>
                <a:xfrm>
                  <a:off x="5270525" y="5257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4"/>
                <p:cNvSpPr/>
                <p:nvPr/>
              </p:nvSpPr>
              <p:spPr>
                <a:xfrm>
                  <a:off x="5237125" y="5141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4"/>
                <p:cNvSpPr/>
                <p:nvPr/>
              </p:nvSpPr>
              <p:spPr>
                <a:xfrm>
                  <a:off x="5030650" y="5143525"/>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4"/>
                <p:cNvSpPr/>
                <p:nvPr/>
              </p:nvSpPr>
              <p:spPr>
                <a:xfrm>
                  <a:off x="4720325"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4"/>
                <p:cNvSpPr/>
                <p:nvPr/>
              </p:nvSpPr>
              <p:spPr>
                <a:xfrm>
                  <a:off x="4832675" y="5125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4"/>
                <p:cNvSpPr/>
                <p:nvPr/>
              </p:nvSpPr>
              <p:spPr>
                <a:xfrm>
                  <a:off x="4935900" y="4932800"/>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4"/>
                <p:cNvSpPr/>
                <p:nvPr/>
              </p:nvSpPr>
              <p:spPr>
                <a:xfrm>
                  <a:off x="4649250"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4"/>
                <p:cNvSpPr/>
                <p:nvPr/>
              </p:nvSpPr>
              <p:spPr>
                <a:xfrm>
                  <a:off x="5409000" y="4739675"/>
                  <a:ext cx="6100" cy="29775"/>
                </a:xfrm>
                <a:custGeom>
                  <a:rect b="b" l="l" r="r" t="t"/>
                  <a:pathLst>
                    <a:path extrusionOk="0" h="1191" w="244">
                      <a:moveTo>
                        <a:pt x="1" y="0"/>
                      </a:moveTo>
                      <a:lnTo>
                        <a:pt x="244" y="0"/>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4"/>
                <p:cNvSpPr/>
                <p:nvPr/>
              </p:nvSpPr>
              <p:spPr>
                <a:xfrm>
                  <a:off x="5536525" y="4754250"/>
                  <a:ext cx="6100" cy="31600"/>
                </a:xfrm>
                <a:custGeom>
                  <a:rect b="b" l="l" r="r" t="t"/>
                  <a:pathLst>
                    <a:path extrusionOk="0" h="1264" w="244">
                      <a:moveTo>
                        <a:pt x="1" y="0"/>
                      </a:moveTo>
                      <a:lnTo>
                        <a:pt x="244" y="0"/>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4"/>
                <p:cNvSpPr/>
                <p:nvPr/>
              </p:nvSpPr>
              <p:spPr>
                <a:xfrm>
                  <a:off x="5469725"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4"/>
                <p:cNvSpPr/>
                <p:nvPr/>
              </p:nvSpPr>
              <p:spPr>
                <a:xfrm>
                  <a:off x="5692000" y="4777925"/>
                  <a:ext cx="6100" cy="44975"/>
                </a:xfrm>
                <a:custGeom>
                  <a:rect b="b" l="l" r="r" t="t"/>
                  <a:pathLst>
                    <a:path extrusionOk="0" h="1799" w="244">
                      <a:moveTo>
                        <a:pt x="1" y="1"/>
                      </a:moveTo>
                      <a:lnTo>
                        <a:pt x="244" y="1"/>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4"/>
                <p:cNvSpPr/>
                <p:nvPr/>
              </p:nvSpPr>
              <p:spPr>
                <a:xfrm>
                  <a:off x="5645850"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4"/>
                <p:cNvSpPr/>
                <p:nvPr/>
              </p:nvSpPr>
              <p:spPr>
                <a:xfrm>
                  <a:off x="5617300"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4"/>
                <p:cNvSpPr/>
                <p:nvPr/>
              </p:nvSpPr>
              <p:spPr>
                <a:xfrm>
                  <a:off x="5370750" y="50815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4"/>
                <p:cNvSpPr/>
                <p:nvPr/>
              </p:nvSpPr>
              <p:spPr>
                <a:xfrm>
                  <a:off x="5998100"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4"/>
                <p:cNvSpPr/>
                <p:nvPr/>
              </p:nvSpPr>
              <p:spPr>
                <a:xfrm>
                  <a:off x="5890600"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4"/>
                <p:cNvSpPr/>
                <p:nvPr/>
              </p:nvSpPr>
              <p:spPr>
                <a:xfrm>
                  <a:off x="5426625" y="5098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4"/>
                <p:cNvSpPr/>
                <p:nvPr/>
              </p:nvSpPr>
              <p:spPr>
                <a:xfrm>
                  <a:off x="5379250" y="4864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4"/>
                <p:cNvSpPr/>
                <p:nvPr/>
              </p:nvSpPr>
              <p:spPr>
                <a:xfrm>
                  <a:off x="5947075" y="4904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4"/>
                <p:cNvSpPr/>
                <p:nvPr/>
              </p:nvSpPr>
              <p:spPr>
                <a:xfrm>
                  <a:off x="5548075" y="4927325"/>
                  <a:ext cx="6100" cy="34025"/>
                </a:xfrm>
                <a:custGeom>
                  <a:rect b="b" l="l" r="r" t="t"/>
                  <a:pathLst>
                    <a:path extrusionOk="0" h="1361"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4"/>
                <p:cNvSpPr/>
                <p:nvPr/>
              </p:nvSpPr>
              <p:spPr>
                <a:xfrm>
                  <a:off x="5934325"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4"/>
                <p:cNvSpPr/>
                <p:nvPr/>
              </p:nvSpPr>
              <p:spPr>
                <a:xfrm>
                  <a:off x="5995050"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4"/>
                <p:cNvSpPr/>
                <p:nvPr/>
              </p:nvSpPr>
              <p:spPr>
                <a:xfrm>
                  <a:off x="5883925" y="5143525"/>
                  <a:ext cx="6100" cy="54675"/>
                </a:xfrm>
                <a:custGeom>
                  <a:rect b="b" l="l" r="r" t="t"/>
                  <a:pathLst>
                    <a:path extrusionOk="0" h="2187"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4"/>
                <p:cNvSpPr/>
                <p:nvPr/>
              </p:nvSpPr>
              <p:spPr>
                <a:xfrm>
                  <a:off x="5574200"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4"/>
                <p:cNvSpPr/>
                <p:nvPr/>
              </p:nvSpPr>
              <p:spPr>
                <a:xfrm>
                  <a:off x="5685925" y="5125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4"/>
                <p:cNvSpPr/>
                <p:nvPr/>
              </p:nvSpPr>
              <p:spPr>
                <a:xfrm>
                  <a:off x="5502525"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4"/>
                <p:cNvSpPr/>
                <p:nvPr/>
              </p:nvSpPr>
              <p:spPr>
                <a:xfrm>
                  <a:off x="5401725" y="5230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67" name="Google Shape;1567;p34"/>
            <p:cNvSpPr/>
            <p:nvPr/>
          </p:nvSpPr>
          <p:spPr>
            <a:xfrm>
              <a:off x="6348899" y="1214450"/>
              <a:ext cx="572234" cy="824725"/>
            </a:xfrm>
            <a:custGeom>
              <a:rect b="b" l="l" r="r" t="t"/>
              <a:pathLst>
                <a:path extrusionOk="0" h="28009" w="19434">
                  <a:moveTo>
                    <a:pt x="19434" y="28009"/>
                  </a:moveTo>
                  <a:lnTo>
                    <a:pt x="0" y="28009"/>
                  </a:lnTo>
                  <a:lnTo>
                    <a:pt x="0" y="0"/>
                  </a:lnTo>
                  <a:lnTo>
                    <a:pt x="510" y="0"/>
                  </a:lnTo>
                  <a:lnTo>
                    <a:pt x="510" y="27547"/>
                  </a:lnTo>
                  <a:lnTo>
                    <a:pt x="19434"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4"/>
            <p:cNvSpPr/>
            <p:nvPr/>
          </p:nvSpPr>
          <p:spPr>
            <a:xfrm>
              <a:off x="6348899" y="2084208"/>
              <a:ext cx="572234" cy="73892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4"/>
            <p:cNvSpPr/>
            <p:nvPr/>
          </p:nvSpPr>
          <p:spPr>
            <a:xfrm>
              <a:off x="5723739" y="1214450"/>
              <a:ext cx="572264" cy="824725"/>
            </a:xfrm>
            <a:custGeom>
              <a:rect b="b" l="l" r="r" t="t"/>
              <a:pathLst>
                <a:path extrusionOk="0" h="28009" w="19435">
                  <a:moveTo>
                    <a:pt x="19435" y="28009"/>
                  </a:moveTo>
                  <a:lnTo>
                    <a:pt x="1" y="28009"/>
                  </a:lnTo>
                  <a:lnTo>
                    <a:pt x="1" y="0"/>
                  </a:lnTo>
                  <a:lnTo>
                    <a:pt x="511" y="0"/>
                  </a:lnTo>
                  <a:lnTo>
                    <a:pt x="511" y="27547"/>
                  </a:lnTo>
                  <a:lnTo>
                    <a:pt x="19435"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4"/>
            <p:cNvSpPr/>
            <p:nvPr/>
          </p:nvSpPr>
          <p:spPr>
            <a:xfrm>
              <a:off x="5723739" y="2850263"/>
              <a:ext cx="572264" cy="684537"/>
            </a:xfrm>
            <a:custGeom>
              <a:rect b="b" l="l" r="r" t="t"/>
              <a:pathLst>
                <a:path extrusionOk="0" h="23248" w="19435">
                  <a:moveTo>
                    <a:pt x="511" y="0"/>
                  </a:moveTo>
                  <a:lnTo>
                    <a:pt x="1" y="0"/>
                  </a:lnTo>
                  <a:lnTo>
                    <a:pt x="1" y="23248"/>
                  </a:lnTo>
                  <a:lnTo>
                    <a:pt x="19435" y="23248"/>
                  </a:lnTo>
                  <a:lnTo>
                    <a:pt x="19435" y="22762"/>
                  </a:lnTo>
                  <a:lnTo>
                    <a:pt x="511"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4"/>
            <p:cNvSpPr/>
            <p:nvPr/>
          </p:nvSpPr>
          <p:spPr>
            <a:xfrm>
              <a:off x="5723739" y="2084208"/>
              <a:ext cx="572264" cy="738922"/>
            </a:xfrm>
            <a:custGeom>
              <a:rect b="b" l="l" r="r" t="t"/>
              <a:pathLst>
                <a:path extrusionOk="0" h="25095" w="19435">
                  <a:moveTo>
                    <a:pt x="19435" y="25094"/>
                  </a:moveTo>
                  <a:lnTo>
                    <a:pt x="1" y="25094"/>
                  </a:lnTo>
                  <a:lnTo>
                    <a:pt x="1" y="0"/>
                  </a:lnTo>
                  <a:lnTo>
                    <a:pt x="511" y="0"/>
                  </a:lnTo>
                  <a:lnTo>
                    <a:pt x="511" y="24633"/>
                  </a:lnTo>
                  <a:lnTo>
                    <a:pt x="19435"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4"/>
            <p:cNvSpPr/>
            <p:nvPr/>
          </p:nvSpPr>
          <p:spPr>
            <a:xfrm>
              <a:off x="6996908" y="1214450"/>
              <a:ext cx="572264" cy="824725"/>
            </a:xfrm>
            <a:custGeom>
              <a:rect b="b" l="l" r="r" t="t"/>
              <a:pathLst>
                <a:path extrusionOk="0" h="28009" w="19435">
                  <a:moveTo>
                    <a:pt x="1" y="28009"/>
                  </a:moveTo>
                  <a:lnTo>
                    <a:pt x="19435" y="28009"/>
                  </a:lnTo>
                  <a:lnTo>
                    <a:pt x="19435" y="0"/>
                  </a:lnTo>
                  <a:lnTo>
                    <a:pt x="18925" y="0"/>
                  </a:lnTo>
                  <a:lnTo>
                    <a:pt x="18925" y="27547"/>
                  </a:lnTo>
                  <a:lnTo>
                    <a:pt x="1"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4"/>
            <p:cNvSpPr/>
            <p:nvPr/>
          </p:nvSpPr>
          <p:spPr>
            <a:xfrm>
              <a:off x="6996908" y="2850263"/>
              <a:ext cx="572264" cy="684537"/>
            </a:xfrm>
            <a:custGeom>
              <a:rect b="b" l="l" r="r" t="t"/>
              <a:pathLst>
                <a:path extrusionOk="0" h="23248" w="19435">
                  <a:moveTo>
                    <a:pt x="18925" y="0"/>
                  </a:moveTo>
                  <a:lnTo>
                    <a:pt x="19435" y="0"/>
                  </a:lnTo>
                  <a:lnTo>
                    <a:pt x="19435" y="23248"/>
                  </a:lnTo>
                  <a:lnTo>
                    <a:pt x="1" y="23248"/>
                  </a:lnTo>
                  <a:lnTo>
                    <a:pt x="1" y="22762"/>
                  </a:lnTo>
                  <a:lnTo>
                    <a:pt x="18925"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4"/>
            <p:cNvSpPr/>
            <p:nvPr/>
          </p:nvSpPr>
          <p:spPr>
            <a:xfrm>
              <a:off x="6996908" y="2084208"/>
              <a:ext cx="572264" cy="738922"/>
            </a:xfrm>
            <a:custGeom>
              <a:rect b="b" l="l" r="r" t="t"/>
              <a:pathLst>
                <a:path extrusionOk="0" h="25095" w="19435">
                  <a:moveTo>
                    <a:pt x="1" y="25094"/>
                  </a:moveTo>
                  <a:lnTo>
                    <a:pt x="19435" y="25094"/>
                  </a:lnTo>
                  <a:lnTo>
                    <a:pt x="19435" y="0"/>
                  </a:lnTo>
                  <a:lnTo>
                    <a:pt x="18925" y="0"/>
                  </a:lnTo>
                  <a:lnTo>
                    <a:pt x="18925" y="24633"/>
                  </a:lnTo>
                  <a:lnTo>
                    <a:pt x="1"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4"/>
            <p:cNvSpPr/>
            <p:nvPr/>
          </p:nvSpPr>
          <p:spPr>
            <a:xfrm>
              <a:off x="5688700" y="1214450"/>
              <a:ext cx="1926999" cy="2348298"/>
            </a:xfrm>
            <a:custGeom>
              <a:rect b="b" l="l" r="r" t="t"/>
              <a:pathLst>
                <a:path extrusionOk="0" h="79752" w="65444">
                  <a:moveTo>
                    <a:pt x="65444" y="29539"/>
                  </a:moveTo>
                  <a:lnTo>
                    <a:pt x="65444" y="27790"/>
                  </a:lnTo>
                  <a:lnTo>
                    <a:pt x="43629" y="27790"/>
                  </a:lnTo>
                  <a:lnTo>
                    <a:pt x="43629" y="0"/>
                  </a:lnTo>
                  <a:lnTo>
                    <a:pt x="41856" y="0"/>
                  </a:lnTo>
                  <a:lnTo>
                    <a:pt x="41856" y="27790"/>
                  </a:lnTo>
                  <a:lnTo>
                    <a:pt x="22665" y="27790"/>
                  </a:lnTo>
                  <a:lnTo>
                    <a:pt x="22665" y="0"/>
                  </a:lnTo>
                  <a:lnTo>
                    <a:pt x="20916" y="0"/>
                  </a:lnTo>
                  <a:lnTo>
                    <a:pt x="20916" y="27790"/>
                  </a:lnTo>
                  <a:lnTo>
                    <a:pt x="0" y="27790"/>
                  </a:lnTo>
                  <a:lnTo>
                    <a:pt x="0" y="29539"/>
                  </a:lnTo>
                  <a:lnTo>
                    <a:pt x="20916" y="29539"/>
                  </a:lnTo>
                  <a:lnTo>
                    <a:pt x="20916" y="54390"/>
                  </a:lnTo>
                  <a:lnTo>
                    <a:pt x="0" y="54390"/>
                  </a:lnTo>
                  <a:lnTo>
                    <a:pt x="0" y="56139"/>
                  </a:lnTo>
                  <a:lnTo>
                    <a:pt x="20916" y="56139"/>
                  </a:lnTo>
                  <a:lnTo>
                    <a:pt x="20916" y="79751"/>
                  </a:lnTo>
                  <a:lnTo>
                    <a:pt x="22665" y="79751"/>
                  </a:lnTo>
                  <a:lnTo>
                    <a:pt x="22665" y="56139"/>
                  </a:lnTo>
                  <a:lnTo>
                    <a:pt x="41856" y="56139"/>
                  </a:lnTo>
                  <a:lnTo>
                    <a:pt x="41856" y="79751"/>
                  </a:lnTo>
                  <a:lnTo>
                    <a:pt x="43629" y="79751"/>
                  </a:lnTo>
                  <a:lnTo>
                    <a:pt x="43629" y="56139"/>
                  </a:lnTo>
                  <a:lnTo>
                    <a:pt x="65444" y="56139"/>
                  </a:lnTo>
                  <a:lnTo>
                    <a:pt x="65444" y="54390"/>
                  </a:lnTo>
                  <a:lnTo>
                    <a:pt x="43629" y="54390"/>
                  </a:lnTo>
                  <a:lnTo>
                    <a:pt x="43629" y="29539"/>
                  </a:lnTo>
                  <a:close/>
                  <a:moveTo>
                    <a:pt x="41856" y="54390"/>
                  </a:moveTo>
                  <a:lnTo>
                    <a:pt x="22665" y="54390"/>
                  </a:lnTo>
                  <a:lnTo>
                    <a:pt x="22665" y="29539"/>
                  </a:lnTo>
                  <a:lnTo>
                    <a:pt x="41856" y="2953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 name="Google Shape;1576;p34"/>
          <p:cNvSpPr/>
          <p:nvPr/>
        </p:nvSpPr>
        <p:spPr>
          <a:xfrm flipH="1">
            <a:off x="5594400" y="3847425"/>
            <a:ext cx="2749500" cy="151200"/>
          </a:xfrm>
          <a:prstGeom prst="rect">
            <a:avLst/>
          </a:prstGeom>
          <a:gradFill>
            <a:gsLst>
              <a:gs pos="0">
                <a:schemeClr val="lt2"/>
              </a:gs>
              <a:gs pos="89000">
                <a:srgbClr val="521A6D"/>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 name="Google Shape;1577;p34"/>
          <p:cNvGrpSpPr/>
          <p:nvPr/>
        </p:nvGrpSpPr>
        <p:grpSpPr>
          <a:xfrm flipH="1">
            <a:off x="5491825" y="3033377"/>
            <a:ext cx="1133360" cy="914985"/>
            <a:chOff x="3974575" y="4314877"/>
            <a:chExt cx="1133360" cy="914985"/>
          </a:xfrm>
        </p:grpSpPr>
        <p:sp>
          <p:nvSpPr>
            <p:cNvPr id="1578" name="Google Shape;1578;p34"/>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4"/>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4"/>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4"/>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4"/>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4"/>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4"/>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4"/>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4"/>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4"/>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4"/>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4"/>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4"/>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4"/>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4"/>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4"/>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4"/>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4"/>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4"/>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4"/>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4"/>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34"/>
          <p:cNvGrpSpPr/>
          <p:nvPr/>
        </p:nvGrpSpPr>
        <p:grpSpPr>
          <a:xfrm>
            <a:off x="7568948" y="-12760"/>
            <a:ext cx="1274018" cy="1470494"/>
            <a:chOff x="5253300" y="-327840"/>
            <a:chExt cx="1177575" cy="1359177"/>
          </a:xfrm>
        </p:grpSpPr>
        <p:sp>
          <p:nvSpPr>
            <p:cNvPr id="1600" name="Google Shape;1600;p34"/>
            <p:cNvSpPr/>
            <p:nvPr/>
          </p:nvSpPr>
          <p:spPr>
            <a:xfrm>
              <a:off x="5253300" y="261263"/>
              <a:ext cx="1177575" cy="597600"/>
            </a:xfrm>
            <a:custGeom>
              <a:rect b="b" l="l" r="r" t="t"/>
              <a:pathLst>
                <a:path extrusionOk="0" h="23904" w="47103">
                  <a:moveTo>
                    <a:pt x="38163" y="0"/>
                  </a:moveTo>
                  <a:lnTo>
                    <a:pt x="6681" y="0"/>
                  </a:lnTo>
                  <a:cubicBezTo>
                    <a:pt x="6681" y="0"/>
                    <a:pt x="0" y="23904"/>
                    <a:pt x="23807" y="22470"/>
                  </a:cubicBezTo>
                  <a:cubicBezTo>
                    <a:pt x="47103" y="21062"/>
                    <a:pt x="39912" y="195"/>
                    <a:pt x="39912" y="195"/>
                  </a:cubicBez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4"/>
            <p:cNvSpPr/>
            <p:nvPr/>
          </p:nvSpPr>
          <p:spPr>
            <a:xfrm>
              <a:off x="5459775" y="286763"/>
              <a:ext cx="740325" cy="518050"/>
            </a:xfrm>
            <a:custGeom>
              <a:rect b="b" l="l" r="r" t="t"/>
              <a:pathLst>
                <a:path extrusionOk="0" h="20722" w="29613">
                  <a:moveTo>
                    <a:pt x="1" y="2745"/>
                  </a:moveTo>
                  <a:cubicBezTo>
                    <a:pt x="729" y="4082"/>
                    <a:pt x="1871" y="5150"/>
                    <a:pt x="3256" y="5758"/>
                  </a:cubicBezTo>
                  <a:lnTo>
                    <a:pt x="1215" y="6001"/>
                  </a:lnTo>
                  <a:cubicBezTo>
                    <a:pt x="1774" y="7191"/>
                    <a:pt x="2308" y="8357"/>
                    <a:pt x="2867" y="9523"/>
                  </a:cubicBezTo>
                  <a:lnTo>
                    <a:pt x="851" y="9839"/>
                  </a:lnTo>
                  <a:cubicBezTo>
                    <a:pt x="1239" y="10616"/>
                    <a:pt x="1871" y="11248"/>
                    <a:pt x="2648" y="11636"/>
                  </a:cubicBezTo>
                  <a:lnTo>
                    <a:pt x="1191" y="11612"/>
                  </a:lnTo>
                  <a:cubicBezTo>
                    <a:pt x="1628" y="12802"/>
                    <a:pt x="2381" y="13847"/>
                    <a:pt x="3401" y="14600"/>
                  </a:cubicBezTo>
                  <a:lnTo>
                    <a:pt x="2673" y="14819"/>
                  </a:lnTo>
                  <a:cubicBezTo>
                    <a:pt x="3839" y="15839"/>
                    <a:pt x="4543" y="17297"/>
                    <a:pt x="4567" y="18851"/>
                  </a:cubicBezTo>
                  <a:cubicBezTo>
                    <a:pt x="5442" y="18244"/>
                    <a:pt x="6049" y="17345"/>
                    <a:pt x="6292" y="16301"/>
                  </a:cubicBezTo>
                  <a:lnTo>
                    <a:pt x="14552" y="19410"/>
                  </a:lnTo>
                  <a:lnTo>
                    <a:pt x="13361" y="18341"/>
                  </a:lnTo>
                  <a:lnTo>
                    <a:pt x="15766" y="19191"/>
                  </a:lnTo>
                  <a:cubicBezTo>
                    <a:pt x="15499" y="19653"/>
                    <a:pt x="15402" y="20187"/>
                    <a:pt x="15523" y="20722"/>
                  </a:cubicBezTo>
                  <a:cubicBezTo>
                    <a:pt x="18147" y="19070"/>
                    <a:pt x="21038" y="17904"/>
                    <a:pt x="24074" y="17297"/>
                  </a:cubicBezTo>
                  <a:lnTo>
                    <a:pt x="20819" y="16641"/>
                  </a:lnTo>
                  <a:cubicBezTo>
                    <a:pt x="22252" y="15839"/>
                    <a:pt x="23977" y="15718"/>
                    <a:pt x="25507" y="16301"/>
                  </a:cubicBezTo>
                  <a:lnTo>
                    <a:pt x="24244" y="14041"/>
                  </a:lnTo>
                  <a:lnTo>
                    <a:pt x="26236" y="13434"/>
                  </a:lnTo>
                  <a:cubicBezTo>
                    <a:pt x="25265" y="13288"/>
                    <a:pt x="25070" y="12171"/>
                    <a:pt x="25386" y="11418"/>
                  </a:cubicBezTo>
                  <a:cubicBezTo>
                    <a:pt x="25726" y="10640"/>
                    <a:pt x="26382" y="9936"/>
                    <a:pt x="26309" y="9134"/>
                  </a:cubicBezTo>
                  <a:cubicBezTo>
                    <a:pt x="26260" y="8576"/>
                    <a:pt x="25848" y="8065"/>
                    <a:pt x="25726" y="7507"/>
                  </a:cubicBezTo>
                  <a:cubicBezTo>
                    <a:pt x="25532" y="6632"/>
                    <a:pt x="26042" y="5709"/>
                    <a:pt x="26844" y="5078"/>
                  </a:cubicBezTo>
                  <a:cubicBezTo>
                    <a:pt x="27621" y="4446"/>
                    <a:pt x="28617" y="4033"/>
                    <a:pt x="29613" y="3644"/>
                  </a:cubicBezTo>
                  <a:cubicBezTo>
                    <a:pt x="28763" y="3912"/>
                    <a:pt x="27815" y="3717"/>
                    <a:pt x="27159" y="3086"/>
                  </a:cubicBezTo>
                  <a:cubicBezTo>
                    <a:pt x="26625" y="2503"/>
                    <a:pt x="26649" y="1579"/>
                    <a:pt x="27208" y="1021"/>
                  </a:cubicBezTo>
                  <a:lnTo>
                    <a:pt x="23564" y="2308"/>
                  </a:lnTo>
                  <a:cubicBezTo>
                    <a:pt x="23200" y="1458"/>
                    <a:pt x="21864" y="1142"/>
                    <a:pt x="20795" y="1385"/>
                  </a:cubicBezTo>
                  <a:cubicBezTo>
                    <a:pt x="19726" y="1604"/>
                    <a:pt x="18876" y="2260"/>
                    <a:pt x="18074" y="2867"/>
                  </a:cubicBezTo>
                  <a:cubicBezTo>
                    <a:pt x="17928" y="1749"/>
                    <a:pt x="18657" y="583"/>
                    <a:pt x="19872" y="25"/>
                  </a:cubicBezTo>
                  <a:lnTo>
                    <a:pt x="2648" y="0"/>
                  </a:ln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4"/>
            <p:cNvSpPr/>
            <p:nvPr/>
          </p:nvSpPr>
          <p:spPr>
            <a:xfrm>
              <a:off x="5814464" y="-327840"/>
              <a:ext cx="21235" cy="597594"/>
            </a:xfrm>
            <a:custGeom>
              <a:rect b="b" l="l" r="r" t="t"/>
              <a:pathLst>
                <a:path extrusionOk="0" h="13411" w="802">
                  <a:moveTo>
                    <a:pt x="0" y="1"/>
                  </a:moveTo>
                  <a:lnTo>
                    <a:pt x="802" y="1"/>
                  </a:lnTo>
                  <a:lnTo>
                    <a:pt x="802" y="13410"/>
                  </a:lnTo>
                  <a:lnTo>
                    <a:pt x="0" y="134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4"/>
            <p:cNvSpPr/>
            <p:nvPr/>
          </p:nvSpPr>
          <p:spPr>
            <a:xfrm>
              <a:off x="5935300" y="235138"/>
              <a:ext cx="188900" cy="489525"/>
            </a:xfrm>
            <a:custGeom>
              <a:rect b="b" l="l" r="r" t="t"/>
              <a:pathLst>
                <a:path extrusionOk="0" h="19581" w="7556">
                  <a:moveTo>
                    <a:pt x="7239" y="19580"/>
                  </a:moveTo>
                  <a:lnTo>
                    <a:pt x="7555" y="19410"/>
                  </a:lnTo>
                  <a:cubicBezTo>
                    <a:pt x="7069" y="18851"/>
                    <a:pt x="6778" y="15742"/>
                    <a:pt x="6486" y="12438"/>
                  </a:cubicBezTo>
                  <a:cubicBezTo>
                    <a:pt x="6049" y="7677"/>
                    <a:pt x="5563" y="2284"/>
                    <a:pt x="4203" y="802"/>
                  </a:cubicBezTo>
                  <a:cubicBezTo>
                    <a:pt x="3839" y="389"/>
                    <a:pt x="3328" y="146"/>
                    <a:pt x="2770" y="98"/>
                  </a:cubicBezTo>
                  <a:cubicBezTo>
                    <a:pt x="1434" y="1"/>
                    <a:pt x="49" y="1069"/>
                    <a:pt x="0" y="1094"/>
                  </a:cubicBezTo>
                  <a:lnTo>
                    <a:pt x="268" y="1337"/>
                  </a:lnTo>
                  <a:cubicBezTo>
                    <a:pt x="268" y="1337"/>
                    <a:pt x="1579" y="341"/>
                    <a:pt x="2745" y="438"/>
                  </a:cubicBezTo>
                  <a:cubicBezTo>
                    <a:pt x="3183" y="462"/>
                    <a:pt x="3596" y="657"/>
                    <a:pt x="3887" y="997"/>
                  </a:cubicBezTo>
                  <a:cubicBezTo>
                    <a:pt x="5175" y="2406"/>
                    <a:pt x="5685" y="7993"/>
                    <a:pt x="6098" y="12463"/>
                  </a:cubicBezTo>
                  <a:cubicBezTo>
                    <a:pt x="6462" y="16495"/>
                    <a:pt x="6705" y="18997"/>
                    <a:pt x="7239"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4"/>
            <p:cNvSpPr/>
            <p:nvPr/>
          </p:nvSpPr>
          <p:spPr>
            <a:xfrm>
              <a:off x="6094400" y="711263"/>
              <a:ext cx="150650" cy="199825"/>
            </a:xfrm>
            <a:custGeom>
              <a:rect b="b" l="l" r="r" t="t"/>
              <a:pathLst>
                <a:path extrusionOk="0" h="7993" w="6026">
                  <a:moveTo>
                    <a:pt x="803" y="1"/>
                  </a:moveTo>
                  <a:cubicBezTo>
                    <a:pt x="803" y="1"/>
                    <a:pt x="6025" y="2867"/>
                    <a:pt x="4544" y="5418"/>
                  </a:cubicBezTo>
                  <a:cubicBezTo>
                    <a:pt x="3062" y="7993"/>
                    <a:pt x="1" y="1434"/>
                    <a:pt x="80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4"/>
            <p:cNvSpPr/>
            <p:nvPr/>
          </p:nvSpPr>
          <p:spPr>
            <a:xfrm>
              <a:off x="6111425" y="607413"/>
              <a:ext cx="207100" cy="99625"/>
            </a:xfrm>
            <a:custGeom>
              <a:rect b="b" l="l" r="r" t="t"/>
              <a:pathLst>
                <a:path extrusionOk="0" h="3985" w="8284">
                  <a:moveTo>
                    <a:pt x="0" y="2624"/>
                  </a:moveTo>
                  <a:cubicBezTo>
                    <a:pt x="0" y="2624"/>
                    <a:pt x="948" y="462"/>
                    <a:pt x="3231" y="244"/>
                  </a:cubicBezTo>
                  <a:cubicBezTo>
                    <a:pt x="5515" y="25"/>
                    <a:pt x="8284" y="1"/>
                    <a:pt x="6632" y="1094"/>
                  </a:cubicBezTo>
                  <a:cubicBezTo>
                    <a:pt x="4980" y="2187"/>
                    <a:pt x="2235" y="3985"/>
                    <a:pt x="0"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4"/>
            <p:cNvSpPr/>
            <p:nvPr/>
          </p:nvSpPr>
          <p:spPr>
            <a:xfrm>
              <a:off x="5912825" y="611663"/>
              <a:ext cx="194975" cy="90525"/>
            </a:xfrm>
            <a:custGeom>
              <a:rect b="b" l="l" r="r" t="t"/>
              <a:pathLst>
                <a:path extrusionOk="0" h="3621" w="7799">
                  <a:moveTo>
                    <a:pt x="7653" y="2017"/>
                  </a:moveTo>
                  <a:cubicBezTo>
                    <a:pt x="7653" y="2017"/>
                    <a:pt x="3061" y="1"/>
                    <a:pt x="1531" y="122"/>
                  </a:cubicBezTo>
                  <a:cubicBezTo>
                    <a:pt x="1" y="219"/>
                    <a:pt x="584" y="1288"/>
                    <a:pt x="3717" y="2454"/>
                  </a:cubicBezTo>
                  <a:cubicBezTo>
                    <a:pt x="6875" y="3620"/>
                    <a:pt x="7798" y="2867"/>
                    <a:pt x="7798"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4"/>
            <p:cNvSpPr/>
            <p:nvPr/>
          </p:nvSpPr>
          <p:spPr>
            <a:xfrm>
              <a:off x="6096850" y="502363"/>
              <a:ext cx="235650" cy="102650"/>
            </a:xfrm>
            <a:custGeom>
              <a:rect b="b" l="l" r="r" t="t"/>
              <a:pathLst>
                <a:path extrusionOk="0" h="4106" w="9426">
                  <a:moveTo>
                    <a:pt x="0" y="3620"/>
                  </a:moveTo>
                  <a:cubicBezTo>
                    <a:pt x="0" y="3474"/>
                    <a:pt x="3595" y="0"/>
                    <a:pt x="6510" y="608"/>
                  </a:cubicBezTo>
                  <a:cubicBezTo>
                    <a:pt x="9426" y="1239"/>
                    <a:pt x="4737" y="4106"/>
                    <a:pt x="24"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4"/>
            <p:cNvSpPr/>
            <p:nvPr/>
          </p:nvSpPr>
          <p:spPr>
            <a:xfrm>
              <a:off x="5889150" y="465913"/>
              <a:ext cx="207725" cy="126350"/>
            </a:xfrm>
            <a:custGeom>
              <a:rect b="b" l="l" r="r" t="t"/>
              <a:pathLst>
                <a:path extrusionOk="0" h="5054" w="8309">
                  <a:moveTo>
                    <a:pt x="8235" y="4446"/>
                  </a:moveTo>
                  <a:cubicBezTo>
                    <a:pt x="8235" y="4325"/>
                    <a:pt x="3960" y="1"/>
                    <a:pt x="1992" y="1264"/>
                  </a:cubicBezTo>
                  <a:cubicBezTo>
                    <a:pt x="0" y="2503"/>
                    <a:pt x="6851" y="4689"/>
                    <a:pt x="8308"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4"/>
            <p:cNvSpPr/>
            <p:nvPr/>
          </p:nvSpPr>
          <p:spPr>
            <a:xfrm>
              <a:off x="6089550" y="427038"/>
              <a:ext cx="149425" cy="115425"/>
            </a:xfrm>
            <a:custGeom>
              <a:rect b="b" l="l" r="r" t="t"/>
              <a:pathLst>
                <a:path extrusionOk="0" h="4617" w="5977">
                  <a:moveTo>
                    <a:pt x="292" y="4616"/>
                  </a:moveTo>
                  <a:cubicBezTo>
                    <a:pt x="292" y="4616"/>
                    <a:pt x="4640" y="3402"/>
                    <a:pt x="5977" y="1"/>
                  </a:cubicBezTo>
                  <a:cubicBezTo>
                    <a:pt x="3499" y="1"/>
                    <a:pt x="1191" y="1361"/>
                    <a:pt x="1"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4"/>
            <p:cNvSpPr/>
            <p:nvPr/>
          </p:nvSpPr>
          <p:spPr>
            <a:xfrm>
              <a:off x="5945625" y="427038"/>
              <a:ext cx="142750" cy="95375"/>
            </a:xfrm>
            <a:custGeom>
              <a:rect b="b" l="l" r="r" t="t"/>
              <a:pathLst>
                <a:path extrusionOk="0" h="3815" w="5710">
                  <a:moveTo>
                    <a:pt x="5709" y="3110"/>
                  </a:moveTo>
                  <a:cubicBezTo>
                    <a:pt x="5709" y="3110"/>
                    <a:pt x="5005" y="292"/>
                    <a:pt x="0" y="1"/>
                  </a:cubicBezTo>
                  <a:cubicBezTo>
                    <a:pt x="0" y="1"/>
                    <a:pt x="268" y="3523"/>
                    <a:pt x="5709"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4"/>
            <p:cNvSpPr/>
            <p:nvPr/>
          </p:nvSpPr>
          <p:spPr>
            <a:xfrm>
              <a:off x="6079225" y="335338"/>
              <a:ext cx="145175" cy="100850"/>
            </a:xfrm>
            <a:custGeom>
              <a:rect b="b" l="l" r="r" t="t"/>
              <a:pathLst>
                <a:path extrusionOk="0" h="4034" w="5807">
                  <a:moveTo>
                    <a:pt x="1" y="3329"/>
                  </a:moveTo>
                  <a:cubicBezTo>
                    <a:pt x="1" y="3329"/>
                    <a:pt x="2017" y="147"/>
                    <a:pt x="5807" y="1"/>
                  </a:cubicBezTo>
                  <a:cubicBezTo>
                    <a:pt x="5807" y="1"/>
                    <a:pt x="5442" y="3936"/>
                    <a:pt x="98"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4"/>
            <p:cNvSpPr/>
            <p:nvPr/>
          </p:nvSpPr>
          <p:spPr>
            <a:xfrm>
              <a:off x="5918300" y="360863"/>
              <a:ext cx="160950" cy="64400"/>
            </a:xfrm>
            <a:custGeom>
              <a:rect b="b" l="l" r="r" t="t"/>
              <a:pathLst>
                <a:path extrusionOk="0" h="2576" w="6438">
                  <a:moveTo>
                    <a:pt x="6389" y="1822"/>
                  </a:moveTo>
                  <a:cubicBezTo>
                    <a:pt x="6389" y="1822"/>
                    <a:pt x="3911" y="0"/>
                    <a:pt x="0" y="535"/>
                  </a:cubicBezTo>
                  <a:cubicBezTo>
                    <a:pt x="0" y="535"/>
                    <a:pt x="850" y="2575"/>
                    <a:pt x="6438"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4"/>
            <p:cNvSpPr/>
            <p:nvPr/>
          </p:nvSpPr>
          <p:spPr>
            <a:xfrm>
              <a:off x="6034900" y="244863"/>
              <a:ext cx="154275" cy="117225"/>
            </a:xfrm>
            <a:custGeom>
              <a:rect b="b" l="l" r="r" t="t"/>
              <a:pathLst>
                <a:path extrusionOk="0" h="4689" w="6171">
                  <a:moveTo>
                    <a:pt x="1458" y="4689"/>
                  </a:moveTo>
                  <a:cubicBezTo>
                    <a:pt x="1458" y="4689"/>
                    <a:pt x="0" y="195"/>
                    <a:pt x="6171" y="0"/>
                  </a:cubicBezTo>
                  <a:cubicBezTo>
                    <a:pt x="6171" y="0"/>
                    <a:pt x="4494" y="3960"/>
                    <a:pt x="1458"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4"/>
            <p:cNvSpPr/>
            <p:nvPr/>
          </p:nvSpPr>
          <p:spPr>
            <a:xfrm>
              <a:off x="5930450" y="289788"/>
              <a:ext cx="140300" cy="68650"/>
            </a:xfrm>
            <a:custGeom>
              <a:rect b="b" l="l" r="r" t="t"/>
              <a:pathLst>
                <a:path extrusionOk="0" h="2746" w="5612">
                  <a:moveTo>
                    <a:pt x="5466" y="2746"/>
                  </a:moveTo>
                  <a:cubicBezTo>
                    <a:pt x="5612" y="2746"/>
                    <a:pt x="4251" y="171"/>
                    <a:pt x="0" y="1"/>
                  </a:cubicBezTo>
                  <a:cubicBezTo>
                    <a:pt x="24" y="25"/>
                    <a:pt x="1458" y="2600"/>
                    <a:pt x="5466"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4"/>
            <p:cNvSpPr/>
            <p:nvPr/>
          </p:nvSpPr>
          <p:spPr>
            <a:xfrm>
              <a:off x="5982675" y="150113"/>
              <a:ext cx="125125" cy="91725"/>
            </a:xfrm>
            <a:custGeom>
              <a:rect b="b" l="l" r="r" t="t"/>
              <a:pathLst>
                <a:path extrusionOk="0" h="3669" w="5005">
                  <a:moveTo>
                    <a:pt x="122" y="3669"/>
                  </a:moveTo>
                  <a:cubicBezTo>
                    <a:pt x="122" y="3669"/>
                    <a:pt x="0" y="511"/>
                    <a:pt x="5004" y="1"/>
                  </a:cubicBezTo>
                  <a:cubicBezTo>
                    <a:pt x="5004" y="1"/>
                    <a:pt x="4543" y="3159"/>
                    <a:pt x="122"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4"/>
            <p:cNvSpPr/>
            <p:nvPr/>
          </p:nvSpPr>
          <p:spPr>
            <a:xfrm>
              <a:off x="5835700" y="181088"/>
              <a:ext cx="134250" cy="74125"/>
            </a:xfrm>
            <a:custGeom>
              <a:rect b="b" l="l" r="r" t="t"/>
              <a:pathLst>
                <a:path extrusionOk="0" h="2965" w="5370">
                  <a:moveTo>
                    <a:pt x="5369" y="2551"/>
                  </a:moveTo>
                  <a:cubicBezTo>
                    <a:pt x="5369" y="2551"/>
                    <a:pt x="5296" y="219"/>
                    <a:pt x="0" y="1"/>
                  </a:cubicBezTo>
                  <a:cubicBezTo>
                    <a:pt x="0" y="1"/>
                    <a:pt x="1531" y="2964"/>
                    <a:pt x="5369"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4"/>
            <p:cNvSpPr/>
            <p:nvPr/>
          </p:nvSpPr>
          <p:spPr>
            <a:xfrm>
              <a:off x="5935300" y="237413"/>
              <a:ext cx="188900" cy="487250"/>
            </a:xfrm>
            <a:custGeom>
              <a:rect b="b" l="l" r="r" t="t"/>
              <a:pathLst>
                <a:path extrusionOk="0" h="19490" w="7556">
                  <a:moveTo>
                    <a:pt x="2595" y="1"/>
                  </a:moveTo>
                  <a:cubicBezTo>
                    <a:pt x="1316" y="1"/>
                    <a:pt x="47" y="980"/>
                    <a:pt x="0" y="1003"/>
                  </a:cubicBezTo>
                  <a:lnTo>
                    <a:pt x="268" y="1246"/>
                  </a:lnTo>
                  <a:cubicBezTo>
                    <a:pt x="268" y="1246"/>
                    <a:pt x="1460" y="340"/>
                    <a:pt x="2582" y="340"/>
                  </a:cubicBezTo>
                  <a:cubicBezTo>
                    <a:pt x="2637" y="340"/>
                    <a:pt x="2691" y="342"/>
                    <a:pt x="2745" y="347"/>
                  </a:cubicBezTo>
                  <a:cubicBezTo>
                    <a:pt x="3183" y="371"/>
                    <a:pt x="3596" y="566"/>
                    <a:pt x="3887" y="906"/>
                  </a:cubicBezTo>
                  <a:cubicBezTo>
                    <a:pt x="5175" y="2315"/>
                    <a:pt x="5685" y="7902"/>
                    <a:pt x="6098" y="12372"/>
                  </a:cubicBezTo>
                  <a:cubicBezTo>
                    <a:pt x="6462" y="16404"/>
                    <a:pt x="6705" y="18906"/>
                    <a:pt x="7239" y="19489"/>
                  </a:cubicBezTo>
                  <a:lnTo>
                    <a:pt x="7555" y="19319"/>
                  </a:lnTo>
                  <a:cubicBezTo>
                    <a:pt x="7069" y="18760"/>
                    <a:pt x="6778" y="15651"/>
                    <a:pt x="6486" y="12347"/>
                  </a:cubicBezTo>
                  <a:cubicBezTo>
                    <a:pt x="6049" y="7586"/>
                    <a:pt x="5563" y="2193"/>
                    <a:pt x="4203" y="711"/>
                  </a:cubicBezTo>
                  <a:cubicBezTo>
                    <a:pt x="3839" y="298"/>
                    <a:pt x="3328" y="55"/>
                    <a:pt x="2770" y="7"/>
                  </a:cubicBezTo>
                  <a:cubicBezTo>
                    <a:pt x="2712" y="3"/>
                    <a:pt x="2654" y="1"/>
                    <a:pt x="2595"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4"/>
            <p:cNvSpPr/>
            <p:nvPr/>
          </p:nvSpPr>
          <p:spPr>
            <a:xfrm>
              <a:off x="6097650" y="711263"/>
              <a:ext cx="147400" cy="150275"/>
            </a:xfrm>
            <a:custGeom>
              <a:rect b="b" l="l" r="r" t="t"/>
              <a:pathLst>
                <a:path extrusionOk="0" h="6011" w="5896">
                  <a:moveTo>
                    <a:pt x="673" y="1"/>
                  </a:moveTo>
                  <a:lnTo>
                    <a:pt x="673" y="1"/>
                  </a:lnTo>
                  <a:cubicBezTo>
                    <a:pt x="0" y="1203"/>
                    <a:pt x="2045" y="6011"/>
                    <a:pt x="3596" y="6011"/>
                  </a:cubicBezTo>
                  <a:cubicBezTo>
                    <a:pt x="3895" y="6011"/>
                    <a:pt x="4175" y="5833"/>
                    <a:pt x="4414" y="5418"/>
                  </a:cubicBezTo>
                  <a:cubicBezTo>
                    <a:pt x="5895" y="2867"/>
                    <a:pt x="673" y="1"/>
                    <a:pt x="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4"/>
            <p:cNvSpPr/>
            <p:nvPr/>
          </p:nvSpPr>
          <p:spPr>
            <a:xfrm>
              <a:off x="6111425" y="610488"/>
              <a:ext cx="193900" cy="86025"/>
            </a:xfrm>
            <a:custGeom>
              <a:rect b="b" l="l" r="r" t="t"/>
              <a:pathLst>
                <a:path extrusionOk="0" h="3441" w="7756">
                  <a:moveTo>
                    <a:pt x="5410" y="1"/>
                  </a:moveTo>
                  <a:cubicBezTo>
                    <a:pt x="4741" y="1"/>
                    <a:pt x="3961" y="51"/>
                    <a:pt x="3231" y="121"/>
                  </a:cubicBezTo>
                  <a:cubicBezTo>
                    <a:pt x="948" y="339"/>
                    <a:pt x="0" y="2501"/>
                    <a:pt x="0" y="2501"/>
                  </a:cubicBezTo>
                  <a:lnTo>
                    <a:pt x="0" y="3352"/>
                  </a:lnTo>
                  <a:cubicBezTo>
                    <a:pt x="268" y="3413"/>
                    <a:pt x="543" y="3441"/>
                    <a:pt x="823" y="3441"/>
                  </a:cubicBezTo>
                  <a:cubicBezTo>
                    <a:pt x="2878" y="3441"/>
                    <a:pt x="5178" y="1933"/>
                    <a:pt x="6632" y="971"/>
                  </a:cubicBezTo>
                  <a:cubicBezTo>
                    <a:pt x="7756" y="227"/>
                    <a:pt x="6833" y="1"/>
                    <a:pt x="541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4"/>
            <p:cNvSpPr/>
            <p:nvPr/>
          </p:nvSpPr>
          <p:spPr>
            <a:xfrm>
              <a:off x="5912825" y="614563"/>
              <a:ext cx="194975" cy="74775"/>
            </a:xfrm>
            <a:custGeom>
              <a:rect b="b" l="l" r="r" t="t"/>
              <a:pathLst>
                <a:path extrusionOk="0" h="2991" w="7799">
                  <a:moveTo>
                    <a:pt x="1673" y="1"/>
                  </a:moveTo>
                  <a:cubicBezTo>
                    <a:pt x="1623" y="1"/>
                    <a:pt x="1576" y="3"/>
                    <a:pt x="1531" y="6"/>
                  </a:cubicBezTo>
                  <a:cubicBezTo>
                    <a:pt x="1" y="103"/>
                    <a:pt x="584" y="1172"/>
                    <a:pt x="3717" y="2338"/>
                  </a:cubicBezTo>
                  <a:cubicBezTo>
                    <a:pt x="5095" y="2847"/>
                    <a:pt x="6048" y="2991"/>
                    <a:pt x="6684" y="2991"/>
                  </a:cubicBezTo>
                  <a:cubicBezTo>
                    <a:pt x="7505" y="2991"/>
                    <a:pt x="7798" y="2751"/>
                    <a:pt x="7798" y="2751"/>
                  </a:cubicBezTo>
                  <a:lnTo>
                    <a:pt x="7653" y="1901"/>
                  </a:lnTo>
                  <a:cubicBezTo>
                    <a:pt x="7653" y="1901"/>
                    <a:pt x="3326" y="1"/>
                    <a:pt x="1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4"/>
            <p:cNvSpPr/>
            <p:nvPr/>
          </p:nvSpPr>
          <p:spPr>
            <a:xfrm>
              <a:off x="6096850" y="515763"/>
              <a:ext cx="235050" cy="88050"/>
            </a:xfrm>
            <a:custGeom>
              <a:rect b="b" l="l" r="r" t="t"/>
              <a:pathLst>
                <a:path extrusionOk="0" h="3522" w="9402">
                  <a:moveTo>
                    <a:pt x="5798" y="0"/>
                  </a:moveTo>
                  <a:cubicBezTo>
                    <a:pt x="3042" y="0"/>
                    <a:pt x="0" y="2950"/>
                    <a:pt x="0" y="3084"/>
                  </a:cubicBezTo>
                  <a:lnTo>
                    <a:pt x="24" y="3521"/>
                  </a:lnTo>
                  <a:cubicBezTo>
                    <a:pt x="64" y="3521"/>
                    <a:pt x="104" y="3522"/>
                    <a:pt x="143" y="3522"/>
                  </a:cubicBezTo>
                  <a:cubicBezTo>
                    <a:pt x="4815" y="3522"/>
                    <a:pt x="9401" y="698"/>
                    <a:pt x="6510" y="72"/>
                  </a:cubicBezTo>
                  <a:cubicBezTo>
                    <a:pt x="6277" y="23"/>
                    <a:pt x="6038" y="0"/>
                    <a:pt x="579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4"/>
            <p:cNvSpPr/>
            <p:nvPr/>
          </p:nvSpPr>
          <p:spPr>
            <a:xfrm>
              <a:off x="5889150" y="491713"/>
              <a:ext cx="207725" cy="100550"/>
            </a:xfrm>
            <a:custGeom>
              <a:rect b="b" l="l" r="r" t="t"/>
              <a:pathLst>
                <a:path extrusionOk="0" h="4022" w="8309">
                  <a:moveTo>
                    <a:pt x="2842" y="1"/>
                  </a:moveTo>
                  <a:cubicBezTo>
                    <a:pt x="2530" y="1"/>
                    <a:pt x="2242" y="71"/>
                    <a:pt x="1992" y="232"/>
                  </a:cubicBezTo>
                  <a:cubicBezTo>
                    <a:pt x="0" y="1471"/>
                    <a:pt x="6851" y="3657"/>
                    <a:pt x="8308" y="4021"/>
                  </a:cubicBezTo>
                  <a:lnTo>
                    <a:pt x="8235" y="3414"/>
                  </a:lnTo>
                  <a:cubicBezTo>
                    <a:pt x="8235" y="3308"/>
                    <a:pt x="4978" y="1"/>
                    <a:pt x="2842"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4"/>
            <p:cNvSpPr/>
            <p:nvPr/>
          </p:nvSpPr>
          <p:spPr>
            <a:xfrm>
              <a:off x="6089550" y="427038"/>
              <a:ext cx="149425" cy="115425"/>
            </a:xfrm>
            <a:custGeom>
              <a:rect b="b" l="l" r="r" t="t"/>
              <a:pathLst>
                <a:path extrusionOk="0" h="4617" w="5977">
                  <a:moveTo>
                    <a:pt x="5977" y="1"/>
                  </a:moveTo>
                  <a:cubicBezTo>
                    <a:pt x="3499" y="1"/>
                    <a:pt x="1191" y="1361"/>
                    <a:pt x="1" y="3572"/>
                  </a:cubicBezTo>
                  <a:lnTo>
                    <a:pt x="292" y="4616"/>
                  </a:lnTo>
                  <a:cubicBezTo>
                    <a:pt x="292" y="4616"/>
                    <a:pt x="4640" y="3402"/>
                    <a:pt x="597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4"/>
            <p:cNvSpPr/>
            <p:nvPr/>
          </p:nvSpPr>
          <p:spPr>
            <a:xfrm>
              <a:off x="5945625" y="427038"/>
              <a:ext cx="142750" cy="95375"/>
            </a:xfrm>
            <a:custGeom>
              <a:rect b="b" l="l" r="r" t="t"/>
              <a:pathLst>
                <a:path extrusionOk="0" h="3815" w="5710">
                  <a:moveTo>
                    <a:pt x="0" y="1"/>
                  </a:moveTo>
                  <a:cubicBezTo>
                    <a:pt x="0" y="1"/>
                    <a:pt x="268" y="3523"/>
                    <a:pt x="5709" y="3815"/>
                  </a:cubicBezTo>
                  <a:lnTo>
                    <a:pt x="5709" y="3110"/>
                  </a:lnTo>
                  <a:cubicBezTo>
                    <a:pt x="5709" y="3110"/>
                    <a:pt x="5005" y="29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4"/>
            <p:cNvSpPr/>
            <p:nvPr/>
          </p:nvSpPr>
          <p:spPr>
            <a:xfrm>
              <a:off x="6079225" y="335338"/>
              <a:ext cx="145175" cy="100850"/>
            </a:xfrm>
            <a:custGeom>
              <a:rect b="b" l="l" r="r" t="t"/>
              <a:pathLst>
                <a:path extrusionOk="0" h="4034" w="5807">
                  <a:moveTo>
                    <a:pt x="5807" y="1"/>
                  </a:moveTo>
                  <a:cubicBezTo>
                    <a:pt x="2017" y="147"/>
                    <a:pt x="1" y="3329"/>
                    <a:pt x="1" y="3329"/>
                  </a:cubicBezTo>
                  <a:lnTo>
                    <a:pt x="98" y="4033"/>
                  </a:lnTo>
                  <a:cubicBezTo>
                    <a:pt x="5442" y="3936"/>
                    <a:pt x="5807" y="1"/>
                    <a:pt x="580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4"/>
            <p:cNvSpPr/>
            <p:nvPr/>
          </p:nvSpPr>
          <p:spPr>
            <a:xfrm>
              <a:off x="5918300" y="371763"/>
              <a:ext cx="160950" cy="47400"/>
            </a:xfrm>
            <a:custGeom>
              <a:rect b="b" l="l" r="r" t="t"/>
              <a:pathLst>
                <a:path extrusionOk="0" h="1896" w="6438">
                  <a:moveTo>
                    <a:pt x="1428" y="0"/>
                  </a:moveTo>
                  <a:cubicBezTo>
                    <a:pt x="977" y="0"/>
                    <a:pt x="500" y="30"/>
                    <a:pt x="0" y="99"/>
                  </a:cubicBezTo>
                  <a:cubicBezTo>
                    <a:pt x="0" y="99"/>
                    <a:pt x="749" y="1896"/>
                    <a:pt x="5460" y="1896"/>
                  </a:cubicBezTo>
                  <a:cubicBezTo>
                    <a:pt x="5769" y="1896"/>
                    <a:pt x="6094" y="1888"/>
                    <a:pt x="6438" y="1872"/>
                  </a:cubicBezTo>
                  <a:lnTo>
                    <a:pt x="6389" y="1386"/>
                  </a:lnTo>
                  <a:cubicBezTo>
                    <a:pt x="6389" y="1386"/>
                    <a:pt x="4505" y="0"/>
                    <a:pt x="142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4"/>
            <p:cNvSpPr/>
            <p:nvPr/>
          </p:nvSpPr>
          <p:spPr>
            <a:xfrm>
              <a:off x="6034900" y="244863"/>
              <a:ext cx="154275" cy="117225"/>
            </a:xfrm>
            <a:custGeom>
              <a:rect b="b" l="l" r="r" t="t"/>
              <a:pathLst>
                <a:path extrusionOk="0" h="4689" w="6171">
                  <a:moveTo>
                    <a:pt x="6171" y="0"/>
                  </a:moveTo>
                  <a:lnTo>
                    <a:pt x="6171" y="0"/>
                  </a:lnTo>
                  <a:cubicBezTo>
                    <a:pt x="0" y="195"/>
                    <a:pt x="1458" y="4689"/>
                    <a:pt x="1458" y="4689"/>
                  </a:cubicBezTo>
                  <a:cubicBezTo>
                    <a:pt x="4494" y="3960"/>
                    <a:pt x="6171" y="0"/>
                    <a:pt x="617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4"/>
            <p:cNvSpPr/>
            <p:nvPr/>
          </p:nvSpPr>
          <p:spPr>
            <a:xfrm>
              <a:off x="5930450" y="289788"/>
              <a:ext cx="140300" cy="68650"/>
            </a:xfrm>
            <a:custGeom>
              <a:rect b="b" l="l" r="r" t="t"/>
              <a:pathLst>
                <a:path extrusionOk="0" h="2746" w="5612">
                  <a:moveTo>
                    <a:pt x="0" y="1"/>
                  </a:moveTo>
                  <a:lnTo>
                    <a:pt x="0" y="1"/>
                  </a:lnTo>
                  <a:cubicBezTo>
                    <a:pt x="24" y="25"/>
                    <a:pt x="1458" y="2600"/>
                    <a:pt x="5466" y="2746"/>
                  </a:cubicBezTo>
                  <a:cubicBezTo>
                    <a:pt x="5612" y="2746"/>
                    <a:pt x="4251" y="171"/>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4"/>
            <p:cNvSpPr/>
            <p:nvPr/>
          </p:nvSpPr>
          <p:spPr>
            <a:xfrm>
              <a:off x="5982675" y="150113"/>
              <a:ext cx="125125" cy="91725"/>
            </a:xfrm>
            <a:custGeom>
              <a:rect b="b" l="l" r="r" t="t"/>
              <a:pathLst>
                <a:path extrusionOk="0" h="3669" w="5005">
                  <a:moveTo>
                    <a:pt x="5004" y="1"/>
                  </a:moveTo>
                  <a:cubicBezTo>
                    <a:pt x="0" y="511"/>
                    <a:pt x="122" y="3669"/>
                    <a:pt x="122" y="3669"/>
                  </a:cubicBezTo>
                  <a:cubicBezTo>
                    <a:pt x="4543" y="3159"/>
                    <a:pt x="5004" y="1"/>
                    <a:pt x="500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4"/>
            <p:cNvSpPr/>
            <p:nvPr/>
          </p:nvSpPr>
          <p:spPr>
            <a:xfrm>
              <a:off x="5835700" y="181088"/>
              <a:ext cx="134250" cy="64775"/>
            </a:xfrm>
            <a:custGeom>
              <a:rect b="b" l="l" r="r" t="t"/>
              <a:pathLst>
                <a:path extrusionOk="0" h="2591" w="5370">
                  <a:moveTo>
                    <a:pt x="0" y="1"/>
                  </a:moveTo>
                  <a:lnTo>
                    <a:pt x="0" y="1"/>
                  </a:lnTo>
                  <a:cubicBezTo>
                    <a:pt x="0" y="1"/>
                    <a:pt x="1338" y="2591"/>
                    <a:pt x="4648" y="2591"/>
                  </a:cubicBezTo>
                  <a:cubicBezTo>
                    <a:pt x="4879" y="2591"/>
                    <a:pt x="5119" y="2578"/>
                    <a:pt x="5369" y="2551"/>
                  </a:cubicBezTo>
                  <a:cubicBezTo>
                    <a:pt x="5369" y="2551"/>
                    <a:pt x="5296" y="219"/>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4"/>
            <p:cNvSpPr/>
            <p:nvPr/>
          </p:nvSpPr>
          <p:spPr>
            <a:xfrm>
              <a:off x="5804125" y="230288"/>
              <a:ext cx="118450" cy="580600"/>
            </a:xfrm>
            <a:custGeom>
              <a:rect b="b" l="l" r="r" t="t"/>
              <a:pathLst>
                <a:path extrusionOk="0" h="23224" w="4738">
                  <a:moveTo>
                    <a:pt x="1555" y="23224"/>
                  </a:moveTo>
                  <a:lnTo>
                    <a:pt x="1895" y="23078"/>
                  </a:lnTo>
                  <a:cubicBezTo>
                    <a:pt x="1604" y="22349"/>
                    <a:pt x="2187" y="18802"/>
                    <a:pt x="2818" y="15061"/>
                  </a:cubicBezTo>
                  <a:cubicBezTo>
                    <a:pt x="3717" y="9620"/>
                    <a:pt x="4737" y="3450"/>
                    <a:pt x="3911" y="1482"/>
                  </a:cubicBezTo>
                  <a:cubicBezTo>
                    <a:pt x="3717" y="996"/>
                    <a:pt x="3304" y="583"/>
                    <a:pt x="2794" y="413"/>
                  </a:cubicBezTo>
                  <a:cubicBezTo>
                    <a:pt x="1579" y="0"/>
                    <a:pt x="73" y="875"/>
                    <a:pt x="0" y="899"/>
                  </a:cubicBezTo>
                  <a:lnTo>
                    <a:pt x="195" y="1239"/>
                  </a:lnTo>
                  <a:cubicBezTo>
                    <a:pt x="195" y="1239"/>
                    <a:pt x="1628" y="389"/>
                    <a:pt x="2672" y="753"/>
                  </a:cubicBezTo>
                  <a:cubicBezTo>
                    <a:pt x="3085" y="899"/>
                    <a:pt x="3425" y="1215"/>
                    <a:pt x="3571" y="1628"/>
                  </a:cubicBezTo>
                  <a:cubicBezTo>
                    <a:pt x="4349" y="3498"/>
                    <a:pt x="3304" y="9863"/>
                    <a:pt x="2454" y="14989"/>
                  </a:cubicBezTo>
                  <a:cubicBezTo>
                    <a:pt x="1676" y="19580"/>
                    <a:pt x="1239" y="22422"/>
                    <a:pt x="1555" y="23224"/>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4"/>
            <p:cNvSpPr/>
            <p:nvPr/>
          </p:nvSpPr>
          <p:spPr>
            <a:xfrm>
              <a:off x="5816875" y="795688"/>
              <a:ext cx="127550" cy="235650"/>
            </a:xfrm>
            <a:custGeom>
              <a:rect b="b" l="l" r="r" t="t"/>
              <a:pathLst>
                <a:path extrusionOk="0" h="9426" w="5102">
                  <a:moveTo>
                    <a:pt x="1142" y="0"/>
                  </a:moveTo>
                  <a:cubicBezTo>
                    <a:pt x="1142" y="0"/>
                    <a:pt x="5102" y="4349"/>
                    <a:pt x="3061" y="6899"/>
                  </a:cubicBezTo>
                  <a:cubicBezTo>
                    <a:pt x="1045" y="9426"/>
                    <a:pt x="0" y="1409"/>
                    <a:pt x="1142"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4"/>
            <p:cNvSpPr/>
            <p:nvPr/>
          </p:nvSpPr>
          <p:spPr>
            <a:xfrm>
              <a:off x="5847250" y="696088"/>
              <a:ext cx="212575" cy="105700"/>
            </a:xfrm>
            <a:custGeom>
              <a:rect b="b" l="l" r="r" t="t"/>
              <a:pathLst>
                <a:path extrusionOk="0" h="4228" w="8503">
                  <a:moveTo>
                    <a:pt x="243" y="2211"/>
                  </a:moveTo>
                  <a:cubicBezTo>
                    <a:pt x="243" y="2211"/>
                    <a:pt x="1676" y="0"/>
                    <a:pt x="3814" y="268"/>
                  </a:cubicBezTo>
                  <a:cubicBezTo>
                    <a:pt x="5952" y="535"/>
                    <a:pt x="8502" y="1118"/>
                    <a:pt x="6680" y="1968"/>
                  </a:cubicBezTo>
                  <a:cubicBezTo>
                    <a:pt x="4883" y="2818"/>
                    <a:pt x="1895" y="4227"/>
                    <a:pt x="0" y="315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4"/>
            <p:cNvSpPr/>
            <p:nvPr/>
          </p:nvSpPr>
          <p:spPr>
            <a:xfrm>
              <a:off x="5687525" y="645063"/>
              <a:ext cx="162175" cy="134250"/>
            </a:xfrm>
            <a:custGeom>
              <a:rect b="b" l="l" r="r" t="t"/>
              <a:pathLst>
                <a:path extrusionOk="0" h="5370" w="6487">
                  <a:moveTo>
                    <a:pt x="6486" y="3718"/>
                  </a:moveTo>
                  <a:cubicBezTo>
                    <a:pt x="6486" y="3718"/>
                    <a:pt x="2842" y="438"/>
                    <a:pt x="1409" y="220"/>
                  </a:cubicBezTo>
                  <a:cubicBezTo>
                    <a:pt x="0" y="1"/>
                    <a:pt x="243" y="1313"/>
                    <a:pt x="2769" y="3353"/>
                  </a:cubicBezTo>
                  <a:cubicBezTo>
                    <a:pt x="5296" y="5369"/>
                    <a:pt x="6365" y="4689"/>
                    <a:pt x="6365"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4"/>
            <p:cNvSpPr/>
            <p:nvPr/>
          </p:nvSpPr>
          <p:spPr>
            <a:xfrm>
              <a:off x="5859375" y="577063"/>
              <a:ext cx="232025" cy="121475"/>
            </a:xfrm>
            <a:custGeom>
              <a:rect b="b" l="l" r="r" t="t"/>
              <a:pathLst>
                <a:path extrusionOk="0" h="4859" w="9281">
                  <a:moveTo>
                    <a:pt x="74" y="3255"/>
                  </a:moveTo>
                  <a:cubicBezTo>
                    <a:pt x="98" y="3085"/>
                    <a:pt x="4325" y="0"/>
                    <a:pt x="6803" y="1336"/>
                  </a:cubicBezTo>
                  <a:cubicBezTo>
                    <a:pt x="9281" y="2672"/>
                    <a:pt x="4252" y="4859"/>
                    <a:pt x="1" y="376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4"/>
            <p:cNvSpPr/>
            <p:nvPr/>
          </p:nvSpPr>
          <p:spPr>
            <a:xfrm>
              <a:off x="5689950" y="492638"/>
              <a:ext cx="174925" cy="165825"/>
            </a:xfrm>
            <a:custGeom>
              <a:rect b="b" l="l" r="r" t="t"/>
              <a:pathLst>
                <a:path extrusionOk="0" h="6633" w="6997">
                  <a:moveTo>
                    <a:pt x="6972" y="5928"/>
                  </a:moveTo>
                  <a:cubicBezTo>
                    <a:pt x="6996" y="5782"/>
                    <a:pt x="4276" y="1"/>
                    <a:pt x="2138" y="972"/>
                  </a:cubicBezTo>
                  <a:cubicBezTo>
                    <a:pt x="0" y="1920"/>
                    <a:pt x="5636" y="5904"/>
                    <a:pt x="6851" y="663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4"/>
            <p:cNvSpPr/>
            <p:nvPr/>
          </p:nvSpPr>
          <p:spPr>
            <a:xfrm>
              <a:off x="5874575" y="477463"/>
              <a:ext cx="160950" cy="124525"/>
            </a:xfrm>
            <a:custGeom>
              <a:rect b="b" l="l" r="r" t="t"/>
              <a:pathLst>
                <a:path extrusionOk="0" h="4981" w="6438">
                  <a:moveTo>
                    <a:pt x="0" y="4980"/>
                  </a:moveTo>
                  <a:cubicBezTo>
                    <a:pt x="0" y="4980"/>
                    <a:pt x="4300" y="4591"/>
                    <a:pt x="6438" y="1093"/>
                  </a:cubicBezTo>
                  <a:cubicBezTo>
                    <a:pt x="6438" y="1093"/>
                    <a:pt x="2915" y="0"/>
                    <a:pt x="49" y="371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4"/>
            <p:cNvSpPr/>
            <p:nvPr/>
          </p:nvSpPr>
          <p:spPr>
            <a:xfrm>
              <a:off x="5751275" y="439188"/>
              <a:ext cx="129400" cy="138500"/>
            </a:xfrm>
            <a:custGeom>
              <a:rect b="b" l="l" r="r" t="t"/>
              <a:pathLst>
                <a:path extrusionOk="0" h="5540" w="5176">
                  <a:moveTo>
                    <a:pt x="5054" y="4762"/>
                  </a:moveTo>
                  <a:cubicBezTo>
                    <a:pt x="5054" y="4762"/>
                    <a:pt x="5175" y="1458"/>
                    <a:pt x="681" y="1"/>
                  </a:cubicBezTo>
                  <a:cubicBezTo>
                    <a:pt x="681" y="1"/>
                    <a:pt x="1" y="4009"/>
                    <a:pt x="4859" y="553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4"/>
            <p:cNvSpPr/>
            <p:nvPr/>
          </p:nvSpPr>
          <p:spPr>
            <a:xfrm>
              <a:off x="5889750" y="382113"/>
              <a:ext cx="157325" cy="125725"/>
            </a:xfrm>
            <a:custGeom>
              <a:rect b="b" l="l" r="r" t="t"/>
              <a:pathLst>
                <a:path extrusionOk="0" h="5029" w="6293">
                  <a:moveTo>
                    <a:pt x="122" y="3110"/>
                  </a:moveTo>
                  <a:cubicBezTo>
                    <a:pt x="122" y="3110"/>
                    <a:pt x="2794" y="0"/>
                    <a:pt x="6292" y="681"/>
                  </a:cubicBezTo>
                  <a:cubicBezTo>
                    <a:pt x="6292" y="681"/>
                    <a:pt x="4883" y="5029"/>
                    <a:pt x="0" y="391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4"/>
            <p:cNvSpPr/>
            <p:nvPr/>
          </p:nvSpPr>
          <p:spPr>
            <a:xfrm>
              <a:off x="5758575" y="374213"/>
              <a:ext cx="136050" cy="85650"/>
            </a:xfrm>
            <a:custGeom>
              <a:rect b="b" l="l" r="r" t="t"/>
              <a:pathLst>
                <a:path extrusionOk="0" h="3426" w="5442">
                  <a:moveTo>
                    <a:pt x="5442" y="2867"/>
                  </a:moveTo>
                  <a:cubicBezTo>
                    <a:pt x="4106" y="1167"/>
                    <a:pt x="2138" y="122"/>
                    <a:pt x="0" y="1"/>
                  </a:cubicBezTo>
                  <a:cubicBezTo>
                    <a:pt x="0" y="1"/>
                    <a:pt x="195" y="2478"/>
                    <a:pt x="5369" y="342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4"/>
            <p:cNvSpPr/>
            <p:nvPr/>
          </p:nvSpPr>
          <p:spPr>
            <a:xfrm>
              <a:off x="5898250" y="260638"/>
              <a:ext cx="141525" cy="134250"/>
            </a:xfrm>
            <a:custGeom>
              <a:rect b="b" l="l" r="r" t="t"/>
              <a:pathLst>
                <a:path extrusionOk="0" h="5370" w="5661">
                  <a:moveTo>
                    <a:pt x="98" y="5369"/>
                  </a:moveTo>
                  <a:cubicBezTo>
                    <a:pt x="98" y="5369"/>
                    <a:pt x="1" y="1"/>
                    <a:pt x="5661" y="1143"/>
                  </a:cubicBezTo>
                  <a:cubicBezTo>
                    <a:pt x="5661" y="1143"/>
                    <a:pt x="3061" y="5224"/>
                    <a:pt x="98" y="53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4"/>
            <p:cNvSpPr/>
            <p:nvPr/>
          </p:nvSpPr>
          <p:spPr>
            <a:xfrm>
              <a:off x="5792575" y="283113"/>
              <a:ext cx="108125" cy="106925"/>
            </a:xfrm>
            <a:custGeom>
              <a:rect b="b" l="l" r="r" t="t"/>
              <a:pathLst>
                <a:path extrusionOk="0" h="4277" w="4325">
                  <a:moveTo>
                    <a:pt x="4203" y="4252"/>
                  </a:moveTo>
                  <a:cubicBezTo>
                    <a:pt x="4325" y="4276"/>
                    <a:pt x="3815" y="1094"/>
                    <a:pt x="1" y="1"/>
                  </a:cubicBezTo>
                  <a:cubicBezTo>
                    <a:pt x="535" y="2090"/>
                    <a:pt x="2138" y="3717"/>
                    <a:pt x="4203" y="425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4"/>
            <p:cNvSpPr/>
            <p:nvPr/>
          </p:nvSpPr>
          <p:spPr>
            <a:xfrm>
              <a:off x="5855750" y="151938"/>
              <a:ext cx="135450" cy="99025"/>
            </a:xfrm>
            <a:custGeom>
              <a:rect b="b" l="l" r="r" t="t"/>
              <a:pathLst>
                <a:path extrusionOk="0" h="3961" w="5418">
                  <a:moveTo>
                    <a:pt x="0" y="3547"/>
                  </a:moveTo>
                  <a:cubicBezTo>
                    <a:pt x="0" y="3547"/>
                    <a:pt x="753" y="1"/>
                    <a:pt x="5417" y="511"/>
                  </a:cubicBezTo>
                  <a:cubicBezTo>
                    <a:pt x="5417" y="535"/>
                    <a:pt x="4130" y="3960"/>
                    <a:pt x="0" y="354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4"/>
            <p:cNvSpPr/>
            <p:nvPr/>
          </p:nvSpPr>
          <p:spPr>
            <a:xfrm>
              <a:off x="5735500" y="139188"/>
              <a:ext cx="118450" cy="101450"/>
            </a:xfrm>
            <a:custGeom>
              <a:rect b="b" l="l" r="r" t="t"/>
              <a:pathLst>
                <a:path extrusionOk="0" h="4058" w="4738">
                  <a:moveTo>
                    <a:pt x="4203" y="4057"/>
                  </a:moveTo>
                  <a:cubicBezTo>
                    <a:pt x="4203" y="4057"/>
                    <a:pt x="4737" y="1434"/>
                    <a:pt x="0" y="0"/>
                  </a:cubicBezTo>
                  <a:cubicBezTo>
                    <a:pt x="0" y="0"/>
                    <a:pt x="583" y="3669"/>
                    <a:pt x="4203"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4"/>
            <p:cNvSpPr/>
            <p:nvPr/>
          </p:nvSpPr>
          <p:spPr>
            <a:xfrm>
              <a:off x="5804125" y="237838"/>
              <a:ext cx="118450" cy="573050"/>
            </a:xfrm>
            <a:custGeom>
              <a:rect b="b" l="l" r="r" t="t"/>
              <a:pathLst>
                <a:path extrusionOk="0" h="22922" w="4738">
                  <a:moveTo>
                    <a:pt x="2080" y="1"/>
                  </a:moveTo>
                  <a:cubicBezTo>
                    <a:pt x="1057" y="1"/>
                    <a:pt x="59" y="577"/>
                    <a:pt x="0" y="597"/>
                  </a:cubicBezTo>
                  <a:lnTo>
                    <a:pt x="195" y="937"/>
                  </a:lnTo>
                  <a:cubicBezTo>
                    <a:pt x="195" y="937"/>
                    <a:pt x="1167" y="361"/>
                    <a:pt x="2093" y="361"/>
                  </a:cubicBezTo>
                  <a:cubicBezTo>
                    <a:pt x="2292" y="361"/>
                    <a:pt x="2488" y="387"/>
                    <a:pt x="2672" y="451"/>
                  </a:cubicBezTo>
                  <a:cubicBezTo>
                    <a:pt x="3085" y="597"/>
                    <a:pt x="3425" y="913"/>
                    <a:pt x="3571" y="1326"/>
                  </a:cubicBezTo>
                  <a:cubicBezTo>
                    <a:pt x="4349" y="3196"/>
                    <a:pt x="3304" y="9561"/>
                    <a:pt x="2454" y="14687"/>
                  </a:cubicBezTo>
                  <a:cubicBezTo>
                    <a:pt x="1676" y="19278"/>
                    <a:pt x="1239" y="22120"/>
                    <a:pt x="1555" y="22922"/>
                  </a:cubicBezTo>
                  <a:lnTo>
                    <a:pt x="1895" y="22776"/>
                  </a:lnTo>
                  <a:cubicBezTo>
                    <a:pt x="1604" y="22047"/>
                    <a:pt x="2187" y="18500"/>
                    <a:pt x="2818" y="14759"/>
                  </a:cubicBezTo>
                  <a:cubicBezTo>
                    <a:pt x="3717" y="9318"/>
                    <a:pt x="4737" y="3148"/>
                    <a:pt x="3911" y="1180"/>
                  </a:cubicBezTo>
                  <a:cubicBezTo>
                    <a:pt x="3717" y="694"/>
                    <a:pt x="3304" y="281"/>
                    <a:pt x="2794" y="111"/>
                  </a:cubicBezTo>
                  <a:cubicBezTo>
                    <a:pt x="2562" y="33"/>
                    <a:pt x="2321" y="1"/>
                    <a:pt x="208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4"/>
            <p:cNvSpPr/>
            <p:nvPr/>
          </p:nvSpPr>
          <p:spPr>
            <a:xfrm>
              <a:off x="5820725" y="795688"/>
              <a:ext cx="123700" cy="184725"/>
            </a:xfrm>
            <a:custGeom>
              <a:rect b="b" l="l" r="r" t="t"/>
              <a:pathLst>
                <a:path extrusionOk="0" h="7389" w="4948">
                  <a:moveTo>
                    <a:pt x="988" y="0"/>
                  </a:moveTo>
                  <a:cubicBezTo>
                    <a:pt x="0" y="1220"/>
                    <a:pt x="649" y="7388"/>
                    <a:pt x="2149" y="7388"/>
                  </a:cubicBezTo>
                  <a:cubicBezTo>
                    <a:pt x="2382" y="7388"/>
                    <a:pt x="2636" y="7239"/>
                    <a:pt x="2907" y="6899"/>
                  </a:cubicBezTo>
                  <a:cubicBezTo>
                    <a:pt x="4948" y="4349"/>
                    <a:pt x="988" y="1"/>
                    <a:pt x="98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4"/>
            <p:cNvSpPr/>
            <p:nvPr/>
          </p:nvSpPr>
          <p:spPr>
            <a:xfrm>
              <a:off x="5847250" y="702213"/>
              <a:ext cx="212575" cy="82475"/>
            </a:xfrm>
            <a:custGeom>
              <a:rect b="b" l="l" r="r" t="t"/>
              <a:pathLst>
                <a:path extrusionOk="0" h="3299" w="8503">
                  <a:moveTo>
                    <a:pt x="3455" y="0"/>
                  </a:moveTo>
                  <a:cubicBezTo>
                    <a:pt x="1517" y="0"/>
                    <a:pt x="243" y="1966"/>
                    <a:pt x="243" y="1966"/>
                  </a:cubicBezTo>
                  <a:lnTo>
                    <a:pt x="0" y="2913"/>
                  </a:lnTo>
                  <a:cubicBezTo>
                    <a:pt x="485" y="3187"/>
                    <a:pt x="1041" y="3298"/>
                    <a:pt x="1630" y="3298"/>
                  </a:cubicBezTo>
                  <a:cubicBezTo>
                    <a:pt x="3345" y="3298"/>
                    <a:pt x="5343" y="2356"/>
                    <a:pt x="6680" y="1723"/>
                  </a:cubicBezTo>
                  <a:cubicBezTo>
                    <a:pt x="8502" y="873"/>
                    <a:pt x="5952" y="290"/>
                    <a:pt x="3814" y="23"/>
                  </a:cubicBezTo>
                  <a:cubicBezTo>
                    <a:pt x="3692" y="7"/>
                    <a:pt x="3573" y="0"/>
                    <a:pt x="345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4"/>
            <p:cNvSpPr/>
            <p:nvPr/>
          </p:nvSpPr>
          <p:spPr>
            <a:xfrm>
              <a:off x="5688700" y="649938"/>
              <a:ext cx="161000" cy="115125"/>
            </a:xfrm>
            <a:custGeom>
              <a:rect b="b" l="l" r="r" t="t"/>
              <a:pathLst>
                <a:path extrusionOk="0" h="4605" w="6440">
                  <a:moveTo>
                    <a:pt x="1081" y="1"/>
                  </a:moveTo>
                  <a:cubicBezTo>
                    <a:pt x="1" y="1"/>
                    <a:pt x="380" y="1266"/>
                    <a:pt x="2722" y="3158"/>
                  </a:cubicBezTo>
                  <a:cubicBezTo>
                    <a:pt x="4231" y="4362"/>
                    <a:pt x="5220" y="4605"/>
                    <a:pt x="5772" y="4605"/>
                  </a:cubicBezTo>
                  <a:cubicBezTo>
                    <a:pt x="6144" y="4605"/>
                    <a:pt x="6318" y="4494"/>
                    <a:pt x="6318" y="4494"/>
                  </a:cubicBezTo>
                  <a:lnTo>
                    <a:pt x="6439" y="3523"/>
                  </a:lnTo>
                  <a:cubicBezTo>
                    <a:pt x="6439" y="3523"/>
                    <a:pt x="2795" y="243"/>
                    <a:pt x="1362" y="25"/>
                  </a:cubicBezTo>
                  <a:cubicBezTo>
                    <a:pt x="1260" y="9"/>
                    <a:pt x="1166" y="1"/>
                    <a:pt x="10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4"/>
            <p:cNvSpPr/>
            <p:nvPr/>
          </p:nvSpPr>
          <p:spPr>
            <a:xfrm>
              <a:off x="5859375" y="602088"/>
              <a:ext cx="220300" cy="76525"/>
            </a:xfrm>
            <a:custGeom>
              <a:rect b="b" l="l" r="r" t="t"/>
              <a:pathLst>
                <a:path extrusionOk="0" h="3061" w="8812">
                  <a:moveTo>
                    <a:pt x="5354" y="1"/>
                  </a:moveTo>
                  <a:cubicBezTo>
                    <a:pt x="2959" y="1"/>
                    <a:pt x="94" y="2114"/>
                    <a:pt x="74" y="2254"/>
                  </a:cubicBezTo>
                  <a:lnTo>
                    <a:pt x="1" y="2764"/>
                  </a:lnTo>
                  <a:cubicBezTo>
                    <a:pt x="805" y="2971"/>
                    <a:pt x="1637" y="3061"/>
                    <a:pt x="2441" y="3061"/>
                  </a:cubicBezTo>
                  <a:cubicBezTo>
                    <a:pt x="5886" y="3061"/>
                    <a:pt x="8812" y="1418"/>
                    <a:pt x="6803" y="335"/>
                  </a:cubicBezTo>
                  <a:cubicBezTo>
                    <a:pt x="6364" y="99"/>
                    <a:pt x="5870" y="1"/>
                    <a:pt x="535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4"/>
            <p:cNvSpPr/>
            <p:nvPr/>
          </p:nvSpPr>
          <p:spPr>
            <a:xfrm>
              <a:off x="5689950" y="514188"/>
              <a:ext cx="174875" cy="144275"/>
            </a:xfrm>
            <a:custGeom>
              <a:rect b="b" l="l" r="r" t="t"/>
              <a:pathLst>
                <a:path extrusionOk="0" h="5771" w="6995">
                  <a:moveTo>
                    <a:pt x="2644" y="0"/>
                  </a:moveTo>
                  <a:cubicBezTo>
                    <a:pt x="2473" y="0"/>
                    <a:pt x="2304" y="35"/>
                    <a:pt x="2138" y="110"/>
                  </a:cubicBezTo>
                  <a:cubicBezTo>
                    <a:pt x="0" y="1058"/>
                    <a:pt x="5636" y="5042"/>
                    <a:pt x="6851" y="5770"/>
                  </a:cubicBezTo>
                  <a:lnTo>
                    <a:pt x="6972" y="5066"/>
                  </a:lnTo>
                  <a:cubicBezTo>
                    <a:pt x="6995" y="4931"/>
                    <a:pt x="4681" y="0"/>
                    <a:pt x="264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4"/>
            <p:cNvSpPr/>
            <p:nvPr/>
          </p:nvSpPr>
          <p:spPr>
            <a:xfrm>
              <a:off x="5874575" y="501038"/>
              <a:ext cx="160950" cy="100950"/>
            </a:xfrm>
            <a:custGeom>
              <a:rect b="b" l="l" r="r" t="t"/>
              <a:pathLst>
                <a:path extrusionOk="0" h="4038" w="6438">
                  <a:moveTo>
                    <a:pt x="5200" y="0"/>
                  </a:moveTo>
                  <a:cubicBezTo>
                    <a:pt x="3918" y="0"/>
                    <a:pt x="1854" y="434"/>
                    <a:pt x="49" y="2774"/>
                  </a:cubicBezTo>
                  <a:lnTo>
                    <a:pt x="0" y="4037"/>
                  </a:lnTo>
                  <a:cubicBezTo>
                    <a:pt x="0" y="4037"/>
                    <a:pt x="4300" y="3648"/>
                    <a:pt x="6438" y="150"/>
                  </a:cubicBezTo>
                  <a:cubicBezTo>
                    <a:pt x="6438" y="150"/>
                    <a:pt x="5954" y="0"/>
                    <a:pt x="520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4"/>
            <p:cNvSpPr/>
            <p:nvPr/>
          </p:nvSpPr>
          <p:spPr>
            <a:xfrm>
              <a:off x="5751275" y="439188"/>
              <a:ext cx="129400" cy="138500"/>
            </a:xfrm>
            <a:custGeom>
              <a:rect b="b" l="l" r="r" t="t"/>
              <a:pathLst>
                <a:path extrusionOk="0" h="5540" w="5176">
                  <a:moveTo>
                    <a:pt x="681" y="1"/>
                  </a:moveTo>
                  <a:cubicBezTo>
                    <a:pt x="681" y="1"/>
                    <a:pt x="1" y="4009"/>
                    <a:pt x="4859" y="5539"/>
                  </a:cubicBezTo>
                  <a:lnTo>
                    <a:pt x="5054" y="4762"/>
                  </a:lnTo>
                  <a:cubicBezTo>
                    <a:pt x="5054" y="4762"/>
                    <a:pt x="5175" y="1458"/>
                    <a:pt x="6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4"/>
            <p:cNvSpPr/>
            <p:nvPr/>
          </p:nvSpPr>
          <p:spPr>
            <a:xfrm>
              <a:off x="5889750" y="396688"/>
              <a:ext cx="157325" cy="87800"/>
            </a:xfrm>
            <a:custGeom>
              <a:rect b="b" l="l" r="r" t="t"/>
              <a:pathLst>
                <a:path extrusionOk="0" h="3512" w="6293">
                  <a:moveTo>
                    <a:pt x="5283" y="0"/>
                  </a:moveTo>
                  <a:cubicBezTo>
                    <a:pt x="2293" y="0"/>
                    <a:pt x="122" y="2527"/>
                    <a:pt x="122" y="2527"/>
                  </a:cubicBezTo>
                  <a:lnTo>
                    <a:pt x="0" y="3328"/>
                  </a:lnTo>
                  <a:cubicBezTo>
                    <a:pt x="556" y="3456"/>
                    <a:pt x="1067" y="3512"/>
                    <a:pt x="1536" y="3512"/>
                  </a:cubicBezTo>
                  <a:cubicBezTo>
                    <a:pt x="5186" y="3512"/>
                    <a:pt x="6292" y="98"/>
                    <a:pt x="6292" y="98"/>
                  </a:cubicBezTo>
                  <a:cubicBezTo>
                    <a:pt x="5947" y="30"/>
                    <a:pt x="5610" y="0"/>
                    <a:pt x="5283"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4"/>
            <p:cNvSpPr/>
            <p:nvPr/>
          </p:nvSpPr>
          <p:spPr>
            <a:xfrm>
              <a:off x="5758575" y="374213"/>
              <a:ext cx="136050" cy="85650"/>
            </a:xfrm>
            <a:custGeom>
              <a:rect b="b" l="l" r="r" t="t"/>
              <a:pathLst>
                <a:path extrusionOk="0" h="3426" w="5442">
                  <a:moveTo>
                    <a:pt x="0" y="1"/>
                  </a:moveTo>
                  <a:cubicBezTo>
                    <a:pt x="0" y="1"/>
                    <a:pt x="195" y="2478"/>
                    <a:pt x="5369" y="3426"/>
                  </a:cubicBezTo>
                  <a:lnTo>
                    <a:pt x="5442" y="2867"/>
                  </a:lnTo>
                  <a:cubicBezTo>
                    <a:pt x="4106" y="1167"/>
                    <a:pt x="2138" y="12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4"/>
            <p:cNvSpPr/>
            <p:nvPr/>
          </p:nvSpPr>
          <p:spPr>
            <a:xfrm>
              <a:off x="5898700" y="285213"/>
              <a:ext cx="141075" cy="109675"/>
            </a:xfrm>
            <a:custGeom>
              <a:rect b="b" l="l" r="r" t="t"/>
              <a:pathLst>
                <a:path extrusionOk="0" h="4387" w="5643">
                  <a:moveTo>
                    <a:pt x="4165" y="0"/>
                  </a:moveTo>
                  <a:cubicBezTo>
                    <a:pt x="0" y="0"/>
                    <a:pt x="80" y="4386"/>
                    <a:pt x="80" y="4386"/>
                  </a:cubicBezTo>
                  <a:cubicBezTo>
                    <a:pt x="3043" y="4241"/>
                    <a:pt x="5643" y="160"/>
                    <a:pt x="5643" y="160"/>
                  </a:cubicBezTo>
                  <a:cubicBezTo>
                    <a:pt x="5099" y="50"/>
                    <a:pt x="4608" y="0"/>
                    <a:pt x="416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4"/>
            <p:cNvSpPr/>
            <p:nvPr/>
          </p:nvSpPr>
          <p:spPr>
            <a:xfrm>
              <a:off x="5792575" y="283113"/>
              <a:ext cx="108025" cy="106300"/>
            </a:xfrm>
            <a:custGeom>
              <a:rect b="b" l="l" r="r" t="t"/>
              <a:pathLst>
                <a:path extrusionOk="0" h="4252" w="4321">
                  <a:moveTo>
                    <a:pt x="1" y="1"/>
                  </a:moveTo>
                  <a:lnTo>
                    <a:pt x="1" y="1"/>
                  </a:lnTo>
                  <a:cubicBezTo>
                    <a:pt x="535" y="2090"/>
                    <a:pt x="2138" y="3717"/>
                    <a:pt x="4203" y="4252"/>
                  </a:cubicBezTo>
                  <a:cubicBezTo>
                    <a:pt x="4204" y="4252"/>
                    <a:pt x="4204" y="4252"/>
                    <a:pt x="4205" y="4252"/>
                  </a:cubicBezTo>
                  <a:cubicBezTo>
                    <a:pt x="4321" y="4252"/>
                    <a:pt x="3800" y="1090"/>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4"/>
            <p:cNvSpPr/>
            <p:nvPr/>
          </p:nvSpPr>
          <p:spPr>
            <a:xfrm>
              <a:off x="5855750" y="163438"/>
              <a:ext cx="135450" cy="78050"/>
            </a:xfrm>
            <a:custGeom>
              <a:rect b="b" l="l" r="r" t="t"/>
              <a:pathLst>
                <a:path extrusionOk="0" h="3122" w="5418">
                  <a:moveTo>
                    <a:pt x="4530" y="1"/>
                  </a:moveTo>
                  <a:cubicBezTo>
                    <a:pt x="656" y="1"/>
                    <a:pt x="0" y="3087"/>
                    <a:pt x="0" y="3087"/>
                  </a:cubicBezTo>
                  <a:cubicBezTo>
                    <a:pt x="235" y="3111"/>
                    <a:pt x="460" y="3122"/>
                    <a:pt x="677" y="3122"/>
                  </a:cubicBezTo>
                  <a:cubicBezTo>
                    <a:pt x="4272" y="3122"/>
                    <a:pt x="5417" y="74"/>
                    <a:pt x="5417" y="51"/>
                  </a:cubicBezTo>
                  <a:cubicBezTo>
                    <a:pt x="5104" y="16"/>
                    <a:pt x="4809" y="1"/>
                    <a:pt x="453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4"/>
            <p:cNvSpPr/>
            <p:nvPr/>
          </p:nvSpPr>
          <p:spPr>
            <a:xfrm>
              <a:off x="5735500" y="139188"/>
              <a:ext cx="118450" cy="101450"/>
            </a:xfrm>
            <a:custGeom>
              <a:rect b="b" l="l" r="r" t="t"/>
              <a:pathLst>
                <a:path extrusionOk="0" h="4058" w="4738">
                  <a:moveTo>
                    <a:pt x="0" y="0"/>
                  </a:moveTo>
                  <a:cubicBezTo>
                    <a:pt x="0" y="1"/>
                    <a:pt x="583" y="3669"/>
                    <a:pt x="4203" y="4057"/>
                  </a:cubicBezTo>
                  <a:cubicBezTo>
                    <a:pt x="4203" y="4057"/>
                    <a:pt x="4737" y="1434"/>
                    <a:pt x="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4"/>
            <p:cNvSpPr/>
            <p:nvPr/>
          </p:nvSpPr>
          <p:spPr>
            <a:xfrm>
              <a:off x="5560600" y="235138"/>
              <a:ext cx="188875" cy="489525"/>
            </a:xfrm>
            <a:custGeom>
              <a:rect b="b" l="l" r="r" t="t"/>
              <a:pathLst>
                <a:path extrusionOk="0" h="19581" w="7555">
                  <a:moveTo>
                    <a:pt x="316" y="19580"/>
                  </a:moveTo>
                  <a:lnTo>
                    <a:pt x="0" y="19410"/>
                  </a:lnTo>
                  <a:cubicBezTo>
                    <a:pt x="486" y="18851"/>
                    <a:pt x="777" y="15742"/>
                    <a:pt x="1069" y="12463"/>
                  </a:cubicBezTo>
                  <a:cubicBezTo>
                    <a:pt x="1506" y="7677"/>
                    <a:pt x="1992" y="2284"/>
                    <a:pt x="3352" y="802"/>
                  </a:cubicBezTo>
                  <a:cubicBezTo>
                    <a:pt x="3717" y="389"/>
                    <a:pt x="4227" y="146"/>
                    <a:pt x="4761" y="98"/>
                  </a:cubicBezTo>
                  <a:cubicBezTo>
                    <a:pt x="6122" y="1"/>
                    <a:pt x="7506" y="1069"/>
                    <a:pt x="7555" y="1118"/>
                  </a:cubicBezTo>
                  <a:lnTo>
                    <a:pt x="7263" y="1337"/>
                  </a:lnTo>
                  <a:cubicBezTo>
                    <a:pt x="7263" y="1337"/>
                    <a:pt x="5976" y="341"/>
                    <a:pt x="4810" y="438"/>
                  </a:cubicBezTo>
                  <a:cubicBezTo>
                    <a:pt x="4348" y="462"/>
                    <a:pt x="3960" y="657"/>
                    <a:pt x="3668" y="997"/>
                  </a:cubicBezTo>
                  <a:cubicBezTo>
                    <a:pt x="2381" y="2406"/>
                    <a:pt x="1871" y="7993"/>
                    <a:pt x="1458" y="12487"/>
                  </a:cubicBezTo>
                  <a:cubicBezTo>
                    <a:pt x="1093" y="16495"/>
                    <a:pt x="850" y="18997"/>
                    <a:pt x="316"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4"/>
            <p:cNvSpPr/>
            <p:nvPr/>
          </p:nvSpPr>
          <p:spPr>
            <a:xfrm>
              <a:off x="5439725" y="711263"/>
              <a:ext cx="150650" cy="199825"/>
            </a:xfrm>
            <a:custGeom>
              <a:rect b="b" l="l" r="r" t="t"/>
              <a:pathLst>
                <a:path extrusionOk="0" h="7993" w="6026">
                  <a:moveTo>
                    <a:pt x="5224" y="1"/>
                  </a:moveTo>
                  <a:cubicBezTo>
                    <a:pt x="5224" y="1"/>
                    <a:pt x="1" y="2867"/>
                    <a:pt x="1483" y="5418"/>
                  </a:cubicBezTo>
                  <a:cubicBezTo>
                    <a:pt x="2965" y="7993"/>
                    <a:pt x="6025" y="1434"/>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4"/>
            <p:cNvSpPr/>
            <p:nvPr/>
          </p:nvSpPr>
          <p:spPr>
            <a:xfrm>
              <a:off x="5365650" y="607413"/>
              <a:ext cx="207725" cy="99625"/>
            </a:xfrm>
            <a:custGeom>
              <a:rect b="b" l="l" r="r" t="t"/>
              <a:pathLst>
                <a:path extrusionOk="0" h="3985" w="8309">
                  <a:moveTo>
                    <a:pt x="8308" y="2624"/>
                  </a:moveTo>
                  <a:cubicBezTo>
                    <a:pt x="8308" y="2624"/>
                    <a:pt x="7361" y="462"/>
                    <a:pt x="5077" y="244"/>
                  </a:cubicBezTo>
                  <a:cubicBezTo>
                    <a:pt x="2794" y="25"/>
                    <a:pt x="0" y="1"/>
                    <a:pt x="1676" y="1094"/>
                  </a:cubicBezTo>
                  <a:cubicBezTo>
                    <a:pt x="3328" y="2187"/>
                    <a:pt x="6073" y="3985"/>
                    <a:pt x="8308"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4"/>
            <p:cNvSpPr/>
            <p:nvPr/>
          </p:nvSpPr>
          <p:spPr>
            <a:xfrm>
              <a:off x="5576975" y="611663"/>
              <a:ext cx="194975" cy="90525"/>
            </a:xfrm>
            <a:custGeom>
              <a:rect b="b" l="l" r="r" t="t"/>
              <a:pathLst>
                <a:path extrusionOk="0" h="3621" w="7799">
                  <a:moveTo>
                    <a:pt x="122" y="2017"/>
                  </a:moveTo>
                  <a:cubicBezTo>
                    <a:pt x="122" y="2017"/>
                    <a:pt x="4738" y="1"/>
                    <a:pt x="6268" y="122"/>
                  </a:cubicBezTo>
                  <a:cubicBezTo>
                    <a:pt x="7799" y="219"/>
                    <a:pt x="7216" y="1288"/>
                    <a:pt x="4082" y="2454"/>
                  </a:cubicBezTo>
                  <a:cubicBezTo>
                    <a:pt x="924" y="3620"/>
                    <a:pt x="1" y="2867"/>
                    <a:pt x="1"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4"/>
            <p:cNvSpPr/>
            <p:nvPr/>
          </p:nvSpPr>
          <p:spPr>
            <a:xfrm>
              <a:off x="5352275" y="502363"/>
              <a:ext cx="235675" cy="102650"/>
            </a:xfrm>
            <a:custGeom>
              <a:rect b="b" l="l" r="r" t="t"/>
              <a:pathLst>
                <a:path extrusionOk="0" h="4106" w="9427">
                  <a:moveTo>
                    <a:pt x="9426" y="3620"/>
                  </a:moveTo>
                  <a:cubicBezTo>
                    <a:pt x="9426" y="3474"/>
                    <a:pt x="5831" y="0"/>
                    <a:pt x="2916" y="608"/>
                  </a:cubicBezTo>
                  <a:cubicBezTo>
                    <a:pt x="1" y="1239"/>
                    <a:pt x="4689" y="4106"/>
                    <a:pt x="9402"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4"/>
            <p:cNvSpPr/>
            <p:nvPr/>
          </p:nvSpPr>
          <p:spPr>
            <a:xfrm>
              <a:off x="5587925" y="465913"/>
              <a:ext cx="207725" cy="126350"/>
            </a:xfrm>
            <a:custGeom>
              <a:rect b="b" l="l" r="r" t="t"/>
              <a:pathLst>
                <a:path extrusionOk="0" h="5054" w="8309">
                  <a:moveTo>
                    <a:pt x="73" y="4446"/>
                  </a:moveTo>
                  <a:cubicBezTo>
                    <a:pt x="73" y="4325"/>
                    <a:pt x="4349" y="1"/>
                    <a:pt x="6316" y="1264"/>
                  </a:cubicBezTo>
                  <a:cubicBezTo>
                    <a:pt x="8308" y="2503"/>
                    <a:pt x="1458" y="4689"/>
                    <a:pt x="0"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4"/>
            <p:cNvSpPr/>
            <p:nvPr/>
          </p:nvSpPr>
          <p:spPr>
            <a:xfrm>
              <a:off x="5445800" y="427038"/>
              <a:ext cx="149425" cy="115425"/>
            </a:xfrm>
            <a:custGeom>
              <a:rect b="b" l="l" r="r" t="t"/>
              <a:pathLst>
                <a:path extrusionOk="0" h="4617" w="5977">
                  <a:moveTo>
                    <a:pt x="5685" y="4616"/>
                  </a:moveTo>
                  <a:cubicBezTo>
                    <a:pt x="5685" y="4616"/>
                    <a:pt x="1337" y="3402"/>
                    <a:pt x="1" y="1"/>
                  </a:cubicBezTo>
                  <a:cubicBezTo>
                    <a:pt x="2479" y="1"/>
                    <a:pt x="4762" y="1361"/>
                    <a:pt x="5977"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4"/>
            <p:cNvSpPr/>
            <p:nvPr/>
          </p:nvSpPr>
          <p:spPr>
            <a:xfrm>
              <a:off x="5596425" y="427038"/>
              <a:ext cx="142725" cy="95375"/>
            </a:xfrm>
            <a:custGeom>
              <a:rect b="b" l="l" r="r" t="t"/>
              <a:pathLst>
                <a:path extrusionOk="0" h="3815" w="5709">
                  <a:moveTo>
                    <a:pt x="0" y="3110"/>
                  </a:moveTo>
                  <a:cubicBezTo>
                    <a:pt x="0" y="3110"/>
                    <a:pt x="680" y="292"/>
                    <a:pt x="5709" y="1"/>
                  </a:cubicBezTo>
                  <a:cubicBezTo>
                    <a:pt x="5709" y="1"/>
                    <a:pt x="5442" y="3523"/>
                    <a:pt x="0"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4"/>
            <p:cNvSpPr/>
            <p:nvPr/>
          </p:nvSpPr>
          <p:spPr>
            <a:xfrm>
              <a:off x="5460375" y="335338"/>
              <a:ext cx="145175" cy="100850"/>
            </a:xfrm>
            <a:custGeom>
              <a:rect b="b" l="l" r="r" t="t"/>
              <a:pathLst>
                <a:path extrusionOk="0" h="4034" w="5807">
                  <a:moveTo>
                    <a:pt x="5807" y="3329"/>
                  </a:moveTo>
                  <a:cubicBezTo>
                    <a:pt x="5807" y="3329"/>
                    <a:pt x="3790" y="147"/>
                    <a:pt x="1" y="1"/>
                  </a:cubicBezTo>
                  <a:cubicBezTo>
                    <a:pt x="1" y="1"/>
                    <a:pt x="365" y="3936"/>
                    <a:pt x="5710"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4"/>
            <p:cNvSpPr/>
            <p:nvPr/>
          </p:nvSpPr>
          <p:spPr>
            <a:xfrm>
              <a:off x="5605525" y="360863"/>
              <a:ext cx="160975" cy="64400"/>
            </a:xfrm>
            <a:custGeom>
              <a:rect b="b" l="l" r="r" t="t"/>
              <a:pathLst>
                <a:path extrusionOk="0" h="2576" w="6439">
                  <a:moveTo>
                    <a:pt x="49" y="1822"/>
                  </a:moveTo>
                  <a:cubicBezTo>
                    <a:pt x="49" y="1822"/>
                    <a:pt x="2527" y="0"/>
                    <a:pt x="6438" y="535"/>
                  </a:cubicBezTo>
                  <a:cubicBezTo>
                    <a:pt x="6438" y="535"/>
                    <a:pt x="5588" y="2575"/>
                    <a:pt x="1"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4"/>
            <p:cNvSpPr/>
            <p:nvPr/>
          </p:nvSpPr>
          <p:spPr>
            <a:xfrm>
              <a:off x="5495600" y="244863"/>
              <a:ext cx="154300" cy="117225"/>
            </a:xfrm>
            <a:custGeom>
              <a:rect b="b" l="l" r="r" t="t"/>
              <a:pathLst>
                <a:path extrusionOk="0" h="4689" w="6172">
                  <a:moveTo>
                    <a:pt x="4713" y="4689"/>
                  </a:moveTo>
                  <a:cubicBezTo>
                    <a:pt x="4713" y="4689"/>
                    <a:pt x="6171" y="195"/>
                    <a:pt x="1" y="0"/>
                  </a:cubicBezTo>
                  <a:cubicBezTo>
                    <a:pt x="1" y="0"/>
                    <a:pt x="1677" y="3960"/>
                    <a:pt x="4713"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4"/>
            <p:cNvSpPr/>
            <p:nvPr/>
          </p:nvSpPr>
          <p:spPr>
            <a:xfrm>
              <a:off x="5614650" y="289788"/>
              <a:ext cx="139075" cy="68650"/>
            </a:xfrm>
            <a:custGeom>
              <a:rect b="b" l="l" r="r" t="t"/>
              <a:pathLst>
                <a:path extrusionOk="0" h="2746" w="5563">
                  <a:moveTo>
                    <a:pt x="122" y="2746"/>
                  </a:moveTo>
                  <a:cubicBezTo>
                    <a:pt x="0" y="2746"/>
                    <a:pt x="1336" y="171"/>
                    <a:pt x="5563" y="1"/>
                  </a:cubicBezTo>
                  <a:cubicBezTo>
                    <a:pt x="5563" y="25"/>
                    <a:pt x="4130" y="2600"/>
                    <a:pt x="122"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4"/>
            <p:cNvSpPr/>
            <p:nvPr/>
          </p:nvSpPr>
          <p:spPr>
            <a:xfrm>
              <a:off x="5576975" y="150113"/>
              <a:ext cx="125150" cy="91725"/>
            </a:xfrm>
            <a:custGeom>
              <a:rect b="b" l="l" r="r" t="t"/>
              <a:pathLst>
                <a:path extrusionOk="0" h="3669" w="5006">
                  <a:moveTo>
                    <a:pt x="4884" y="3669"/>
                  </a:moveTo>
                  <a:cubicBezTo>
                    <a:pt x="4884" y="3669"/>
                    <a:pt x="5005" y="511"/>
                    <a:pt x="1" y="1"/>
                  </a:cubicBezTo>
                  <a:cubicBezTo>
                    <a:pt x="1" y="1"/>
                    <a:pt x="487" y="3159"/>
                    <a:pt x="4884"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4"/>
            <p:cNvSpPr/>
            <p:nvPr/>
          </p:nvSpPr>
          <p:spPr>
            <a:xfrm>
              <a:off x="5714850" y="181088"/>
              <a:ext cx="134225" cy="74125"/>
            </a:xfrm>
            <a:custGeom>
              <a:rect b="b" l="l" r="r" t="t"/>
              <a:pathLst>
                <a:path extrusionOk="0" h="2965" w="5369">
                  <a:moveTo>
                    <a:pt x="0" y="2551"/>
                  </a:moveTo>
                  <a:cubicBezTo>
                    <a:pt x="0" y="2551"/>
                    <a:pt x="73" y="219"/>
                    <a:pt x="5369" y="1"/>
                  </a:cubicBezTo>
                  <a:cubicBezTo>
                    <a:pt x="5369" y="1"/>
                    <a:pt x="3838" y="2964"/>
                    <a:pt x="0"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4"/>
            <p:cNvSpPr/>
            <p:nvPr/>
          </p:nvSpPr>
          <p:spPr>
            <a:xfrm>
              <a:off x="5560600" y="237413"/>
              <a:ext cx="188875" cy="487250"/>
            </a:xfrm>
            <a:custGeom>
              <a:rect b="b" l="l" r="r" t="t"/>
              <a:pathLst>
                <a:path extrusionOk="0" h="19490" w="7555">
                  <a:moveTo>
                    <a:pt x="4939" y="1"/>
                  </a:moveTo>
                  <a:cubicBezTo>
                    <a:pt x="4880" y="1"/>
                    <a:pt x="4820" y="3"/>
                    <a:pt x="4761" y="7"/>
                  </a:cubicBezTo>
                  <a:cubicBezTo>
                    <a:pt x="4227" y="55"/>
                    <a:pt x="3717" y="298"/>
                    <a:pt x="3352" y="711"/>
                  </a:cubicBezTo>
                  <a:cubicBezTo>
                    <a:pt x="1992" y="2193"/>
                    <a:pt x="1506" y="7586"/>
                    <a:pt x="1069" y="12372"/>
                  </a:cubicBezTo>
                  <a:cubicBezTo>
                    <a:pt x="777" y="15651"/>
                    <a:pt x="486" y="18760"/>
                    <a:pt x="0" y="19319"/>
                  </a:cubicBezTo>
                  <a:lnTo>
                    <a:pt x="316" y="19489"/>
                  </a:lnTo>
                  <a:cubicBezTo>
                    <a:pt x="850" y="18906"/>
                    <a:pt x="1093" y="16404"/>
                    <a:pt x="1458" y="12396"/>
                  </a:cubicBezTo>
                  <a:cubicBezTo>
                    <a:pt x="1871" y="7902"/>
                    <a:pt x="2381" y="2315"/>
                    <a:pt x="3668" y="906"/>
                  </a:cubicBezTo>
                  <a:cubicBezTo>
                    <a:pt x="3960" y="566"/>
                    <a:pt x="4348" y="371"/>
                    <a:pt x="4810" y="347"/>
                  </a:cubicBezTo>
                  <a:cubicBezTo>
                    <a:pt x="4864" y="342"/>
                    <a:pt x="4919" y="340"/>
                    <a:pt x="4973" y="340"/>
                  </a:cubicBezTo>
                  <a:cubicBezTo>
                    <a:pt x="6093" y="340"/>
                    <a:pt x="7263" y="1246"/>
                    <a:pt x="7263" y="1246"/>
                  </a:cubicBezTo>
                  <a:lnTo>
                    <a:pt x="7555" y="1027"/>
                  </a:lnTo>
                  <a:cubicBezTo>
                    <a:pt x="7508" y="981"/>
                    <a:pt x="6239" y="1"/>
                    <a:pt x="493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4"/>
            <p:cNvSpPr/>
            <p:nvPr/>
          </p:nvSpPr>
          <p:spPr>
            <a:xfrm>
              <a:off x="5439725" y="711263"/>
              <a:ext cx="147425" cy="150275"/>
            </a:xfrm>
            <a:custGeom>
              <a:rect b="b" l="l" r="r" t="t"/>
              <a:pathLst>
                <a:path extrusionOk="0" h="6011" w="5897">
                  <a:moveTo>
                    <a:pt x="5224" y="1"/>
                  </a:moveTo>
                  <a:lnTo>
                    <a:pt x="5224" y="1"/>
                  </a:lnTo>
                  <a:cubicBezTo>
                    <a:pt x="5223" y="1"/>
                    <a:pt x="1" y="2867"/>
                    <a:pt x="1483" y="5418"/>
                  </a:cubicBezTo>
                  <a:cubicBezTo>
                    <a:pt x="1722" y="5833"/>
                    <a:pt x="2002" y="6011"/>
                    <a:pt x="2300" y="6011"/>
                  </a:cubicBezTo>
                  <a:cubicBezTo>
                    <a:pt x="3851" y="6011"/>
                    <a:pt x="5896" y="1203"/>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4"/>
            <p:cNvSpPr/>
            <p:nvPr/>
          </p:nvSpPr>
          <p:spPr>
            <a:xfrm>
              <a:off x="5379050" y="610488"/>
              <a:ext cx="194325" cy="86025"/>
            </a:xfrm>
            <a:custGeom>
              <a:rect b="b" l="l" r="r" t="t"/>
              <a:pathLst>
                <a:path extrusionOk="0" h="3441" w="7773">
                  <a:moveTo>
                    <a:pt x="2357" y="1"/>
                  </a:moveTo>
                  <a:cubicBezTo>
                    <a:pt x="928" y="1"/>
                    <a:pt x="0" y="227"/>
                    <a:pt x="1140" y="971"/>
                  </a:cubicBezTo>
                  <a:cubicBezTo>
                    <a:pt x="2594" y="1933"/>
                    <a:pt x="4895" y="3441"/>
                    <a:pt x="6949" y="3441"/>
                  </a:cubicBezTo>
                  <a:cubicBezTo>
                    <a:pt x="7229" y="3441"/>
                    <a:pt x="7504" y="3413"/>
                    <a:pt x="7772" y="3352"/>
                  </a:cubicBezTo>
                  <a:lnTo>
                    <a:pt x="7772" y="2501"/>
                  </a:lnTo>
                  <a:cubicBezTo>
                    <a:pt x="7772" y="2501"/>
                    <a:pt x="6825" y="339"/>
                    <a:pt x="4541" y="121"/>
                  </a:cubicBezTo>
                  <a:cubicBezTo>
                    <a:pt x="3811" y="51"/>
                    <a:pt x="3029" y="1"/>
                    <a:pt x="235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4"/>
            <p:cNvSpPr/>
            <p:nvPr/>
          </p:nvSpPr>
          <p:spPr>
            <a:xfrm>
              <a:off x="5576975" y="614563"/>
              <a:ext cx="194975" cy="74775"/>
            </a:xfrm>
            <a:custGeom>
              <a:rect b="b" l="l" r="r" t="t"/>
              <a:pathLst>
                <a:path extrusionOk="0" h="2991" w="7799">
                  <a:moveTo>
                    <a:pt x="6126" y="1"/>
                  </a:moveTo>
                  <a:cubicBezTo>
                    <a:pt x="4472" y="1"/>
                    <a:pt x="122" y="1901"/>
                    <a:pt x="122" y="1901"/>
                  </a:cubicBezTo>
                  <a:lnTo>
                    <a:pt x="1" y="2751"/>
                  </a:lnTo>
                  <a:cubicBezTo>
                    <a:pt x="1" y="2751"/>
                    <a:pt x="294" y="2991"/>
                    <a:pt x="1116" y="2991"/>
                  </a:cubicBezTo>
                  <a:cubicBezTo>
                    <a:pt x="1752" y="2991"/>
                    <a:pt x="2704" y="2847"/>
                    <a:pt x="4082" y="2338"/>
                  </a:cubicBezTo>
                  <a:cubicBezTo>
                    <a:pt x="7216" y="1172"/>
                    <a:pt x="7799" y="103"/>
                    <a:pt x="6268" y="6"/>
                  </a:cubicBezTo>
                  <a:cubicBezTo>
                    <a:pt x="6224" y="3"/>
                    <a:pt x="6176" y="1"/>
                    <a:pt x="6126"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4"/>
            <p:cNvSpPr/>
            <p:nvPr/>
          </p:nvSpPr>
          <p:spPr>
            <a:xfrm>
              <a:off x="5352900" y="515763"/>
              <a:ext cx="235050" cy="88050"/>
            </a:xfrm>
            <a:custGeom>
              <a:rect b="b" l="l" r="r" t="t"/>
              <a:pathLst>
                <a:path extrusionOk="0" h="3522" w="9402">
                  <a:moveTo>
                    <a:pt x="3604" y="0"/>
                  </a:moveTo>
                  <a:cubicBezTo>
                    <a:pt x="3363" y="0"/>
                    <a:pt x="3125" y="23"/>
                    <a:pt x="2891" y="72"/>
                  </a:cubicBezTo>
                  <a:cubicBezTo>
                    <a:pt x="0" y="698"/>
                    <a:pt x="4586" y="3522"/>
                    <a:pt x="9258" y="3522"/>
                  </a:cubicBezTo>
                  <a:cubicBezTo>
                    <a:pt x="9298" y="3522"/>
                    <a:pt x="9337" y="3521"/>
                    <a:pt x="9377" y="3521"/>
                  </a:cubicBezTo>
                  <a:lnTo>
                    <a:pt x="9401" y="3084"/>
                  </a:lnTo>
                  <a:cubicBezTo>
                    <a:pt x="9401" y="2950"/>
                    <a:pt x="6360" y="0"/>
                    <a:pt x="360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4"/>
            <p:cNvSpPr/>
            <p:nvPr/>
          </p:nvSpPr>
          <p:spPr>
            <a:xfrm>
              <a:off x="5587925" y="491713"/>
              <a:ext cx="207725" cy="100550"/>
            </a:xfrm>
            <a:custGeom>
              <a:rect b="b" l="l" r="r" t="t"/>
              <a:pathLst>
                <a:path extrusionOk="0" h="4022" w="8309">
                  <a:moveTo>
                    <a:pt x="5467" y="1"/>
                  </a:moveTo>
                  <a:cubicBezTo>
                    <a:pt x="3330" y="1"/>
                    <a:pt x="73" y="3308"/>
                    <a:pt x="73" y="3414"/>
                  </a:cubicBezTo>
                  <a:lnTo>
                    <a:pt x="0" y="4021"/>
                  </a:lnTo>
                  <a:cubicBezTo>
                    <a:pt x="1458" y="3657"/>
                    <a:pt x="8308" y="1471"/>
                    <a:pt x="6316" y="232"/>
                  </a:cubicBezTo>
                  <a:cubicBezTo>
                    <a:pt x="6066" y="71"/>
                    <a:pt x="5778" y="1"/>
                    <a:pt x="546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4"/>
            <p:cNvSpPr/>
            <p:nvPr/>
          </p:nvSpPr>
          <p:spPr>
            <a:xfrm>
              <a:off x="5445800" y="427038"/>
              <a:ext cx="149425" cy="115425"/>
            </a:xfrm>
            <a:custGeom>
              <a:rect b="b" l="l" r="r" t="t"/>
              <a:pathLst>
                <a:path extrusionOk="0" h="4617" w="5977">
                  <a:moveTo>
                    <a:pt x="1" y="1"/>
                  </a:moveTo>
                  <a:cubicBezTo>
                    <a:pt x="1337" y="3402"/>
                    <a:pt x="5685" y="4616"/>
                    <a:pt x="5685" y="4616"/>
                  </a:cubicBezTo>
                  <a:lnTo>
                    <a:pt x="5977" y="3572"/>
                  </a:lnTo>
                  <a:cubicBezTo>
                    <a:pt x="4762" y="1361"/>
                    <a:pt x="2479" y="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4"/>
            <p:cNvSpPr/>
            <p:nvPr/>
          </p:nvSpPr>
          <p:spPr>
            <a:xfrm>
              <a:off x="5596425" y="427038"/>
              <a:ext cx="142725" cy="95375"/>
            </a:xfrm>
            <a:custGeom>
              <a:rect b="b" l="l" r="r" t="t"/>
              <a:pathLst>
                <a:path extrusionOk="0" h="3815" w="5709">
                  <a:moveTo>
                    <a:pt x="5709" y="1"/>
                  </a:moveTo>
                  <a:cubicBezTo>
                    <a:pt x="680" y="292"/>
                    <a:pt x="0" y="3110"/>
                    <a:pt x="0" y="3110"/>
                  </a:cubicBezTo>
                  <a:lnTo>
                    <a:pt x="0" y="3815"/>
                  </a:lnTo>
                  <a:cubicBezTo>
                    <a:pt x="5442" y="3523"/>
                    <a:pt x="5709" y="1"/>
                    <a:pt x="570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4"/>
            <p:cNvSpPr/>
            <p:nvPr/>
          </p:nvSpPr>
          <p:spPr>
            <a:xfrm>
              <a:off x="5460375" y="335338"/>
              <a:ext cx="145175" cy="100850"/>
            </a:xfrm>
            <a:custGeom>
              <a:rect b="b" l="l" r="r" t="t"/>
              <a:pathLst>
                <a:path extrusionOk="0" h="4034" w="5807">
                  <a:moveTo>
                    <a:pt x="1" y="1"/>
                  </a:moveTo>
                  <a:cubicBezTo>
                    <a:pt x="1" y="1"/>
                    <a:pt x="365" y="3936"/>
                    <a:pt x="5710" y="4033"/>
                  </a:cubicBezTo>
                  <a:lnTo>
                    <a:pt x="5807" y="3329"/>
                  </a:lnTo>
                  <a:cubicBezTo>
                    <a:pt x="5807" y="3329"/>
                    <a:pt x="3790" y="147"/>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4"/>
            <p:cNvSpPr/>
            <p:nvPr/>
          </p:nvSpPr>
          <p:spPr>
            <a:xfrm>
              <a:off x="5605525" y="371763"/>
              <a:ext cx="160975" cy="47400"/>
            </a:xfrm>
            <a:custGeom>
              <a:rect b="b" l="l" r="r" t="t"/>
              <a:pathLst>
                <a:path extrusionOk="0" h="1896" w="6439">
                  <a:moveTo>
                    <a:pt x="5010" y="0"/>
                  </a:moveTo>
                  <a:cubicBezTo>
                    <a:pt x="1934" y="0"/>
                    <a:pt x="49" y="1386"/>
                    <a:pt x="49" y="1386"/>
                  </a:cubicBezTo>
                  <a:lnTo>
                    <a:pt x="1" y="1872"/>
                  </a:lnTo>
                  <a:cubicBezTo>
                    <a:pt x="344" y="1888"/>
                    <a:pt x="669" y="1896"/>
                    <a:pt x="978" y="1896"/>
                  </a:cubicBezTo>
                  <a:cubicBezTo>
                    <a:pt x="5689" y="1896"/>
                    <a:pt x="6438" y="99"/>
                    <a:pt x="6438" y="99"/>
                  </a:cubicBezTo>
                  <a:cubicBezTo>
                    <a:pt x="5938" y="30"/>
                    <a:pt x="5461" y="0"/>
                    <a:pt x="501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4"/>
            <p:cNvSpPr/>
            <p:nvPr/>
          </p:nvSpPr>
          <p:spPr>
            <a:xfrm>
              <a:off x="5495600" y="244863"/>
              <a:ext cx="154300" cy="117225"/>
            </a:xfrm>
            <a:custGeom>
              <a:rect b="b" l="l" r="r" t="t"/>
              <a:pathLst>
                <a:path extrusionOk="0" h="4689" w="6172">
                  <a:moveTo>
                    <a:pt x="1" y="0"/>
                  </a:moveTo>
                  <a:cubicBezTo>
                    <a:pt x="1" y="0"/>
                    <a:pt x="1677" y="3960"/>
                    <a:pt x="4713" y="4689"/>
                  </a:cubicBezTo>
                  <a:cubicBezTo>
                    <a:pt x="4713" y="4689"/>
                    <a:pt x="6171" y="195"/>
                    <a:pt x="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4"/>
            <p:cNvSpPr/>
            <p:nvPr/>
          </p:nvSpPr>
          <p:spPr>
            <a:xfrm>
              <a:off x="5614650" y="289788"/>
              <a:ext cx="139075" cy="68650"/>
            </a:xfrm>
            <a:custGeom>
              <a:rect b="b" l="l" r="r" t="t"/>
              <a:pathLst>
                <a:path extrusionOk="0" h="2746" w="5563">
                  <a:moveTo>
                    <a:pt x="5563" y="1"/>
                  </a:moveTo>
                  <a:cubicBezTo>
                    <a:pt x="1336" y="171"/>
                    <a:pt x="0" y="2746"/>
                    <a:pt x="122" y="2746"/>
                  </a:cubicBezTo>
                  <a:cubicBezTo>
                    <a:pt x="4130" y="2600"/>
                    <a:pt x="5563" y="25"/>
                    <a:pt x="556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4"/>
            <p:cNvSpPr/>
            <p:nvPr/>
          </p:nvSpPr>
          <p:spPr>
            <a:xfrm>
              <a:off x="5576975" y="150113"/>
              <a:ext cx="125150" cy="91725"/>
            </a:xfrm>
            <a:custGeom>
              <a:rect b="b" l="l" r="r" t="t"/>
              <a:pathLst>
                <a:path extrusionOk="0" h="3669" w="5006">
                  <a:moveTo>
                    <a:pt x="1" y="1"/>
                  </a:moveTo>
                  <a:cubicBezTo>
                    <a:pt x="1" y="1"/>
                    <a:pt x="487" y="3159"/>
                    <a:pt x="4884" y="3669"/>
                  </a:cubicBezTo>
                  <a:cubicBezTo>
                    <a:pt x="4884" y="3669"/>
                    <a:pt x="5005" y="51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4"/>
            <p:cNvSpPr/>
            <p:nvPr/>
          </p:nvSpPr>
          <p:spPr>
            <a:xfrm>
              <a:off x="5714850" y="181088"/>
              <a:ext cx="134225" cy="64775"/>
            </a:xfrm>
            <a:custGeom>
              <a:rect b="b" l="l" r="r" t="t"/>
              <a:pathLst>
                <a:path extrusionOk="0" h="2591" w="5369">
                  <a:moveTo>
                    <a:pt x="5369" y="1"/>
                  </a:moveTo>
                  <a:cubicBezTo>
                    <a:pt x="73" y="219"/>
                    <a:pt x="0" y="2551"/>
                    <a:pt x="0" y="2551"/>
                  </a:cubicBezTo>
                  <a:cubicBezTo>
                    <a:pt x="250" y="2578"/>
                    <a:pt x="491" y="2591"/>
                    <a:pt x="721" y="2591"/>
                  </a:cubicBezTo>
                  <a:cubicBezTo>
                    <a:pt x="4031" y="2591"/>
                    <a:pt x="5369" y="1"/>
                    <a:pt x="536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0" name="Shape 1690"/>
        <p:cNvGrpSpPr/>
        <p:nvPr/>
      </p:nvGrpSpPr>
      <p:grpSpPr>
        <a:xfrm>
          <a:off x="0" y="0"/>
          <a:ext cx="0" cy="0"/>
          <a:chOff x="0" y="0"/>
          <a:chExt cx="0" cy="0"/>
        </a:xfrm>
      </p:grpSpPr>
      <p:sp>
        <p:nvSpPr>
          <p:cNvPr id="1691" name="Google Shape;1691;p35"/>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Situation</a:t>
            </a:r>
            <a:endParaRPr/>
          </a:p>
        </p:txBody>
      </p:sp>
      <p:sp>
        <p:nvSpPr>
          <p:cNvPr id="1692" name="Google Shape;1692;p35"/>
          <p:cNvSpPr txBox="1"/>
          <p:nvPr>
            <p:ph idx="1" type="subTitle"/>
          </p:nvPr>
        </p:nvSpPr>
        <p:spPr>
          <a:xfrm>
            <a:off x="800100" y="2737092"/>
            <a:ext cx="2176500" cy="9936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1693" name="Google Shape;1693;p35"/>
          <p:cNvSpPr txBox="1"/>
          <p:nvPr>
            <p:ph idx="2" type="subTitle"/>
          </p:nvPr>
        </p:nvSpPr>
        <p:spPr>
          <a:xfrm>
            <a:off x="800100" y="2336875"/>
            <a:ext cx="2176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Mercury</a:t>
            </a:r>
            <a:endParaRPr/>
          </a:p>
        </p:txBody>
      </p:sp>
      <p:grpSp>
        <p:nvGrpSpPr>
          <p:cNvPr id="1694" name="Google Shape;1694;p35"/>
          <p:cNvGrpSpPr/>
          <p:nvPr/>
        </p:nvGrpSpPr>
        <p:grpSpPr>
          <a:xfrm>
            <a:off x="917028" y="1838535"/>
            <a:ext cx="353598" cy="354558"/>
            <a:chOff x="6679825" y="2693700"/>
            <a:chExt cx="257875" cy="258575"/>
          </a:xfrm>
        </p:grpSpPr>
        <p:sp>
          <p:nvSpPr>
            <p:cNvPr id="1695" name="Google Shape;1695;p3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35"/>
          <p:cNvGrpSpPr/>
          <p:nvPr/>
        </p:nvGrpSpPr>
        <p:grpSpPr>
          <a:xfrm>
            <a:off x="3591406" y="1837980"/>
            <a:ext cx="353587" cy="355013"/>
            <a:chOff x="-33673825" y="2634975"/>
            <a:chExt cx="291450" cy="292625"/>
          </a:xfrm>
        </p:grpSpPr>
        <p:sp>
          <p:nvSpPr>
            <p:cNvPr id="1698" name="Google Shape;1698;p3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35"/>
          <p:cNvGrpSpPr/>
          <p:nvPr/>
        </p:nvGrpSpPr>
        <p:grpSpPr>
          <a:xfrm>
            <a:off x="6264263" y="1839405"/>
            <a:ext cx="358349" cy="353587"/>
            <a:chOff x="-34421275" y="2631050"/>
            <a:chExt cx="295375" cy="291450"/>
          </a:xfrm>
        </p:grpSpPr>
        <p:sp>
          <p:nvSpPr>
            <p:cNvPr id="1701" name="Google Shape;1701;p3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35"/>
          <p:cNvSpPr txBox="1"/>
          <p:nvPr>
            <p:ph idx="3" type="subTitle"/>
          </p:nvPr>
        </p:nvSpPr>
        <p:spPr>
          <a:xfrm>
            <a:off x="3483750" y="2737092"/>
            <a:ext cx="2176500" cy="9936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 has a beautiful name and is the second planet from the Sun</a:t>
            </a:r>
            <a:endParaRPr/>
          </a:p>
        </p:txBody>
      </p:sp>
      <p:sp>
        <p:nvSpPr>
          <p:cNvPr id="1706" name="Google Shape;1706;p35"/>
          <p:cNvSpPr txBox="1"/>
          <p:nvPr>
            <p:ph idx="4" type="subTitle"/>
          </p:nvPr>
        </p:nvSpPr>
        <p:spPr>
          <a:xfrm>
            <a:off x="3483750" y="2336875"/>
            <a:ext cx="2176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a:t>
            </a:r>
            <a:endParaRPr/>
          </a:p>
        </p:txBody>
      </p:sp>
      <p:sp>
        <p:nvSpPr>
          <p:cNvPr id="1707" name="Google Shape;1707;p35"/>
          <p:cNvSpPr txBox="1"/>
          <p:nvPr>
            <p:ph idx="5" type="subTitle"/>
          </p:nvPr>
        </p:nvSpPr>
        <p:spPr>
          <a:xfrm>
            <a:off x="6167400" y="2737092"/>
            <a:ext cx="2176500" cy="9936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708" name="Google Shape;1708;p35"/>
          <p:cNvSpPr txBox="1"/>
          <p:nvPr>
            <p:ph idx="6" type="subTitle"/>
          </p:nvPr>
        </p:nvSpPr>
        <p:spPr>
          <a:xfrm>
            <a:off x="6167400" y="2336875"/>
            <a:ext cx="2176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Mars</a:t>
            </a:r>
            <a:endParaRPr/>
          </a:p>
        </p:txBody>
      </p:sp>
      <p:grpSp>
        <p:nvGrpSpPr>
          <p:cNvPr id="1709" name="Google Shape;1709;p35"/>
          <p:cNvGrpSpPr/>
          <p:nvPr/>
        </p:nvGrpSpPr>
        <p:grpSpPr>
          <a:xfrm>
            <a:off x="4831557" y="-188697"/>
            <a:ext cx="3073293" cy="1739899"/>
            <a:chOff x="4853282" y="-203172"/>
            <a:chExt cx="3073293" cy="1739899"/>
          </a:xfrm>
        </p:grpSpPr>
        <p:grpSp>
          <p:nvGrpSpPr>
            <p:cNvPr id="1710" name="Google Shape;1710;p35"/>
            <p:cNvGrpSpPr/>
            <p:nvPr/>
          </p:nvGrpSpPr>
          <p:grpSpPr>
            <a:xfrm>
              <a:off x="4853282" y="-203172"/>
              <a:ext cx="3067592" cy="1739899"/>
              <a:chOff x="4669953" y="248175"/>
              <a:chExt cx="3633297" cy="2060759"/>
            </a:xfrm>
          </p:grpSpPr>
          <p:sp>
            <p:nvSpPr>
              <p:cNvPr id="1711" name="Google Shape;1711;p35"/>
              <p:cNvSpPr/>
              <p:nvPr/>
            </p:nvSpPr>
            <p:spPr>
              <a:xfrm>
                <a:off x="4675350" y="786725"/>
                <a:ext cx="3619500" cy="1522200"/>
              </a:xfrm>
              <a:prstGeom prst="rect">
                <a:avLst/>
              </a:prstGeom>
              <a:gradFill>
                <a:gsLst>
                  <a:gs pos="0">
                    <a:schemeClr val="accent4"/>
                  </a:gs>
                  <a:gs pos="100000">
                    <a:schemeClr val="lt2"/>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712" name="Google Shape;1712;p35"/>
              <p:cNvSpPr/>
              <p:nvPr/>
            </p:nvSpPr>
            <p:spPr>
              <a:xfrm>
                <a:off x="5946450" y="248175"/>
                <a:ext cx="1077300" cy="10773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1713" name="Google Shape;1713;p35"/>
              <p:cNvGrpSpPr/>
              <p:nvPr/>
            </p:nvGrpSpPr>
            <p:grpSpPr>
              <a:xfrm>
                <a:off x="4669953" y="803904"/>
                <a:ext cx="3606824" cy="1505030"/>
                <a:chOff x="4669943" y="803825"/>
                <a:chExt cx="3606824" cy="1525007"/>
              </a:xfrm>
            </p:grpSpPr>
            <p:sp>
              <p:nvSpPr>
                <p:cNvPr id="1714" name="Google Shape;1714;p35"/>
                <p:cNvSpPr/>
                <p:nvPr/>
              </p:nvSpPr>
              <p:spPr>
                <a:xfrm>
                  <a:off x="4705627"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5"/>
                <p:cNvSpPr/>
                <p:nvPr/>
              </p:nvSpPr>
              <p:spPr>
                <a:xfrm>
                  <a:off x="482425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5"/>
                <p:cNvSpPr/>
                <p:nvPr/>
              </p:nvSpPr>
              <p:spPr>
                <a:xfrm>
                  <a:off x="4761980"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5"/>
                <p:cNvSpPr/>
                <p:nvPr/>
              </p:nvSpPr>
              <p:spPr>
                <a:xfrm>
                  <a:off x="4969280"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5"/>
                <p:cNvSpPr/>
                <p:nvPr/>
              </p:nvSpPr>
              <p:spPr>
                <a:xfrm>
                  <a:off x="4926258"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5"/>
                <p:cNvSpPr/>
                <p:nvPr/>
              </p:nvSpPr>
              <p:spPr>
                <a:xfrm>
                  <a:off x="4899462"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5"/>
                <p:cNvSpPr/>
                <p:nvPr/>
              </p:nvSpPr>
              <p:spPr>
                <a:xfrm>
                  <a:off x="4669943"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5"/>
                <p:cNvSpPr/>
                <p:nvPr/>
              </p:nvSpPr>
              <p:spPr>
                <a:xfrm>
                  <a:off x="525414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5"/>
                <p:cNvSpPr/>
                <p:nvPr/>
              </p:nvSpPr>
              <p:spPr>
                <a:xfrm>
                  <a:off x="5393173"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5"/>
                <p:cNvSpPr/>
                <p:nvPr/>
              </p:nvSpPr>
              <p:spPr>
                <a:xfrm>
                  <a:off x="5327731"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5"/>
                <p:cNvSpPr/>
                <p:nvPr/>
              </p:nvSpPr>
              <p:spPr>
                <a:xfrm>
                  <a:off x="5154363"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5"/>
                <p:cNvSpPr/>
                <p:nvPr/>
              </p:nvSpPr>
              <p:spPr>
                <a:xfrm>
                  <a:off x="472185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5"/>
                <p:cNvSpPr/>
                <p:nvPr/>
              </p:nvSpPr>
              <p:spPr>
                <a:xfrm>
                  <a:off x="4677821"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5"/>
                <p:cNvSpPr/>
                <p:nvPr/>
              </p:nvSpPr>
              <p:spPr>
                <a:xfrm>
                  <a:off x="5207013"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5"/>
                <p:cNvSpPr/>
                <p:nvPr/>
              </p:nvSpPr>
              <p:spPr>
                <a:xfrm>
                  <a:off x="4835299"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5"/>
                <p:cNvSpPr/>
                <p:nvPr/>
              </p:nvSpPr>
              <p:spPr>
                <a:xfrm>
                  <a:off x="5405898"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5"/>
                <p:cNvSpPr/>
                <p:nvPr/>
              </p:nvSpPr>
              <p:spPr>
                <a:xfrm>
                  <a:off x="5194894"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5"/>
                <p:cNvSpPr/>
                <p:nvPr/>
              </p:nvSpPr>
              <p:spPr>
                <a:xfrm>
                  <a:off x="5277909"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5"/>
                <p:cNvSpPr/>
                <p:nvPr/>
              </p:nvSpPr>
              <p:spPr>
                <a:xfrm>
                  <a:off x="5251180"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5"/>
                <p:cNvSpPr/>
                <p:nvPr/>
              </p:nvSpPr>
              <p:spPr>
                <a:xfrm>
                  <a:off x="5439359"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5"/>
                <p:cNvSpPr/>
                <p:nvPr/>
              </p:nvSpPr>
              <p:spPr>
                <a:xfrm>
                  <a:off x="5217718"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5"/>
                <p:cNvSpPr/>
                <p:nvPr/>
              </p:nvSpPr>
              <p:spPr>
                <a:xfrm>
                  <a:off x="5371763"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5"/>
                <p:cNvSpPr/>
                <p:nvPr/>
              </p:nvSpPr>
              <p:spPr>
                <a:xfrm>
                  <a:off x="5423134"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5"/>
                <p:cNvSpPr/>
                <p:nvPr/>
              </p:nvSpPr>
              <p:spPr>
                <a:xfrm>
                  <a:off x="5340792"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5"/>
                <p:cNvSpPr/>
                <p:nvPr/>
              </p:nvSpPr>
              <p:spPr>
                <a:xfrm>
                  <a:off x="5137801"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5"/>
                <p:cNvSpPr/>
                <p:nvPr/>
              </p:nvSpPr>
              <p:spPr>
                <a:xfrm>
                  <a:off x="5148236"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5"/>
                <p:cNvSpPr/>
                <p:nvPr/>
              </p:nvSpPr>
              <p:spPr>
                <a:xfrm>
                  <a:off x="5305984"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5"/>
                <p:cNvSpPr/>
                <p:nvPr/>
              </p:nvSpPr>
              <p:spPr>
                <a:xfrm>
                  <a:off x="4859402"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5"/>
                <p:cNvSpPr/>
                <p:nvPr/>
              </p:nvSpPr>
              <p:spPr>
                <a:xfrm>
                  <a:off x="4963760"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5"/>
                <p:cNvSpPr/>
                <p:nvPr/>
              </p:nvSpPr>
              <p:spPr>
                <a:xfrm>
                  <a:off x="4890844"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5"/>
                <p:cNvSpPr/>
                <p:nvPr/>
              </p:nvSpPr>
              <p:spPr>
                <a:xfrm>
                  <a:off x="4792883"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5"/>
                <p:cNvSpPr/>
                <p:nvPr/>
              </p:nvSpPr>
              <p:spPr>
                <a:xfrm>
                  <a:off x="4698962"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5"/>
                <p:cNvSpPr/>
                <p:nvPr/>
              </p:nvSpPr>
              <p:spPr>
                <a:xfrm>
                  <a:off x="5542101"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5"/>
                <p:cNvSpPr/>
                <p:nvPr/>
              </p:nvSpPr>
              <p:spPr>
                <a:xfrm>
                  <a:off x="5660799"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5"/>
                <p:cNvSpPr/>
                <p:nvPr/>
              </p:nvSpPr>
              <p:spPr>
                <a:xfrm>
                  <a:off x="559852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5"/>
                <p:cNvSpPr/>
                <p:nvPr/>
              </p:nvSpPr>
              <p:spPr>
                <a:xfrm>
                  <a:off x="5805822"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5"/>
                <p:cNvSpPr/>
                <p:nvPr/>
              </p:nvSpPr>
              <p:spPr>
                <a:xfrm>
                  <a:off x="5762800"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5"/>
                <p:cNvSpPr/>
                <p:nvPr/>
              </p:nvSpPr>
              <p:spPr>
                <a:xfrm>
                  <a:off x="5736003"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5"/>
                <p:cNvSpPr/>
                <p:nvPr/>
              </p:nvSpPr>
              <p:spPr>
                <a:xfrm>
                  <a:off x="5506485"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5"/>
                <p:cNvSpPr/>
                <p:nvPr/>
              </p:nvSpPr>
              <p:spPr>
                <a:xfrm>
                  <a:off x="6090684"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5"/>
                <p:cNvSpPr/>
                <p:nvPr/>
              </p:nvSpPr>
              <p:spPr>
                <a:xfrm>
                  <a:off x="6229714"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5"/>
                <p:cNvSpPr/>
                <p:nvPr/>
              </p:nvSpPr>
              <p:spPr>
                <a:xfrm>
                  <a:off x="616413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5"/>
                <p:cNvSpPr/>
                <p:nvPr/>
              </p:nvSpPr>
              <p:spPr>
                <a:xfrm>
                  <a:off x="5990770"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5"/>
                <p:cNvSpPr/>
                <p:nvPr/>
              </p:nvSpPr>
              <p:spPr>
                <a:xfrm>
                  <a:off x="5558394"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5"/>
                <p:cNvSpPr/>
                <p:nvPr/>
              </p:nvSpPr>
              <p:spPr>
                <a:xfrm>
                  <a:off x="5489316"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5"/>
                <p:cNvSpPr/>
                <p:nvPr/>
              </p:nvSpPr>
              <p:spPr>
                <a:xfrm>
                  <a:off x="5514362"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5"/>
                <p:cNvSpPr/>
                <p:nvPr/>
              </p:nvSpPr>
              <p:spPr>
                <a:xfrm>
                  <a:off x="6043554"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5"/>
                <p:cNvSpPr/>
                <p:nvPr/>
              </p:nvSpPr>
              <p:spPr>
                <a:xfrm>
                  <a:off x="5671841"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5"/>
                <p:cNvSpPr/>
                <p:nvPr/>
              </p:nvSpPr>
              <p:spPr>
                <a:xfrm>
                  <a:off x="6242305"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5"/>
                <p:cNvSpPr/>
                <p:nvPr/>
              </p:nvSpPr>
              <p:spPr>
                <a:xfrm>
                  <a:off x="6031436"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5"/>
                <p:cNvSpPr/>
                <p:nvPr/>
              </p:nvSpPr>
              <p:spPr>
                <a:xfrm>
                  <a:off x="6114450"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5"/>
                <p:cNvSpPr/>
                <p:nvPr/>
              </p:nvSpPr>
              <p:spPr>
                <a:xfrm>
                  <a:off x="6087788"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5"/>
                <p:cNvSpPr/>
                <p:nvPr/>
              </p:nvSpPr>
              <p:spPr>
                <a:xfrm>
                  <a:off x="6275901"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5"/>
                <p:cNvSpPr/>
                <p:nvPr/>
              </p:nvSpPr>
              <p:spPr>
                <a:xfrm>
                  <a:off x="6054259"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5"/>
                <p:cNvSpPr/>
                <p:nvPr/>
              </p:nvSpPr>
              <p:spPr>
                <a:xfrm>
                  <a:off x="6208372"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5"/>
                <p:cNvSpPr/>
                <p:nvPr/>
              </p:nvSpPr>
              <p:spPr>
                <a:xfrm>
                  <a:off x="6259675"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5"/>
                <p:cNvSpPr/>
                <p:nvPr/>
              </p:nvSpPr>
              <p:spPr>
                <a:xfrm>
                  <a:off x="6177334"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5"/>
                <p:cNvSpPr/>
                <p:nvPr/>
              </p:nvSpPr>
              <p:spPr>
                <a:xfrm>
                  <a:off x="5974342"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5"/>
                <p:cNvSpPr/>
                <p:nvPr/>
              </p:nvSpPr>
              <p:spPr>
                <a:xfrm>
                  <a:off x="5984710"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5"/>
                <p:cNvSpPr/>
                <p:nvPr/>
              </p:nvSpPr>
              <p:spPr>
                <a:xfrm>
                  <a:off x="6142526"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5"/>
                <p:cNvSpPr/>
                <p:nvPr/>
              </p:nvSpPr>
              <p:spPr>
                <a:xfrm>
                  <a:off x="5695944"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5"/>
                <p:cNvSpPr/>
                <p:nvPr/>
              </p:nvSpPr>
              <p:spPr>
                <a:xfrm>
                  <a:off x="5800166"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5"/>
                <p:cNvSpPr/>
                <p:nvPr/>
              </p:nvSpPr>
              <p:spPr>
                <a:xfrm>
                  <a:off x="5727453"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5"/>
                <p:cNvSpPr/>
                <p:nvPr/>
              </p:nvSpPr>
              <p:spPr>
                <a:xfrm>
                  <a:off x="5629290"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5"/>
                <p:cNvSpPr/>
                <p:nvPr/>
              </p:nvSpPr>
              <p:spPr>
                <a:xfrm>
                  <a:off x="5535368"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5"/>
                <p:cNvSpPr/>
                <p:nvPr/>
              </p:nvSpPr>
              <p:spPr>
                <a:xfrm>
                  <a:off x="4705627"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5"/>
                <p:cNvSpPr/>
                <p:nvPr/>
              </p:nvSpPr>
              <p:spPr>
                <a:xfrm>
                  <a:off x="482425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5"/>
                <p:cNvSpPr/>
                <p:nvPr/>
              </p:nvSpPr>
              <p:spPr>
                <a:xfrm>
                  <a:off x="4761980"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5"/>
                <p:cNvSpPr/>
                <p:nvPr/>
              </p:nvSpPr>
              <p:spPr>
                <a:xfrm>
                  <a:off x="4969280"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5"/>
                <p:cNvSpPr/>
                <p:nvPr/>
              </p:nvSpPr>
              <p:spPr>
                <a:xfrm>
                  <a:off x="4926258"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5"/>
                <p:cNvSpPr/>
                <p:nvPr/>
              </p:nvSpPr>
              <p:spPr>
                <a:xfrm>
                  <a:off x="4899462"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5"/>
                <p:cNvSpPr/>
                <p:nvPr/>
              </p:nvSpPr>
              <p:spPr>
                <a:xfrm>
                  <a:off x="525414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5"/>
                <p:cNvSpPr/>
                <p:nvPr/>
              </p:nvSpPr>
              <p:spPr>
                <a:xfrm>
                  <a:off x="5393173"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5"/>
                <p:cNvSpPr/>
                <p:nvPr/>
              </p:nvSpPr>
              <p:spPr>
                <a:xfrm>
                  <a:off x="5327731"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5"/>
                <p:cNvSpPr/>
                <p:nvPr/>
              </p:nvSpPr>
              <p:spPr>
                <a:xfrm>
                  <a:off x="5154363"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5"/>
                <p:cNvSpPr/>
                <p:nvPr/>
              </p:nvSpPr>
              <p:spPr>
                <a:xfrm>
                  <a:off x="472185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5"/>
                <p:cNvSpPr/>
                <p:nvPr/>
              </p:nvSpPr>
              <p:spPr>
                <a:xfrm>
                  <a:off x="4677821"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5"/>
                <p:cNvSpPr/>
                <p:nvPr/>
              </p:nvSpPr>
              <p:spPr>
                <a:xfrm>
                  <a:off x="4835299"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5"/>
                <p:cNvSpPr/>
                <p:nvPr/>
              </p:nvSpPr>
              <p:spPr>
                <a:xfrm>
                  <a:off x="5405898"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5"/>
                <p:cNvSpPr/>
                <p:nvPr/>
              </p:nvSpPr>
              <p:spPr>
                <a:xfrm>
                  <a:off x="5194894"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5"/>
                <p:cNvSpPr/>
                <p:nvPr/>
              </p:nvSpPr>
              <p:spPr>
                <a:xfrm>
                  <a:off x="5277909"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5"/>
                <p:cNvSpPr/>
                <p:nvPr/>
              </p:nvSpPr>
              <p:spPr>
                <a:xfrm>
                  <a:off x="5251180"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5"/>
                <p:cNvSpPr/>
                <p:nvPr/>
              </p:nvSpPr>
              <p:spPr>
                <a:xfrm>
                  <a:off x="5439359"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5"/>
                <p:cNvSpPr/>
                <p:nvPr/>
              </p:nvSpPr>
              <p:spPr>
                <a:xfrm>
                  <a:off x="5217718"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5"/>
                <p:cNvSpPr/>
                <p:nvPr/>
              </p:nvSpPr>
              <p:spPr>
                <a:xfrm>
                  <a:off x="5371763"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5"/>
                <p:cNvSpPr/>
                <p:nvPr/>
              </p:nvSpPr>
              <p:spPr>
                <a:xfrm>
                  <a:off x="5423134"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5"/>
                <p:cNvSpPr/>
                <p:nvPr/>
              </p:nvSpPr>
              <p:spPr>
                <a:xfrm>
                  <a:off x="5340792"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5"/>
                <p:cNvSpPr/>
                <p:nvPr/>
              </p:nvSpPr>
              <p:spPr>
                <a:xfrm>
                  <a:off x="5137801"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5"/>
                <p:cNvSpPr/>
                <p:nvPr/>
              </p:nvSpPr>
              <p:spPr>
                <a:xfrm>
                  <a:off x="5148236"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5"/>
                <p:cNvSpPr/>
                <p:nvPr/>
              </p:nvSpPr>
              <p:spPr>
                <a:xfrm>
                  <a:off x="5305984"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5"/>
                <p:cNvSpPr/>
                <p:nvPr/>
              </p:nvSpPr>
              <p:spPr>
                <a:xfrm>
                  <a:off x="4859402"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5"/>
                <p:cNvSpPr/>
                <p:nvPr/>
              </p:nvSpPr>
              <p:spPr>
                <a:xfrm>
                  <a:off x="4963760"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5"/>
                <p:cNvSpPr/>
                <p:nvPr/>
              </p:nvSpPr>
              <p:spPr>
                <a:xfrm>
                  <a:off x="4890844"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5"/>
                <p:cNvSpPr/>
                <p:nvPr/>
              </p:nvSpPr>
              <p:spPr>
                <a:xfrm>
                  <a:off x="4792883"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5"/>
                <p:cNvSpPr/>
                <p:nvPr/>
              </p:nvSpPr>
              <p:spPr>
                <a:xfrm>
                  <a:off x="4698962"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5"/>
                <p:cNvSpPr/>
                <p:nvPr/>
              </p:nvSpPr>
              <p:spPr>
                <a:xfrm>
                  <a:off x="5542101"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5"/>
                <p:cNvSpPr/>
                <p:nvPr/>
              </p:nvSpPr>
              <p:spPr>
                <a:xfrm>
                  <a:off x="5660799"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5"/>
                <p:cNvSpPr/>
                <p:nvPr/>
              </p:nvSpPr>
              <p:spPr>
                <a:xfrm>
                  <a:off x="559852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5"/>
                <p:cNvSpPr/>
                <p:nvPr/>
              </p:nvSpPr>
              <p:spPr>
                <a:xfrm>
                  <a:off x="5805822"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5"/>
                <p:cNvSpPr/>
                <p:nvPr/>
              </p:nvSpPr>
              <p:spPr>
                <a:xfrm>
                  <a:off x="5762800"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5"/>
                <p:cNvSpPr/>
                <p:nvPr/>
              </p:nvSpPr>
              <p:spPr>
                <a:xfrm>
                  <a:off x="5736003"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5"/>
                <p:cNvSpPr/>
                <p:nvPr/>
              </p:nvSpPr>
              <p:spPr>
                <a:xfrm>
                  <a:off x="5506485"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5"/>
                <p:cNvSpPr/>
                <p:nvPr/>
              </p:nvSpPr>
              <p:spPr>
                <a:xfrm>
                  <a:off x="6090684"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5"/>
                <p:cNvSpPr/>
                <p:nvPr/>
              </p:nvSpPr>
              <p:spPr>
                <a:xfrm>
                  <a:off x="6229714"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5"/>
                <p:cNvSpPr/>
                <p:nvPr/>
              </p:nvSpPr>
              <p:spPr>
                <a:xfrm>
                  <a:off x="616413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5"/>
                <p:cNvSpPr/>
                <p:nvPr/>
              </p:nvSpPr>
              <p:spPr>
                <a:xfrm>
                  <a:off x="5990770"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5"/>
                <p:cNvSpPr/>
                <p:nvPr/>
              </p:nvSpPr>
              <p:spPr>
                <a:xfrm>
                  <a:off x="5558394"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5"/>
                <p:cNvSpPr/>
                <p:nvPr/>
              </p:nvSpPr>
              <p:spPr>
                <a:xfrm>
                  <a:off x="5489316"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5"/>
                <p:cNvSpPr/>
                <p:nvPr/>
              </p:nvSpPr>
              <p:spPr>
                <a:xfrm>
                  <a:off x="5514362"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5"/>
                <p:cNvSpPr/>
                <p:nvPr/>
              </p:nvSpPr>
              <p:spPr>
                <a:xfrm>
                  <a:off x="6043554"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5"/>
                <p:cNvSpPr/>
                <p:nvPr/>
              </p:nvSpPr>
              <p:spPr>
                <a:xfrm>
                  <a:off x="5671841"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5"/>
                <p:cNvSpPr/>
                <p:nvPr/>
              </p:nvSpPr>
              <p:spPr>
                <a:xfrm>
                  <a:off x="6242305"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5"/>
                <p:cNvSpPr/>
                <p:nvPr/>
              </p:nvSpPr>
              <p:spPr>
                <a:xfrm>
                  <a:off x="6031436"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5"/>
                <p:cNvSpPr/>
                <p:nvPr/>
              </p:nvSpPr>
              <p:spPr>
                <a:xfrm>
                  <a:off x="6114450"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5"/>
                <p:cNvSpPr/>
                <p:nvPr/>
              </p:nvSpPr>
              <p:spPr>
                <a:xfrm>
                  <a:off x="6087788"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5"/>
                <p:cNvSpPr/>
                <p:nvPr/>
              </p:nvSpPr>
              <p:spPr>
                <a:xfrm>
                  <a:off x="6275901"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5"/>
                <p:cNvSpPr/>
                <p:nvPr/>
              </p:nvSpPr>
              <p:spPr>
                <a:xfrm>
                  <a:off x="6054259"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5"/>
                <p:cNvSpPr/>
                <p:nvPr/>
              </p:nvSpPr>
              <p:spPr>
                <a:xfrm>
                  <a:off x="6208372"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5"/>
                <p:cNvSpPr/>
                <p:nvPr/>
              </p:nvSpPr>
              <p:spPr>
                <a:xfrm>
                  <a:off x="6259675"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5"/>
                <p:cNvSpPr/>
                <p:nvPr/>
              </p:nvSpPr>
              <p:spPr>
                <a:xfrm>
                  <a:off x="6177334"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5"/>
                <p:cNvSpPr/>
                <p:nvPr/>
              </p:nvSpPr>
              <p:spPr>
                <a:xfrm>
                  <a:off x="5974342"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5"/>
                <p:cNvSpPr/>
                <p:nvPr/>
              </p:nvSpPr>
              <p:spPr>
                <a:xfrm>
                  <a:off x="5984710"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5"/>
                <p:cNvSpPr/>
                <p:nvPr/>
              </p:nvSpPr>
              <p:spPr>
                <a:xfrm>
                  <a:off x="6142526"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5"/>
                <p:cNvSpPr/>
                <p:nvPr/>
              </p:nvSpPr>
              <p:spPr>
                <a:xfrm>
                  <a:off x="5695944"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5"/>
                <p:cNvSpPr/>
                <p:nvPr/>
              </p:nvSpPr>
              <p:spPr>
                <a:xfrm>
                  <a:off x="5800166"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5"/>
                <p:cNvSpPr/>
                <p:nvPr/>
              </p:nvSpPr>
              <p:spPr>
                <a:xfrm>
                  <a:off x="5727453"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5"/>
                <p:cNvSpPr/>
                <p:nvPr/>
              </p:nvSpPr>
              <p:spPr>
                <a:xfrm>
                  <a:off x="5629290"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5"/>
                <p:cNvSpPr/>
                <p:nvPr/>
              </p:nvSpPr>
              <p:spPr>
                <a:xfrm>
                  <a:off x="5535368"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5"/>
                <p:cNvSpPr/>
                <p:nvPr/>
              </p:nvSpPr>
              <p:spPr>
                <a:xfrm flipH="1">
                  <a:off x="7976218"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5"/>
                <p:cNvSpPr/>
                <p:nvPr/>
              </p:nvSpPr>
              <p:spPr>
                <a:xfrm flipH="1">
                  <a:off x="785758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5"/>
                <p:cNvSpPr/>
                <p:nvPr/>
              </p:nvSpPr>
              <p:spPr>
                <a:xfrm flipH="1">
                  <a:off x="7919933"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5"/>
                <p:cNvSpPr/>
                <p:nvPr/>
              </p:nvSpPr>
              <p:spPr>
                <a:xfrm flipH="1">
                  <a:off x="7712565"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5"/>
                <p:cNvSpPr/>
                <p:nvPr/>
              </p:nvSpPr>
              <p:spPr>
                <a:xfrm flipH="1">
                  <a:off x="7755587"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5"/>
                <p:cNvSpPr/>
                <p:nvPr/>
              </p:nvSpPr>
              <p:spPr>
                <a:xfrm flipH="1">
                  <a:off x="7782383"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5"/>
                <p:cNvSpPr/>
                <p:nvPr/>
              </p:nvSpPr>
              <p:spPr>
                <a:xfrm flipH="1">
                  <a:off x="8011902"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5"/>
                <p:cNvSpPr/>
                <p:nvPr/>
              </p:nvSpPr>
              <p:spPr>
                <a:xfrm flipH="1">
                  <a:off x="7427703"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5"/>
                <p:cNvSpPr/>
                <p:nvPr/>
              </p:nvSpPr>
              <p:spPr>
                <a:xfrm flipH="1">
                  <a:off x="7288672"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5"/>
                <p:cNvSpPr/>
                <p:nvPr/>
              </p:nvSpPr>
              <p:spPr>
                <a:xfrm flipH="1">
                  <a:off x="7354114"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5"/>
                <p:cNvSpPr/>
                <p:nvPr/>
              </p:nvSpPr>
              <p:spPr>
                <a:xfrm flipH="1">
                  <a:off x="7527482"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5"/>
                <p:cNvSpPr/>
                <p:nvPr/>
              </p:nvSpPr>
              <p:spPr>
                <a:xfrm flipH="1">
                  <a:off x="795999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5"/>
                <p:cNvSpPr/>
                <p:nvPr/>
              </p:nvSpPr>
              <p:spPr>
                <a:xfrm flipH="1">
                  <a:off x="8029070" y="1470288"/>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5"/>
                <p:cNvSpPr/>
                <p:nvPr/>
              </p:nvSpPr>
              <p:spPr>
                <a:xfrm flipH="1">
                  <a:off x="8004025"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5"/>
                <p:cNvSpPr/>
                <p:nvPr/>
              </p:nvSpPr>
              <p:spPr>
                <a:xfrm flipH="1">
                  <a:off x="7474832"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5"/>
                <p:cNvSpPr/>
                <p:nvPr/>
              </p:nvSpPr>
              <p:spPr>
                <a:xfrm flipH="1">
                  <a:off x="7846546"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5"/>
                <p:cNvSpPr/>
                <p:nvPr/>
              </p:nvSpPr>
              <p:spPr>
                <a:xfrm flipH="1">
                  <a:off x="7276015"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5"/>
                <p:cNvSpPr/>
                <p:nvPr/>
              </p:nvSpPr>
              <p:spPr>
                <a:xfrm flipH="1">
                  <a:off x="7486951"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5"/>
                <p:cNvSpPr/>
                <p:nvPr/>
              </p:nvSpPr>
              <p:spPr>
                <a:xfrm flipH="1">
                  <a:off x="7404004"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5"/>
                <p:cNvSpPr/>
                <p:nvPr/>
              </p:nvSpPr>
              <p:spPr>
                <a:xfrm flipH="1">
                  <a:off x="7430666"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5"/>
                <p:cNvSpPr/>
                <p:nvPr/>
              </p:nvSpPr>
              <p:spPr>
                <a:xfrm flipH="1">
                  <a:off x="7242486"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5"/>
                <p:cNvSpPr/>
                <p:nvPr/>
              </p:nvSpPr>
              <p:spPr>
                <a:xfrm flipH="1">
                  <a:off x="7464127"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5"/>
                <p:cNvSpPr/>
                <p:nvPr/>
              </p:nvSpPr>
              <p:spPr>
                <a:xfrm flipH="1">
                  <a:off x="7310082"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5"/>
                <p:cNvSpPr/>
                <p:nvPr/>
              </p:nvSpPr>
              <p:spPr>
                <a:xfrm flipH="1">
                  <a:off x="7258712"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5"/>
                <p:cNvSpPr/>
                <p:nvPr/>
              </p:nvSpPr>
              <p:spPr>
                <a:xfrm flipH="1">
                  <a:off x="7341120"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5"/>
                <p:cNvSpPr/>
                <p:nvPr/>
              </p:nvSpPr>
              <p:spPr>
                <a:xfrm flipH="1">
                  <a:off x="7544045"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5"/>
                <p:cNvSpPr/>
                <p:nvPr/>
              </p:nvSpPr>
              <p:spPr>
                <a:xfrm flipH="1">
                  <a:off x="7533609"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5"/>
                <p:cNvSpPr/>
                <p:nvPr/>
              </p:nvSpPr>
              <p:spPr>
                <a:xfrm flipH="1">
                  <a:off x="7375861"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5"/>
                <p:cNvSpPr/>
                <p:nvPr/>
              </p:nvSpPr>
              <p:spPr>
                <a:xfrm flipH="1">
                  <a:off x="7822510"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5"/>
                <p:cNvSpPr/>
                <p:nvPr/>
              </p:nvSpPr>
              <p:spPr>
                <a:xfrm flipH="1">
                  <a:off x="7718086"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5"/>
                <p:cNvSpPr/>
                <p:nvPr/>
              </p:nvSpPr>
              <p:spPr>
                <a:xfrm flipH="1">
                  <a:off x="7791001"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5"/>
                <p:cNvSpPr/>
                <p:nvPr/>
              </p:nvSpPr>
              <p:spPr>
                <a:xfrm flipH="1">
                  <a:off x="7889030"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5"/>
                <p:cNvSpPr/>
                <p:nvPr/>
              </p:nvSpPr>
              <p:spPr>
                <a:xfrm flipH="1">
                  <a:off x="7982884"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5"/>
                <p:cNvSpPr/>
                <p:nvPr/>
              </p:nvSpPr>
              <p:spPr>
                <a:xfrm flipH="1">
                  <a:off x="7139744"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5"/>
                <p:cNvSpPr/>
                <p:nvPr/>
              </p:nvSpPr>
              <p:spPr>
                <a:xfrm flipH="1">
                  <a:off x="7021046"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5"/>
                <p:cNvSpPr/>
                <p:nvPr/>
              </p:nvSpPr>
              <p:spPr>
                <a:xfrm flipH="1">
                  <a:off x="708339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5"/>
                <p:cNvSpPr/>
                <p:nvPr/>
              </p:nvSpPr>
              <p:spPr>
                <a:xfrm flipH="1">
                  <a:off x="6876023"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5"/>
                <p:cNvSpPr/>
                <p:nvPr/>
              </p:nvSpPr>
              <p:spPr>
                <a:xfrm flipH="1">
                  <a:off x="6919046"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5"/>
                <p:cNvSpPr/>
                <p:nvPr/>
              </p:nvSpPr>
              <p:spPr>
                <a:xfrm flipH="1">
                  <a:off x="6945842"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5"/>
                <p:cNvSpPr/>
                <p:nvPr/>
              </p:nvSpPr>
              <p:spPr>
                <a:xfrm flipH="1">
                  <a:off x="7175361"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5"/>
                <p:cNvSpPr/>
                <p:nvPr/>
              </p:nvSpPr>
              <p:spPr>
                <a:xfrm flipH="1">
                  <a:off x="659116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5"/>
                <p:cNvSpPr/>
                <p:nvPr/>
              </p:nvSpPr>
              <p:spPr>
                <a:xfrm flipH="1">
                  <a:off x="6452131"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5"/>
                <p:cNvSpPr/>
                <p:nvPr/>
              </p:nvSpPr>
              <p:spPr>
                <a:xfrm flipH="1">
                  <a:off x="651770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5"/>
                <p:cNvSpPr/>
                <p:nvPr/>
              </p:nvSpPr>
              <p:spPr>
                <a:xfrm flipH="1">
                  <a:off x="6691075"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5"/>
                <p:cNvSpPr/>
                <p:nvPr/>
              </p:nvSpPr>
              <p:spPr>
                <a:xfrm flipH="1">
                  <a:off x="7123451"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5"/>
                <p:cNvSpPr/>
                <p:nvPr/>
              </p:nvSpPr>
              <p:spPr>
                <a:xfrm flipH="1">
                  <a:off x="7192529"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5"/>
                <p:cNvSpPr/>
                <p:nvPr/>
              </p:nvSpPr>
              <p:spPr>
                <a:xfrm flipH="1">
                  <a:off x="7167483"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5"/>
                <p:cNvSpPr/>
                <p:nvPr/>
              </p:nvSpPr>
              <p:spPr>
                <a:xfrm flipH="1">
                  <a:off x="6638291"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5"/>
                <p:cNvSpPr/>
                <p:nvPr/>
              </p:nvSpPr>
              <p:spPr>
                <a:xfrm flipH="1">
                  <a:off x="7010005"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5"/>
                <p:cNvSpPr/>
                <p:nvPr/>
              </p:nvSpPr>
              <p:spPr>
                <a:xfrm flipH="1">
                  <a:off x="6439541"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5"/>
                <p:cNvSpPr/>
                <p:nvPr/>
              </p:nvSpPr>
              <p:spPr>
                <a:xfrm flipH="1">
                  <a:off x="6650410"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5"/>
                <p:cNvSpPr/>
                <p:nvPr/>
              </p:nvSpPr>
              <p:spPr>
                <a:xfrm flipH="1">
                  <a:off x="6567395"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5"/>
                <p:cNvSpPr/>
                <p:nvPr/>
              </p:nvSpPr>
              <p:spPr>
                <a:xfrm flipH="1">
                  <a:off x="6594124"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5"/>
                <p:cNvSpPr/>
                <p:nvPr/>
              </p:nvSpPr>
              <p:spPr>
                <a:xfrm flipH="1">
                  <a:off x="6405944"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5"/>
                <p:cNvSpPr/>
                <p:nvPr/>
              </p:nvSpPr>
              <p:spPr>
                <a:xfrm flipH="1">
                  <a:off x="6627586"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5"/>
                <p:cNvSpPr/>
                <p:nvPr/>
              </p:nvSpPr>
              <p:spPr>
                <a:xfrm flipH="1">
                  <a:off x="6473541"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5"/>
                <p:cNvSpPr/>
                <p:nvPr/>
              </p:nvSpPr>
              <p:spPr>
                <a:xfrm flipH="1">
                  <a:off x="6422170"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5"/>
                <p:cNvSpPr/>
                <p:nvPr/>
              </p:nvSpPr>
              <p:spPr>
                <a:xfrm flipH="1">
                  <a:off x="6504579"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5"/>
                <p:cNvSpPr/>
                <p:nvPr/>
              </p:nvSpPr>
              <p:spPr>
                <a:xfrm flipH="1">
                  <a:off x="6707503"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5"/>
                <p:cNvSpPr/>
                <p:nvPr/>
              </p:nvSpPr>
              <p:spPr>
                <a:xfrm flipH="1">
                  <a:off x="6697202"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5"/>
                <p:cNvSpPr/>
                <p:nvPr/>
              </p:nvSpPr>
              <p:spPr>
                <a:xfrm flipH="1">
                  <a:off x="6539320"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5"/>
                <p:cNvSpPr/>
                <p:nvPr/>
              </p:nvSpPr>
              <p:spPr>
                <a:xfrm flipH="1">
                  <a:off x="6985902"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5"/>
                <p:cNvSpPr/>
                <p:nvPr/>
              </p:nvSpPr>
              <p:spPr>
                <a:xfrm flipH="1">
                  <a:off x="6881679"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5"/>
                <p:cNvSpPr/>
                <p:nvPr/>
              </p:nvSpPr>
              <p:spPr>
                <a:xfrm flipH="1">
                  <a:off x="6954460"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5"/>
                <p:cNvSpPr/>
                <p:nvPr/>
              </p:nvSpPr>
              <p:spPr>
                <a:xfrm flipH="1">
                  <a:off x="7052556"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5"/>
                <p:cNvSpPr/>
                <p:nvPr/>
              </p:nvSpPr>
              <p:spPr>
                <a:xfrm flipH="1">
                  <a:off x="7146477"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5"/>
                <p:cNvSpPr/>
                <p:nvPr/>
              </p:nvSpPr>
              <p:spPr>
                <a:xfrm flipH="1">
                  <a:off x="7976218"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5"/>
                <p:cNvSpPr/>
                <p:nvPr/>
              </p:nvSpPr>
              <p:spPr>
                <a:xfrm flipH="1">
                  <a:off x="785758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5"/>
                <p:cNvSpPr/>
                <p:nvPr/>
              </p:nvSpPr>
              <p:spPr>
                <a:xfrm flipH="1">
                  <a:off x="7919933"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5"/>
                <p:cNvSpPr/>
                <p:nvPr/>
              </p:nvSpPr>
              <p:spPr>
                <a:xfrm flipH="1">
                  <a:off x="7712565"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5"/>
                <p:cNvSpPr/>
                <p:nvPr/>
              </p:nvSpPr>
              <p:spPr>
                <a:xfrm flipH="1">
                  <a:off x="7755587"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5"/>
                <p:cNvSpPr/>
                <p:nvPr/>
              </p:nvSpPr>
              <p:spPr>
                <a:xfrm flipH="1">
                  <a:off x="7782383"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5"/>
                <p:cNvSpPr/>
                <p:nvPr/>
              </p:nvSpPr>
              <p:spPr>
                <a:xfrm flipH="1">
                  <a:off x="8011902"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5"/>
                <p:cNvSpPr/>
                <p:nvPr/>
              </p:nvSpPr>
              <p:spPr>
                <a:xfrm flipH="1">
                  <a:off x="7427703"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5"/>
                <p:cNvSpPr/>
                <p:nvPr/>
              </p:nvSpPr>
              <p:spPr>
                <a:xfrm flipH="1">
                  <a:off x="7288672"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5"/>
                <p:cNvSpPr/>
                <p:nvPr/>
              </p:nvSpPr>
              <p:spPr>
                <a:xfrm flipH="1">
                  <a:off x="7354114"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5"/>
                <p:cNvSpPr/>
                <p:nvPr/>
              </p:nvSpPr>
              <p:spPr>
                <a:xfrm flipH="1">
                  <a:off x="7527482"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5"/>
                <p:cNvSpPr/>
                <p:nvPr/>
              </p:nvSpPr>
              <p:spPr>
                <a:xfrm flipH="1">
                  <a:off x="795999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5"/>
                <p:cNvSpPr/>
                <p:nvPr/>
              </p:nvSpPr>
              <p:spPr>
                <a:xfrm flipH="1">
                  <a:off x="8029070" y="2245483"/>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5"/>
                <p:cNvSpPr/>
                <p:nvPr/>
              </p:nvSpPr>
              <p:spPr>
                <a:xfrm flipH="1">
                  <a:off x="8004025"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5"/>
                <p:cNvSpPr/>
                <p:nvPr/>
              </p:nvSpPr>
              <p:spPr>
                <a:xfrm flipH="1">
                  <a:off x="7846546"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5"/>
                <p:cNvSpPr/>
                <p:nvPr/>
              </p:nvSpPr>
              <p:spPr>
                <a:xfrm flipH="1">
                  <a:off x="7276015"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5"/>
                <p:cNvSpPr/>
                <p:nvPr/>
              </p:nvSpPr>
              <p:spPr>
                <a:xfrm flipH="1">
                  <a:off x="7486951"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5"/>
                <p:cNvSpPr/>
                <p:nvPr/>
              </p:nvSpPr>
              <p:spPr>
                <a:xfrm flipH="1">
                  <a:off x="7404004"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5"/>
                <p:cNvSpPr/>
                <p:nvPr/>
              </p:nvSpPr>
              <p:spPr>
                <a:xfrm flipH="1">
                  <a:off x="7430666"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5"/>
                <p:cNvSpPr/>
                <p:nvPr/>
              </p:nvSpPr>
              <p:spPr>
                <a:xfrm flipH="1">
                  <a:off x="7242486"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5"/>
                <p:cNvSpPr/>
                <p:nvPr/>
              </p:nvSpPr>
              <p:spPr>
                <a:xfrm flipH="1">
                  <a:off x="7464127"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5"/>
                <p:cNvSpPr/>
                <p:nvPr/>
              </p:nvSpPr>
              <p:spPr>
                <a:xfrm flipH="1">
                  <a:off x="7310082"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5"/>
                <p:cNvSpPr/>
                <p:nvPr/>
              </p:nvSpPr>
              <p:spPr>
                <a:xfrm flipH="1">
                  <a:off x="7258712"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5"/>
                <p:cNvSpPr/>
                <p:nvPr/>
              </p:nvSpPr>
              <p:spPr>
                <a:xfrm flipH="1">
                  <a:off x="7341120"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5"/>
                <p:cNvSpPr/>
                <p:nvPr/>
              </p:nvSpPr>
              <p:spPr>
                <a:xfrm flipH="1">
                  <a:off x="7544045"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5"/>
                <p:cNvSpPr/>
                <p:nvPr/>
              </p:nvSpPr>
              <p:spPr>
                <a:xfrm flipH="1">
                  <a:off x="7533609"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5"/>
                <p:cNvSpPr/>
                <p:nvPr/>
              </p:nvSpPr>
              <p:spPr>
                <a:xfrm flipH="1">
                  <a:off x="7375861"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5"/>
                <p:cNvSpPr/>
                <p:nvPr/>
              </p:nvSpPr>
              <p:spPr>
                <a:xfrm flipH="1">
                  <a:off x="7822510"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5"/>
                <p:cNvSpPr/>
                <p:nvPr/>
              </p:nvSpPr>
              <p:spPr>
                <a:xfrm flipH="1">
                  <a:off x="7718086"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5"/>
                <p:cNvSpPr/>
                <p:nvPr/>
              </p:nvSpPr>
              <p:spPr>
                <a:xfrm flipH="1">
                  <a:off x="7791001"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5"/>
                <p:cNvSpPr/>
                <p:nvPr/>
              </p:nvSpPr>
              <p:spPr>
                <a:xfrm flipH="1">
                  <a:off x="7889030"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5"/>
                <p:cNvSpPr/>
                <p:nvPr/>
              </p:nvSpPr>
              <p:spPr>
                <a:xfrm flipH="1">
                  <a:off x="7982884"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5"/>
                <p:cNvSpPr/>
                <p:nvPr/>
              </p:nvSpPr>
              <p:spPr>
                <a:xfrm flipH="1">
                  <a:off x="7139744"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5"/>
                <p:cNvSpPr/>
                <p:nvPr/>
              </p:nvSpPr>
              <p:spPr>
                <a:xfrm flipH="1">
                  <a:off x="7021046"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5"/>
                <p:cNvSpPr/>
                <p:nvPr/>
              </p:nvSpPr>
              <p:spPr>
                <a:xfrm flipH="1">
                  <a:off x="708339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5"/>
                <p:cNvSpPr/>
                <p:nvPr/>
              </p:nvSpPr>
              <p:spPr>
                <a:xfrm flipH="1">
                  <a:off x="6876023"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5"/>
                <p:cNvSpPr/>
                <p:nvPr/>
              </p:nvSpPr>
              <p:spPr>
                <a:xfrm flipH="1">
                  <a:off x="6919046"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5"/>
                <p:cNvSpPr/>
                <p:nvPr/>
              </p:nvSpPr>
              <p:spPr>
                <a:xfrm flipH="1">
                  <a:off x="6945842"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5"/>
                <p:cNvSpPr/>
                <p:nvPr/>
              </p:nvSpPr>
              <p:spPr>
                <a:xfrm flipH="1">
                  <a:off x="7175361"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5"/>
                <p:cNvSpPr/>
                <p:nvPr/>
              </p:nvSpPr>
              <p:spPr>
                <a:xfrm flipH="1">
                  <a:off x="659116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5"/>
                <p:cNvSpPr/>
                <p:nvPr/>
              </p:nvSpPr>
              <p:spPr>
                <a:xfrm flipH="1">
                  <a:off x="6452131"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5"/>
                <p:cNvSpPr/>
                <p:nvPr/>
              </p:nvSpPr>
              <p:spPr>
                <a:xfrm flipH="1">
                  <a:off x="651770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5"/>
                <p:cNvSpPr/>
                <p:nvPr/>
              </p:nvSpPr>
              <p:spPr>
                <a:xfrm flipH="1">
                  <a:off x="6691075"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5"/>
                <p:cNvSpPr/>
                <p:nvPr/>
              </p:nvSpPr>
              <p:spPr>
                <a:xfrm flipH="1">
                  <a:off x="7123451"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5"/>
                <p:cNvSpPr/>
                <p:nvPr/>
              </p:nvSpPr>
              <p:spPr>
                <a:xfrm flipH="1">
                  <a:off x="7192529"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5"/>
                <p:cNvSpPr/>
                <p:nvPr/>
              </p:nvSpPr>
              <p:spPr>
                <a:xfrm flipH="1">
                  <a:off x="7167483"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5"/>
                <p:cNvSpPr/>
                <p:nvPr/>
              </p:nvSpPr>
              <p:spPr>
                <a:xfrm flipH="1">
                  <a:off x="6638291"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5"/>
                <p:cNvSpPr/>
                <p:nvPr/>
              </p:nvSpPr>
              <p:spPr>
                <a:xfrm flipH="1">
                  <a:off x="7010005"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5"/>
                <p:cNvSpPr/>
                <p:nvPr/>
              </p:nvSpPr>
              <p:spPr>
                <a:xfrm flipH="1">
                  <a:off x="6439541"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5"/>
                <p:cNvSpPr/>
                <p:nvPr/>
              </p:nvSpPr>
              <p:spPr>
                <a:xfrm flipH="1">
                  <a:off x="6650410"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5"/>
                <p:cNvSpPr/>
                <p:nvPr/>
              </p:nvSpPr>
              <p:spPr>
                <a:xfrm flipH="1">
                  <a:off x="6567395"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5"/>
                <p:cNvSpPr/>
                <p:nvPr/>
              </p:nvSpPr>
              <p:spPr>
                <a:xfrm flipH="1">
                  <a:off x="6594124"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5"/>
                <p:cNvSpPr/>
                <p:nvPr/>
              </p:nvSpPr>
              <p:spPr>
                <a:xfrm flipH="1">
                  <a:off x="6405944"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5"/>
                <p:cNvSpPr/>
                <p:nvPr/>
              </p:nvSpPr>
              <p:spPr>
                <a:xfrm flipH="1">
                  <a:off x="6627586"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5"/>
                <p:cNvSpPr/>
                <p:nvPr/>
              </p:nvSpPr>
              <p:spPr>
                <a:xfrm flipH="1">
                  <a:off x="6473541"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5"/>
                <p:cNvSpPr/>
                <p:nvPr/>
              </p:nvSpPr>
              <p:spPr>
                <a:xfrm flipH="1">
                  <a:off x="6422170"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5"/>
                <p:cNvSpPr/>
                <p:nvPr/>
              </p:nvSpPr>
              <p:spPr>
                <a:xfrm flipH="1">
                  <a:off x="6504579"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5"/>
                <p:cNvSpPr/>
                <p:nvPr/>
              </p:nvSpPr>
              <p:spPr>
                <a:xfrm flipH="1">
                  <a:off x="6707503"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5"/>
                <p:cNvSpPr/>
                <p:nvPr/>
              </p:nvSpPr>
              <p:spPr>
                <a:xfrm flipH="1">
                  <a:off x="6697202"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5"/>
                <p:cNvSpPr/>
                <p:nvPr/>
              </p:nvSpPr>
              <p:spPr>
                <a:xfrm flipH="1">
                  <a:off x="6539320"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5"/>
                <p:cNvSpPr/>
                <p:nvPr/>
              </p:nvSpPr>
              <p:spPr>
                <a:xfrm flipH="1">
                  <a:off x="6985902"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5"/>
                <p:cNvSpPr/>
                <p:nvPr/>
              </p:nvSpPr>
              <p:spPr>
                <a:xfrm flipH="1">
                  <a:off x="6881679"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5"/>
                <p:cNvSpPr/>
                <p:nvPr/>
              </p:nvSpPr>
              <p:spPr>
                <a:xfrm flipH="1">
                  <a:off x="6954460"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5"/>
                <p:cNvSpPr/>
                <p:nvPr/>
              </p:nvSpPr>
              <p:spPr>
                <a:xfrm flipH="1">
                  <a:off x="7052556"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5"/>
                <p:cNvSpPr/>
                <p:nvPr/>
              </p:nvSpPr>
              <p:spPr>
                <a:xfrm flipH="1">
                  <a:off x="7146477"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5"/>
                <p:cNvSpPr/>
                <p:nvPr/>
              </p:nvSpPr>
              <p:spPr>
                <a:xfrm flipH="1">
                  <a:off x="8268149"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5"/>
                <p:cNvSpPr/>
                <p:nvPr/>
              </p:nvSpPr>
              <p:spPr>
                <a:xfrm flipH="1">
                  <a:off x="8129118"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5"/>
                <p:cNvSpPr/>
                <p:nvPr/>
              </p:nvSpPr>
              <p:spPr>
                <a:xfrm flipH="1">
                  <a:off x="8194695"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5"/>
                <p:cNvSpPr/>
                <p:nvPr/>
              </p:nvSpPr>
              <p:spPr>
                <a:xfrm flipH="1">
                  <a:off x="8116528"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5"/>
                <p:cNvSpPr/>
                <p:nvPr/>
              </p:nvSpPr>
              <p:spPr>
                <a:xfrm flipH="1">
                  <a:off x="8244383"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5"/>
                <p:cNvSpPr/>
                <p:nvPr/>
              </p:nvSpPr>
              <p:spPr>
                <a:xfrm flipH="1">
                  <a:off x="8271112"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5"/>
                <p:cNvSpPr/>
                <p:nvPr/>
              </p:nvSpPr>
              <p:spPr>
                <a:xfrm flipH="1">
                  <a:off x="8082932"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5"/>
                <p:cNvSpPr/>
                <p:nvPr/>
              </p:nvSpPr>
              <p:spPr>
                <a:xfrm flipH="1">
                  <a:off x="8150529"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5"/>
                <p:cNvSpPr/>
                <p:nvPr/>
              </p:nvSpPr>
              <p:spPr>
                <a:xfrm flipH="1">
                  <a:off x="8099158"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5"/>
                <p:cNvSpPr/>
                <p:nvPr/>
              </p:nvSpPr>
              <p:spPr>
                <a:xfrm flipH="1">
                  <a:off x="8181566"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5"/>
                <p:cNvSpPr/>
                <p:nvPr/>
              </p:nvSpPr>
              <p:spPr>
                <a:xfrm flipH="1">
                  <a:off x="8216307"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5"/>
                <p:cNvSpPr/>
                <p:nvPr/>
              </p:nvSpPr>
              <p:spPr>
                <a:xfrm flipH="1">
                  <a:off x="8268149"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5"/>
                <p:cNvSpPr/>
                <p:nvPr/>
              </p:nvSpPr>
              <p:spPr>
                <a:xfrm flipH="1">
                  <a:off x="8129118"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5"/>
                <p:cNvSpPr/>
                <p:nvPr/>
              </p:nvSpPr>
              <p:spPr>
                <a:xfrm flipH="1">
                  <a:off x="8194695"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5"/>
                <p:cNvSpPr/>
                <p:nvPr/>
              </p:nvSpPr>
              <p:spPr>
                <a:xfrm flipH="1">
                  <a:off x="8116528"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5"/>
                <p:cNvSpPr/>
                <p:nvPr/>
              </p:nvSpPr>
              <p:spPr>
                <a:xfrm flipH="1">
                  <a:off x="8244383"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5"/>
                <p:cNvSpPr/>
                <p:nvPr/>
              </p:nvSpPr>
              <p:spPr>
                <a:xfrm flipH="1">
                  <a:off x="8271112"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5"/>
                <p:cNvSpPr/>
                <p:nvPr/>
              </p:nvSpPr>
              <p:spPr>
                <a:xfrm flipH="1">
                  <a:off x="8082932"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5"/>
                <p:cNvSpPr/>
                <p:nvPr/>
              </p:nvSpPr>
              <p:spPr>
                <a:xfrm flipH="1">
                  <a:off x="8150529"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5"/>
                <p:cNvSpPr/>
                <p:nvPr/>
              </p:nvSpPr>
              <p:spPr>
                <a:xfrm flipH="1">
                  <a:off x="8099158"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5"/>
                <p:cNvSpPr/>
                <p:nvPr/>
              </p:nvSpPr>
              <p:spPr>
                <a:xfrm flipH="1">
                  <a:off x="8181566"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5"/>
                <p:cNvSpPr/>
                <p:nvPr/>
              </p:nvSpPr>
              <p:spPr>
                <a:xfrm flipH="1">
                  <a:off x="8216307"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995" name="Google Shape;1995;p35"/>
              <p:cNvCxnSpPr/>
              <p:nvPr/>
            </p:nvCxnSpPr>
            <p:spPr>
              <a:xfrm>
                <a:off x="55556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1996" name="Google Shape;1996;p35"/>
              <p:cNvCxnSpPr/>
              <p:nvPr/>
            </p:nvCxnSpPr>
            <p:spPr>
              <a:xfrm>
                <a:off x="64850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1997" name="Google Shape;1997;p35"/>
              <p:cNvCxnSpPr/>
              <p:nvPr/>
            </p:nvCxnSpPr>
            <p:spPr>
              <a:xfrm>
                <a:off x="74144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1998" name="Google Shape;1998;p35"/>
              <p:cNvCxnSpPr/>
              <p:nvPr/>
            </p:nvCxnSpPr>
            <p:spPr>
              <a:xfrm>
                <a:off x="4675350" y="1547825"/>
                <a:ext cx="3627900" cy="0"/>
              </a:xfrm>
              <a:prstGeom prst="straightConnector1">
                <a:avLst/>
              </a:prstGeom>
              <a:noFill/>
              <a:ln cap="flat" cmpd="sng" w="76200">
                <a:solidFill>
                  <a:schemeClr val="accent5"/>
                </a:solidFill>
                <a:prstDash val="solid"/>
                <a:round/>
                <a:headEnd len="med" w="med" type="none"/>
                <a:tailEnd len="med" w="med" type="none"/>
              </a:ln>
            </p:spPr>
          </p:cxnSp>
        </p:grpSp>
        <p:sp>
          <p:nvSpPr>
            <p:cNvPr id="1999" name="Google Shape;1999;p35"/>
            <p:cNvSpPr/>
            <p:nvPr/>
          </p:nvSpPr>
          <p:spPr>
            <a:xfrm flipH="1">
              <a:off x="5638604"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5"/>
            <p:cNvSpPr/>
            <p:nvPr/>
          </p:nvSpPr>
          <p:spPr>
            <a:xfrm flipH="1">
              <a:off x="5638604"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5"/>
            <p:cNvSpPr/>
            <p:nvPr/>
          </p:nvSpPr>
          <p:spPr>
            <a:xfrm flipH="1">
              <a:off x="4853492"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5"/>
            <p:cNvSpPr/>
            <p:nvPr/>
          </p:nvSpPr>
          <p:spPr>
            <a:xfrm flipH="1">
              <a:off x="4853492"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5"/>
            <p:cNvSpPr/>
            <p:nvPr/>
          </p:nvSpPr>
          <p:spPr>
            <a:xfrm flipH="1">
              <a:off x="6423717"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5"/>
            <p:cNvSpPr/>
            <p:nvPr/>
          </p:nvSpPr>
          <p:spPr>
            <a:xfrm flipH="1">
              <a:off x="6423717"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5"/>
            <p:cNvSpPr/>
            <p:nvPr/>
          </p:nvSpPr>
          <p:spPr>
            <a:xfrm flipH="1">
              <a:off x="7208829"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5"/>
            <p:cNvSpPr/>
            <p:nvPr/>
          </p:nvSpPr>
          <p:spPr>
            <a:xfrm flipH="1">
              <a:off x="7208829"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35"/>
          <p:cNvGrpSpPr/>
          <p:nvPr/>
        </p:nvGrpSpPr>
        <p:grpSpPr>
          <a:xfrm>
            <a:off x="6782224" y="-949165"/>
            <a:ext cx="2234291" cy="2655299"/>
            <a:chOff x="6774999" y="-891365"/>
            <a:chExt cx="2234291" cy="2655299"/>
          </a:xfrm>
        </p:grpSpPr>
        <p:sp>
          <p:nvSpPr>
            <p:cNvPr id="2008" name="Google Shape;2008;p35"/>
            <p:cNvSpPr/>
            <p:nvPr/>
          </p:nvSpPr>
          <p:spPr>
            <a:xfrm flipH="1" rot="-10352502">
              <a:off x="6885872" y="-799104"/>
              <a:ext cx="1539423" cy="1808638"/>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5"/>
            <p:cNvSpPr/>
            <p:nvPr/>
          </p:nvSpPr>
          <p:spPr>
            <a:xfrm flipH="1" rot="-10352502">
              <a:off x="7000000" y="-229034"/>
              <a:ext cx="1895428" cy="1877895"/>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2"/>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3" name="Shape 2013"/>
        <p:cNvGrpSpPr/>
        <p:nvPr/>
      </p:nvGrpSpPr>
      <p:grpSpPr>
        <a:xfrm>
          <a:off x="0" y="0"/>
          <a:ext cx="0" cy="0"/>
          <a:chOff x="0" y="0"/>
          <a:chExt cx="0" cy="0"/>
        </a:xfrm>
      </p:grpSpPr>
      <p:grpSp>
        <p:nvGrpSpPr>
          <p:cNvPr id="2014" name="Google Shape;2014;p36"/>
          <p:cNvGrpSpPr/>
          <p:nvPr/>
        </p:nvGrpSpPr>
        <p:grpSpPr>
          <a:xfrm flipH="1">
            <a:off x="5486773" y="597456"/>
            <a:ext cx="2608963" cy="3179360"/>
            <a:chOff x="5688700" y="1214450"/>
            <a:chExt cx="1926999" cy="2348298"/>
          </a:xfrm>
        </p:grpSpPr>
        <p:sp>
          <p:nvSpPr>
            <p:cNvPr id="2015" name="Google Shape;2015;p36"/>
            <p:cNvSpPr/>
            <p:nvPr/>
          </p:nvSpPr>
          <p:spPr>
            <a:xfrm flipH="1">
              <a:off x="5725181" y="1214450"/>
              <a:ext cx="1826856" cy="2318970"/>
            </a:xfrm>
            <a:custGeom>
              <a:rect b="b" l="l" r="r" t="t"/>
              <a:pathLst>
                <a:path extrusionOk="0" h="78756" w="62043">
                  <a:moveTo>
                    <a:pt x="0" y="0"/>
                  </a:moveTo>
                  <a:lnTo>
                    <a:pt x="62043" y="0"/>
                  </a:lnTo>
                  <a:lnTo>
                    <a:pt x="62043" y="78755"/>
                  </a:lnTo>
                  <a:lnTo>
                    <a:pt x="0" y="78755"/>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6"/>
            <p:cNvSpPr/>
            <p:nvPr/>
          </p:nvSpPr>
          <p:spPr>
            <a:xfrm rot="-5400000">
              <a:off x="6394911" y="1108384"/>
              <a:ext cx="527183" cy="739541"/>
            </a:xfrm>
            <a:custGeom>
              <a:rect b="b" l="l" r="r" t="t"/>
              <a:pathLst>
                <a:path extrusionOk="0" h="25116" w="17904">
                  <a:moveTo>
                    <a:pt x="12540" y="1"/>
                  </a:moveTo>
                  <a:cubicBezTo>
                    <a:pt x="5943" y="1"/>
                    <a:pt x="1" y="5310"/>
                    <a:pt x="1" y="12564"/>
                  </a:cubicBezTo>
                  <a:cubicBezTo>
                    <a:pt x="1" y="19807"/>
                    <a:pt x="5955" y="25115"/>
                    <a:pt x="12560" y="25115"/>
                  </a:cubicBezTo>
                  <a:cubicBezTo>
                    <a:pt x="14329" y="25115"/>
                    <a:pt x="16144" y="24735"/>
                    <a:pt x="17904" y="23908"/>
                  </a:cubicBezTo>
                  <a:lnTo>
                    <a:pt x="17904" y="1220"/>
                  </a:lnTo>
                  <a:cubicBezTo>
                    <a:pt x="16137" y="385"/>
                    <a:pt x="14315" y="1"/>
                    <a:pt x="1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6"/>
            <p:cNvSpPr/>
            <p:nvPr/>
          </p:nvSpPr>
          <p:spPr>
            <a:xfrm>
              <a:off x="5722325" y="169439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6"/>
            <p:cNvSpPr/>
            <p:nvPr/>
          </p:nvSpPr>
          <p:spPr>
            <a:xfrm>
              <a:off x="7549813" y="1882485"/>
              <a:ext cx="7185" cy="40811"/>
            </a:xfrm>
            <a:custGeom>
              <a:rect b="b" l="l" r="r" t="t"/>
              <a:pathLst>
                <a:path extrusionOk="0" h="1386" w="244">
                  <a:moveTo>
                    <a:pt x="1" y="1"/>
                  </a:moveTo>
                  <a:lnTo>
                    <a:pt x="244" y="1"/>
                  </a:lnTo>
                  <a:lnTo>
                    <a:pt x="244" y="1386"/>
                  </a:lnTo>
                  <a:lnTo>
                    <a:pt x="1" y="138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6"/>
            <p:cNvSpPr/>
            <p:nvPr/>
          </p:nvSpPr>
          <p:spPr>
            <a:xfrm>
              <a:off x="5722325" y="252696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6"/>
            <p:cNvSpPr/>
            <p:nvPr/>
          </p:nvSpPr>
          <p:spPr>
            <a:xfrm>
              <a:off x="7549813" y="2714348"/>
              <a:ext cx="7185" cy="41517"/>
            </a:xfrm>
            <a:custGeom>
              <a:rect b="b" l="l" r="r" t="t"/>
              <a:pathLst>
                <a:path extrusionOk="0" h="1410" w="244">
                  <a:moveTo>
                    <a:pt x="1" y="1"/>
                  </a:moveTo>
                  <a:lnTo>
                    <a:pt x="244" y="1"/>
                  </a:lnTo>
                  <a:lnTo>
                    <a:pt x="244" y="1410"/>
                  </a:lnTo>
                  <a:lnTo>
                    <a:pt x="1" y="141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6"/>
            <p:cNvSpPr/>
            <p:nvPr/>
          </p:nvSpPr>
          <p:spPr>
            <a:xfrm>
              <a:off x="7466132" y="2820937"/>
              <a:ext cx="7185" cy="39368"/>
            </a:xfrm>
            <a:custGeom>
              <a:rect b="b" l="l" r="r" t="t"/>
              <a:pathLst>
                <a:path extrusionOk="0" h="1337" w="244">
                  <a:moveTo>
                    <a:pt x="1" y="0"/>
                  </a:moveTo>
                  <a:lnTo>
                    <a:pt x="244" y="0"/>
                  </a:lnTo>
                  <a:lnTo>
                    <a:pt x="244" y="1336"/>
                  </a:lnTo>
                  <a:lnTo>
                    <a:pt x="1" y="13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6"/>
            <p:cNvSpPr/>
            <p:nvPr/>
          </p:nvSpPr>
          <p:spPr>
            <a:xfrm>
              <a:off x="5722325" y="3290163"/>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6"/>
            <p:cNvSpPr/>
            <p:nvPr/>
          </p:nvSpPr>
          <p:spPr>
            <a:xfrm>
              <a:off x="7549813" y="3477547"/>
              <a:ext cx="7185" cy="41517"/>
            </a:xfrm>
            <a:custGeom>
              <a:rect b="b" l="l" r="r" t="t"/>
              <a:pathLst>
                <a:path extrusionOk="0" h="1410" w="244">
                  <a:moveTo>
                    <a:pt x="1" y="1"/>
                  </a:moveTo>
                  <a:lnTo>
                    <a:pt x="244" y="1"/>
                  </a:lnTo>
                  <a:lnTo>
                    <a:pt x="244" y="1410"/>
                  </a:lnTo>
                  <a:lnTo>
                    <a:pt x="1" y="14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4" name="Google Shape;2024;p36"/>
            <p:cNvGrpSpPr/>
            <p:nvPr/>
          </p:nvGrpSpPr>
          <p:grpSpPr>
            <a:xfrm>
              <a:off x="5773320" y="1272402"/>
              <a:ext cx="1744616" cy="2260345"/>
              <a:chOff x="7832750" y="1440850"/>
              <a:chExt cx="1481250" cy="1919125"/>
            </a:xfrm>
          </p:grpSpPr>
          <p:sp>
            <p:nvSpPr>
              <p:cNvPr id="2025" name="Google Shape;2025;p36"/>
              <p:cNvSpPr/>
              <p:nvPr/>
            </p:nvSpPr>
            <p:spPr>
              <a:xfrm>
                <a:off x="9293950" y="1620000"/>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6"/>
              <p:cNvSpPr/>
              <p:nvPr/>
            </p:nvSpPr>
            <p:spPr>
              <a:xfrm>
                <a:off x="9240500" y="1820425"/>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6"/>
              <p:cNvSpPr/>
              <p:nvPr/>
            </p:nvSpPr>
            <p:spPr>
              <a:xfrm>
                <a:off x="9307900" y="184290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6"/>
              <p:cNvSpPr/>
              <p:nvPr/>
            </p:nvSpPr>
            <p:spPr>
              <a:xfrm>
                <a:off x="9270250" y="2048775"/>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6"/>
              <p:cNvSpPr/>
              <p:nvPr/>
            </p:nvSpPr>
            <p:spPr>
              <a:xfrm>
                <a:off x="9293950" y="23263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6"/>
              <p:cNvSpPr/>
              <p:nvPr/>
            </p:nvSpPr>
            <p:spPr>
              <a:xfrm>
                <a:off x="9240500" y="2526725"/>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6"/>
              <p:cNvSpPr/>
              <p:nvPr/>
            </p:nvSpPr>
            <p:spPr>
              <a:xfrm>
                <a:off x="9307900" y="2549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6"/>
              <p:cNvSpPr/>
              <p:nvPr/>
            </p:nvSpPr>
            <p:spPr>
              <a:xfrm>
                <a:off x="9293950" y="29743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6"/>
              <p:cNvSpPr/>
              <p:nvPr/>
            </p:nvSpPr>
            <p:spPr>
              <a:xfrm>
                <a:off x="9240500" y="3174700"/>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6"/>
              <p:cNvSpPr/>
              <p:nvPr/>
            </p:nvSpPr>
            <p:spPr>
              <a:xfrm>
                <a:off x="9307900" y="3197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5" name="Google Shape;2035;p36"/>
              <p:cNvGrpSpPr/>
              <p:nvPr/>
            </p:nvGrpSpPr>
            <p:grpSpPr>
              <a:xfrm>
                <a:off x="7832750" y="1440850"/>
                <a:ext cx="1388350" cy="1919125"/>
                <a:chOff x="4615850" y="3385375"/>
                <a:chExt cx="1388350" cy="1919125"/>
              </a:xfrm>
            </p:grpSpPr>
            <p:sp>
              <p:nvSpPr>
                <p:cNvPr id="2036" name="Google Shape;2036;p36"/>
                <p:cNvSpPr/>
                <p:nvPr/>
              </p:nvSpPr>
              <p:spPr>
                <a:xfrm>
                  <a:off x="5896675" y="3794625"/>
                  <a:ext cx="54075" cy="13375"/>
                </a:xfrm>
                <a:custGeom>
                  <a:rect b="b" l="l" r="r" t="t"/>
                  <a:pathLst>
                    <a:path extrusionOk="0" h="535" w="2163">
                      <a:moveTo>
                        <a:pt x="2162" y="0"/>
                      </a:moveTo>
                      <a:lnTo>
                        <a:pt x="2162" y="0"/>
                      </a:lnTo>
                      <a:cubicBezTo>
                        <a:pt x="1944" y="49"/>
                        <a:pt x="1750" y="122"/>
                        <a:pt x="1507" y="170"/>
                      </a:cubicBezTo>
                      <a:cubicBezTo>
                        <a:pt x="972" y="316"/>
                        <a:pt x="462" y="438"/>
                        <a:pt x="0" y="535"/>
                      </a:cubicBezTo>
                      <a:cubicBezTo>
                        <a:pt x="729" y="413"/>
                        <a:pt x="1458" y="243"/>
                        <a:pt x="2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6"/>
                <p:cNvSpPr/>
                <p:nvPr/>
              </p:nvSpPr>
              <p:spPr>
                <a:xfrm>
                  <a:off x="5853975" y="3419400"/>
                  <a:ext cx="52750" cy="25"/>
                </a:xfrm>
                <a:custGeom>
                  <a:rect b="b" l="l" r="r" t="t"/>
                  <a:pathLst>
                    <a:path extrusionOk="0" fill="none" h="1" w="2110">
                      <a:moveTo>
                        <a:pt x="1" y="1"/>
                      </a:moveTo>
                      <a:lnTo>
                        <a:pt x="2110" y="1"/>
                      </a:lnTo>
                    </a:path>
                  </a:pathLst>
                </a:custGeom>
                <a:solidFill>
                  <a:schemeClr val="dk1"/>
                </a:solid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6"/>
                <p:cNvSpPr/>
                <p:nvPr/>
              </p:nvSpPr>
              <p:spPr>
                <a:xfrm>
                  <a:off x="4682675" y="3399950"/>
                  <a:ext cx="6075" cy="31600"/>
                </a:xfrm>
                <a:custGeom>
                  <a:rect b="b" l="l" r="r" t="t"/>
                  <a:pathLst>
                    <a:path extrusionOk="0" h="1264"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6"/>
                <p:cNvSpPr/>
                <p:nvPr/>
              </p:nvSpPr>
              <p:spPr>
                <a:xfrm>
                  <a:off x="4615850"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6"/>
                <p:cNvSpPr/>
                <p:nvPr/>
              </p:nvSpPr>
              <p:spPr>
                <a:xfrm>
                  <a:off x="4838750" y="3423650"/>
                  <a:ext cx="6100" cy="44950"/>
                </a:xfrm>
                <a:custGeom>
                  <a:rect b="b" l="l" r="r" t="t"/>
                  <a:pathLst>
                    <a:path extrusionOk="0" h="1798" w="244">
                      <a:moveTo>
                        <a:pt x="0" y="0"/>
                      </a:moveTo>
                      <a:lnTo>
                        <a:pt x="243" y="0"/>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6"/>
                <p:cNvSpPr/>
                <p:nvPr/>
              </p:nvSpPr>
              <p:spPr>
                <a:xfrm>
                  <a:off x="4791975"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6"/>
                <p:cNvSpPr/>
                <p:nvPr/>
              </p:nvSpPr>
              <p:spPr>
                <a:xfrm>
                  <a:off x="4763425"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6"/>
                <p:cNvSpPr/>
                <p:nvPr/>
              </p:nvSpPr>
              <p:spPr>
                <a:xfrm>
                  <a:off x="5144225"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6"/>
                <p:cNvSpPr/>
                <p:nvPr/>
              </p:nvSpPr>
              <p:spPr>
                <a:xfrm>
                  <a:off x="5293625" y="3394500"/>
                  <a:ext cx="6075" cy="117225"/>
                </a:xfrm>
                <a:custGeom>
                  <a:rect b="b" l="l" r="r" t="t"/>
                  <a:pathLst>
                    <a:path extrusionOk="0" h="4689" w="243">
                      <a:moveTo>
                        <a:pt x="0" y="0"/>
                      </a:moveTo>
                      <a:lnTo>
                        <a:pt x="243" y="0"/>
                      </a:lnTo>
                      <a:lnTo>
                        <a:pt x="243" y="4688"/>
                      </a:lnTo>
                      <a:lnTo>
                        <a:pt x="0" y="46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6"/>
                <p:cNvSpPr/>
                <p:nvPr/>
              </p:nvSpPr>
              <p:spPr>
                <a:xfrm>
                  <a:off x="5223175" y="3564525"/>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6"/>
                <p:cNvSpPr/>
                <p:nvPr/>
              </p:nvSpPr>
              <p:spPr>
                <a:xfrm>
                  <a:off x="5036725"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6"/>
                <p:cNvSpPr/>
                <p:nvPr/>
              </p:nvSpPr>
              <p:spPr>
                <a:xfrm>
                  <a:off x="5093800" y="3549350"/>
                  <a:ext cx="6100" cy="54675"/>
                </a:xfrm>
                <a:custGeom>
                  <a:rect b="b" l="l" r="r" t="t"/>
                  <a:pathLst>
                    <a:path extrusionOk="0" h="2187" w="244">
                      <a:moveTo>
                        <a:pt x="1" y="1"/>
                      </a:moveTo>
                      <a:lnTo>
                        <a:pt x="244" y="1"/>
                      </a:lnTo>
                      <a:lnTo>
                        <a:pt x="244"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6"/>
                <p:cNvSpPr/>
                <p:nvPr/>
              </p:nvSpPr>
              <p:spPr>
                <a:xfrm>
                  <a:off x="4694800" y="35724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6"/>
                <p:cNvSpPr/>
                <p:nvPr/>
              </p:nvSpPr>
              <p:spPr>
                <a:xfrm>
                  <a:off x="5306975" y="3743700"/>
                  <a:ext cx="6100" cy="83225"/>
                </a:xfrm>
                <a:custGeom>
                  <a:rect b="b" l="l" r="r" t="t"/>
                  <a:pathLst>
                    <a:path extrusionOk="0" h="3329" w="244">
                      <a:moveTo>
                        <a:pt x="1" y="0"/>
                      </a:moveTo>
                      <a:lnTo>
                        <a:pt x="243" y="0"/>
                      </a:lnTo>
                      <a:lnTo>
                        <a:pt x="243" y="3328"/>
                      </a:lnTo>
                      <a:lnTo>
                        <a:pt x="1" y="3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6"/>
                <p:cNvSpPr/>
                <p:nvPr/>
              </p:nvSpPr>
              <p:spPr>
                <a:xfrm>
                  <a:off x="5080450"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6"/>
                <p:cNvSpPr/>
                <p:nvPr/>
              </p:nvSpPr>
              <p:spPr>
                <a:xfrm>
                  <a:off x="5169725" y="3764950"/>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6"/>
                <p:cNvSpPr/>
                <p:nvPr/>
              </p:nvSpPr>
              <p:spPr>
                <a:xfrm>
                  <a:off x="5141175"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6"/>
                <p:cNvSpPr/>
                <p:nvPr/>
              </p:nvSpPr>
              <p:spPr>
                <a:xfrm>
                  <a:off x="5342800" y="37667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6"/>
                <p:cNvSpPr/>
                <p:nvPr/>
              </p:nvSpPr>
              <p:spPr>
                <a:xfrm>
                  <a:off x="5105350"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6"/>
                <p:cNvSpPr/>
                <p:nvPr/>
              </p:nvSpPr>
              <p:spPr>
                <a:xfrm>
                  <a:off x="5270525" y="3903400"/>
                  <a:ext cx="6100" cy="34650"/>
                </a:xfrm>
                <a:custGeom>
                  <a:rect b="b" l="l" r="r" t="t"/>
                  <a:pathLst>
                    <a:path extrusionOk="0" h="1386" w="244">
                      <a:moveTo>
                        <a:pt x="1" y="1"/>
                      </a:moveTo>
                      <a:lnTo>
                        <a:pt x="244" y="1"/>
                      </a:lnTo>
                      <a:lnTo>
                        <a:pt x="244" y="1386"/>
                      </a:lnTo>
                      <a:lnTo>
                        <a:pt x="1" y="13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6"/>
                <p:cNvSpPr/>
                <p:nvPr/>
              </p:nvSpPr>
              <p:spPr>
                <a:xfrm>
                  <a:off x="5325800" y="39829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6"/>
                <p:cNvSpPr/>
                <p:nvPr/>
              </p:nvSpPr>
              <p:spPr>
                <a:xfrm>
                  <a:off x="5237125" y="3787425"/>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6"/>
                <p:cNvSpPr/>
                <p:nvPr/>
              </p:nvSpPr>
              <p:spPr>
                <a:xfrm>
                  <a:off x="5019100"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6"/>
                <p:cNvSpPr/>
                <p:nvPr/>
              </p:nvSpPr>
              <p:spPr>
                <a:xfrm>
                  <a:off x="5030650" y="3789250"/>
                  <a:ext cx="6100" cy="54675"/>
                </a:xfrm>
                <a:custGeom>
                  <a:rect b="b" l="l" r="r" t="t"/>
                  <a:pathLst>
                    <a:path extrusionOk="0" h="2187" w="244">
                      <a:moveTo>
                        <a:pt x="1" y="0"/>
                      </a:moveTo>
                      <a:lnTo>
                        <a:pt x="243" y="0"/>
                      </a:lnTo>
                      <a:lnTo>
                        <a:pt x="243" y="2186"/>
                      </a:lnTo>
                      <a:lnTo>
                        <a:pt x="1"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6"/>
                <p:cNvSpPr/>
                <p:nvPr/>
              </p:nvSpPr>
              <p:spPr>
                <a:xfrm>
                  <a:off x="5199475" y="3993300"/>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6"/>
                <p:cNvSpPr/>
                <p:nvPr/>
              </p:nvSpPr>
              <p:spPr>
                <a:xfrm>
                  <a:off x="4720325"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6"/>
                <p:cNvSpPr/>
                <p:nvPr/>
              </p:nvSpPr>
              <p:spPr>
                <a:xfrm>
                  <a:off x="4832675" y="3771025"/>
                  <a:ext cx="6100" cy="117225"/>
                </a:xfrm>
                <a:custGeom>
                  <a:rect b="b" l="l" r="r" t="t"/>
                  <a:pathLst>
                    <a:path extrusionOk="0" h="4689" w="244">
                      <a:moveTo>
                        <a:pt x="0" y="0"/>
                      </a:moveTo>
                      <a:lnTo>
                        <a:pt x="243" y="0"/>
                      </a:lnTo>
                      <a:lnTo>
                        <a:pt x="243" y="4689"/>
                      </a:lnTo>
                      <a:lnTo>
                        <a:pt x="0"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6"/>
                <p:cNvSpPr/>
                <p:nvPr/>
              </p:nvSpPr>
              <p:spPr>
                <a:xfrm>
                  <a:off x="4754325" y="3952600"/>
                  <a:ext cx="6100" cy="61375"/>
                </a:xfrm>
                <a:custGeom>
                  <a:rect b="b" l="l" r="r" t="t"/>
                  <a:pathLst>
                    <a:path extrusionOk="0" h="2455" w="244">
                      <a:moveTo>
                        <a:pt x="1" y="1"/>
                      </a:moveTo>
                      <a:lnTo>
                        <a:pt x="243" y="1"/>
                      </a:lnTo>
                      <a:lnTo>
                        <a:pt x="243" y="2454"/>
                      </a:lnTo>
                      <a:lnTo>
                        <a:pt x="1"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6"/>
                <p:cNvSpPr/>
                <p:nvPr/>
              </p:nvSpPr>
              <p:spPr>
                <a:xfrm>
                  <a:off x="4649250"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6"/>
                <p:cNvSpPr/>
                <p:nvPr/>
              </p:nvSpPr>
              <p:spPr>
                <a:xfrm>
                  <a:off x="5409000" y="3385375"/>
                  <a:ext cx="6100" cy="29175"/>
                </a:xfrm>
                <a:custGeom>
                  <a:rect b="b" l="l" r="r" t="t"/>
                  <a:pathLst>
                    <a:path extrusionOk="0" h="1167" w="244">
                      <a:moveTo>
                        <a:pt x="1" y="1"/>
                      </a:moveTo>
                      <a:lnTo>
                        <a:pt x="244" y="1"/>
                      </a:lnTo>
                      <a:lnTo>
                        <a:pt x="244" y="1167"/>
                      </a:lnTo>
                      <a:lnTo>
                        <a:pt x="1" y="1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6"/>
                <p:cNvSpPr/>
                <p:nvPr/>
              </p:nvSpPr>
              <p:spPr>
                <a:xfrm>
                  <a:off x="5536525" y="3399950"/>
                  <a:ext cx="6100" cy="31600"/>
                </a:xfrm>
                <a:custGeom>
                  <a:rect b="b" l="l" r="r" t="t"/>
                  <a:pathLst>
                    <a:path extrusionOk="0" h="1264"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6"/>
                <p:cNvSpPr/>
                <p:nvPr/>
              </p:nvSpPr>
              <p:spPr>
                <a:xfrm>
                  <a:off x="5469725"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6"/>
                <p:cNvSpPr/>
                <p:nvPr/>
              </p:nvSpPr>
              <p:spPr>
                <a:xfrm>
                  <a:off x="5692000" y="3423650"/>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6"/>
                <p:cNvSpPr/>
                <p:nvPr/>
              </p:nvSpPr>
              <p:spPr>
                <a:xfrm>
                  <a:off x="5645850"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6"/>
                <p:cNvSpPr/>
                <p:nvPr/>
              </p:nvSpPr>
              <p:spPr>
                <a:xfrm>
                  <a:off x="5617300"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6"/>
                <p:cNvSpPr/>
                <p:nvPr/>
              </p:nvSpPr>
              <p:spPr>
                <a:xfrm>
                  <a:off x="5370750" y="37266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6"/>
                <p:cNvSpPr/>
                <p:nvPr/>
              </p:nvSpPr>
              <p:spPr>
                <a:xfrm>
                  <a:off x="5998100"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6"/>
                <p:cNvSpPr/>
                <p:nvPr/>
              </p:nvSpPr>
              <p:spPr>
                <a:xfrm>
                  <a:off x="5890600"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6"/>
                <p:cNvSpPr/>
                <p:nvPr/>
              </p:nvSpPr>
              <p:spPr>
                <a:xfrm>
                  <a:off x="5426625" y="37437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6"/>
                <p:cNvSpPr/>
                <p:nvPr/>
              </p:nvSpPr>
              <p:spPr>
                <a:xfrm>
                  <a:off x="5352525" y="39592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6"/>
                <p:cNvSpPr/>
                <p:nvPr/>
              </p:nvSpPr>
              <p:spPr>
                <a:xfrm>
                  <a:off x="5379250" y="3509875"/>
                  <a:ext cx="6100" cy="86875"/>
                </a:xfrm>
                <a:custGeom>
                  <a:rect b="b" l="l" r="r" t="t"/>
                  <a:pathLst>
                    <a:path extrusionOk="0" h="3475" w="244">
                      <a:moveTo>
                        <a:pt x="0" y="1"/>
                      </a:moveTo>
                      <a:lnTo>
                        <a:pt x="243" y="1"/>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6"/>
                <p:cNvSpPr/>
                <p:nvPr/>
              </p:nvSpPr>
              <p:spPr>
                <a:xfrm>
                  <a:off x="5947075" y="3549350"/>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6"/>
                <p:cNvSpPr/>
                <p:nvPr/>
              </p:nvSpPr>
              <p:spPr>
                <a:xfrm>
                  <a:off x="5548075" y="35724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6"/>
                <p:cNvSpPr/>
                <p:nvPr/>
              </p:nvSpPr>
              <p:spPr>
                <a:xfrm>
                  <a:off x="5934325"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6"/>
                <p:cNvSpPr/>
                <p:nvPr/>
              </p:nvSpPr>
              <p:spPr>
                <a:xfrm>
                  <a:off x="5995050"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6"/>
                <p:cNvSpPr/>
                <p:nvPr/>
              </p:nvSpPr>
              <p:spPr>
                <a:xfrm>
                  <a:off x="5958625"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6"/>
                <p:cNvSpPr/>
                <p:nvPr/>
              </p:nvSpPr>
              <p:spPr>
                <a:xfrm>
                  <a:off x="5872975"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6"/>
                <p:cNvSpPr/>
                <p:nvPr/>
              </p:nvSpPr>
              <p:spPr>
                <a:xfrm>
                  <a:off x="5883925" y="3789250"/>
                  <a:ext cx="6100" cy="54675"/>
                </a:xfrm>
                <a:custGeom>
                  <a:rect b="b" l="l" r="r" t="t"/>
                  <a:pathLst>
                    <a:path extrusionOk="0" h="2187" w="244">
                      <a:moveTo>
                        <a:pt x="0" y="0"/>
                      </a:moveTo>
                      <a:lnTo>
                        <a:pt x="243" y="0"/>
                      </a:lnTo>
                      <a:lnTo>
                        <a:pt x="243" y="2186"/>
                      </a:lnTo>
                      <a:lnTo>
                        <a:pt x="0"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6"/>
                <p:cNvSpPr/>
                <p:nvPr/>
              </p:nvSpPr>
              <p:spPr>
                <a:xfrm>
                  <a:off x="5574200"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6"/>
                <p:cNvSpPr/>
                <p:nvPr/>
              </p:nvSpPr>
              <p:spPr>
                <a:xfrm>
                  <a:off x="5685925" y="3771025"/>
                  <a:ext cx="6100" cy="117225"/>
                </a:xfrm>
                <a:custGeom>
                  <a:rect b="b" l="l" r="r" t="t"/>
                  <a:pathLst>
                    <a:path extrusionOk="0" h="4689" w="244">
                      <a:moveTo>
                        <a:pt x="1" y="0"/>
                      </a:moveTo>
                      <a:lnTo>
                        <a:pt x="244" y="0"/>
                      </a:lnTo>
                      <a:lnTo>
                        <a:pt x="244" y="4689"/>
                      </a:lnTo>
                      <a:lnTo>
                        <a:pt x="1"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6"/>
                <p:cNvSpPr/>
                <p:nvPr/>
              </p:nvSpPr>
              <p:spPr>
                <a:xfrm>
                  <a:off x="5608200" y="39526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6"/>
                <p:cNvSpPr/>
                <p:nvPr/>
              </p:nvSpPr>
              <p:spPr>
                <a:xfrm>
                  <a:off x="5502525"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6"/>
                <p:cNvSpPr/>
                <p:nvPr/>
              </p:nvSpPr>
              <p:spPr>
                <a:xfrm>
                  <a:off x="5401725" y="3876075"/>
                  <a:ext cx="6100" cy="26150"/>
                </a:xfrm>
                <a:custGeom>
                  <a:rect b="b" l="l" r="r" t="t"/>
                  <a:pathLst>
                    <a:path extrusionOk="0" h="1046" w="244">
                      <a:moveTo>
                        <a:pt x="0" y="1"/>
                      </a:moveTo>
                      <a:lnTo>
                        <a:pt x="243" y="1"/>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6"/>
                <p:cNvSpPr/>
                <p:nvPr/>
              </p:nvSpPr>
              <p:spPr>
                <a:xfrm>
                  <a:off x="4682675" y="4106850"/>
                  <a:ext cx="6075" cy="31625"/>
                </a:xfrm>
                <a:custGeom>
                  <a:rect b="b" l="l" r="r" t="t"/>
                  <a:pathLst>
                    <a:path extrusionOk="0" h="1265"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6"/>
                <p:cNvSpPr/>
                <p:nvPr/>
              </p:nvSpPr>
              <p:spPr>
                <a:xfrm>
                  <a:off x="4615850"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6"/>
                <p:cNvSpPr/>
                <p:nvPr/>
              </p:nvSpPr>
              <p:spPr>
                <a:xfrm>
                  <a:off x="4838750" y="4129925"/>
                  <a:ext cx="6100" cy="44975"/>
                </a:xfrm>
                <a:custGeom>
                  <a:rect b="b" l="l" r="r" t="t"/>
                  <a:pathLst>
                    <a:path extrusionOk="0" h="1799" w="244">
                      <a:moveTo>
                        <a:pt x="0" y="1"/>
                      </a:moveTo>
                      <a:lnTo>
                        <a:pt x="243" y="1"/>
                      </a:lnTo>
                      <a:lnTo>
                        <a:pt x="243" y="1799"/>
                      </a:lnTo>
                      <a:lnTo>
                        <a:pt x="0"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6"/>
                <p:cNvSpPr/>
                <p:nvPr/>
              </p:nvSpPr>
              <p:spPr>
                <a:xfrm>
                  <a:off x="4791975"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6"/>
                <p:cNvSpPr/>
                <p:nvPr/>
              </p:nvSpPr>
              <p:spPr>
                <a:xfrm>
                  <a:off x="4763425"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6"/>
                <p:cNvSpPr/>
                <p:nvPr/>
              </p:nvSpPr>
              <p:spPr>
                <a:xfrm>
                  <a:off x="5144225"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6"/>
                <p:cNvSpPr/>
                <p:nvPr/>
              </p:nvSpPr>
              <p:spPr>
                <a:xfrm>
                  <a:off x="5293625" y="4101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6"/>
                <p:cNvSpPr/>
                <p:nvPr/>
              </p:nvSpPr>
              <p:spPr>
                <a:xfrm>
                  <a:off x="5223175" y="4270825"/>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6"/>
                <p:cNvSpPr/>
                <p:nvPr/>
              </p:nvSpPr>
              <p:spPr>
                <a:xfrm>
                  <a:off x="5036725"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6"/>
                <p:cNvSpPr/>
                <p:nvPr/>
              </p:nvSpPr>
              <p:spPr>
                <a:xfrm>
                  <a:off x="5093800" y="4256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6"/>
                <p:cNvSpPr/>
                <p:nvPr/>
              </p:nvSpPr>
              <p:spPr>
                <a:xfrm>
                  <a:off x="4694800" y="42793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6"/>
                <p:cNvSpPr/>
                <p:nvPr/>
              </p:nvSpPr>
              <p:spPr>
                <a:xfrm>
                  <a:off x="5306975" y="4450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6"/>
                <p:cNvSpPr/>
                <p:nvPr/>
              </p:nvSpPr>
              <p:spPr>
                <a:xfrm>
                  <a:off x="5080450"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6"/>
                <p:cNvSpPr/>
                <p:nvPr/>
              </p:nvSpPr>
              <p:spPr>
                <a:xfrm>
                  <a:off x="5169725" y="4471250"/>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6"/>
                <p:cNvSpPr/>
                <p:nvPr/>
              </p:nvSpPr>
              <p:spPr>
                <a:xfrm>
                  <a:off x="5141175"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6"/>
                <p:cNvSpPr/>
                <p:nvPr/>
              </p:nvSpPr>
              <p:spPr>
                <a:xfrm>
                  <a:off x="5342800" y="4473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6"/>
                <p:cNvSpPr/>
                <p:nvPr/>
              </p:nvSpPr>
              <p:spPr>
                <a:xfrm>
                  <a:off x="5105350"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6"/>
                <p:cNvSpPr/>
                <p:nvPr/>
              </p:nvSpPr>
              <p:spPr>
                <a:xfrm>
                  <a:off x="5270525" y="4609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6"/>
                <p:cNvSpPr/>
                <p:nvPr/>
              </p:nvSpPr>
              <p:spPr>
                <a:xfrm>
                  <a:off x="5325800" y="46892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6"/>
                <p:cNvSpPr/>
                <p:nvPr/>
              </p:nvSpPr>
              <p:spPr>
                <a:xfrm>
                  <a:off x="5237125" y="4493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6"/>
                <p:cNvSpPr/>
                <p:nvPr/>
              </p:nvSpPr>
              <p:spPr>
                <a:xfrm>
                  <a:off x="5019100"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6"/>
                <p:cNvSpPr/>
                <p:nvPr/>
              </p:nvSpPr>
              <p:spPr>
                <a:xfrm>
                  <a:off x="5030650" y="4495525"/>
                  <a:ext cx="6100" cy="54700"/>
                </a:xfrm>
                <a:custGeom>
                  <a:rect b="b" l="l" r="r" t="t"/>
                  <a:pathLst>
                    <a:path extrusionOk="0" h="2188"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6"/>
                <p:cNvSpPr/>
                <p:nvPr/>
              </p:nvSpPr>
              <p:spPr>
                <a:xfrm>
                  <a:off x="5199475" y="470020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6"/>
                <p:cNvSpPr/>
                <p:nvPr/>
              </p:nvSpPr>
              <p:spPr>
                <a:xfrm>
                  <a:off x="4720325"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6"/>
                <p:cNvSpPr/>
                <p:nvPr/>
              </p:nvSpPr>
              <p:spPr>
                <a:xfrm>
                  <a:off x="4832675" y="4477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6"/>
                <p:cNvSpPr/>
                <p:nvPr/>
              </p:nvSpPr>
              <p:spPr>
                <a:xfrm>
                  <a:off x="4754325" y="4659500"/>
                  <a:ext cx="6100" cy="60750"/>
                </a:xfrm>
                <a:custGeom>
                  <a:rect b="b" l="l" r="r" t="t"/>
                  <a:pathLst>
                    <a:path extrusionOk="0" h="2430" w="244">
                      <a:moveTo>
                        <a:pt x="1" y="1"/>
                      </a:moveTo>
                      <a:lnTo>
                        <a:pt x="243" y="1"/>
                      </a:lnTo>
                      <a:lnTo>
                        <a:pt x="243" y="2430"/>
                      </a:lnTo>
                      <a:lnTo>
                        <a:pt x="1"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6"/>
                <p:cNvSpPr/>
                <p:nvPr/>
              </p:nvSpPr>
              <p:spPr>
                <a:xfrm>
                  <a:off x="4649250"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6"/>
                <p:cNvSpPr/>
                <p:nvPr/>
              </p:nvSpPr>
              <p:spPr>
                <a:xfrm>
                  <a:off x="5409000" y="4091675"/>
                  <a:ext cx="6100" cy="29775"/>
                </a:xfrm>
                <a:custGeom>
                  <a:rect b="b" l="l" r="r" t="t"/>
                  <a:pathLst>
                    <a:path extrusionOk="0" h="1191" w="244">
                      <a:moveTo>
                        <a:pt x="1" y="1"/>
                      </a:moveTo>
                      <a:lnTo>
                        <a:pt x="244" y="1"/>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6"/>
                <p:cNvSpPr/>
                <p:nvPr/>
              </p:nvSpPr>
              <p:spPr>
                <a:xfrm>
                  <a:off x="5536525" y="4106850"/>
                  <a:ext cx="6100" cy="31625"/>
                </a:xfrm>
                <a:custGeom>
                  <a:rect b="b" l="l" r="r" t="t"/>
                  <a:pathLst>
                    <a:path extrusionOk="0" h="1265"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6"/>
                <p:cNvSpPr/>
                <p:nvPr/>
              </p:nvSpPr>
              <p:spPr>
                <a:xfrm>
                  <a:off x="5469725"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6"/>
                <p:cNvSpPr/>
                <p:nvPr/>
              </p:nvSpPr>
              <p:spPr>
                <a:xfrm>
                  <a:off x="5692000" y="4129925"/>
                  <a:ext cx="6100" cy="44975"/>
                </a:xfrm>
                <a:custGeom>
                  <a:rect b="b" l="l" r="r" t="t"/>
                  <a:pathLst>
                    <a:path extrusionOk="0" h="1799" w="244">
                      <a:moveTo>
                        <a:pt x="1" y="1"/>
                      </a:moveTo>
                      <a:lnTo>
                        <a:pt x="244" y="1"/>
                      </a:lnTo>
                      <a:lnTo>
                        <a:pt x="244" y="1799"/>
                      </a:lnTo>
                      <a:lnTo>
                        <a:pt x="1"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6"/>
                <p:cNvSpPr/>
                <p:nvPr/>
              </p:nvSpPr>
              <p:spPr>
                <a:xfrm>
                  <a:off x="5645850"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6"/>
                <p:cNvSpPr/>
                <p:nvPr/>
              </p:nvSpPr>
              <p:spPr>
                <a:xfrm>
                  <a:off x="5617300"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6"/>
                <p:cNvSpPr/>
                <p:nvPr/>
              </p:nvSpPr>
              <p:spPr>
                <a:xfrm>
                  <a:off x="5370750" y="4433600"/>
                  <a:ext cx="6100" cy="34025"/>
                </a:xfrm>
                <a:custGeom>
                  <a:rect b="b" l="l" r="r" t="t"/>
                  <a:pathLst>
                    <a:path extrusionOk="0" h="1361" w="244">
                      <a:moveTo>
                        <a:pt x="0" y="0"/>
                      </a:moveTo>
                      <a:lnTo>
                        <a:pt x="243" y="0"/>
                      </a:lnTo>
                      <a:lnTo>
                        <a:pt x="243" y="1360"/>
                      </a:lnTo>
                      <a:lnTo>
                        <a:pt x="0" y="13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6"/>
                <p:cNvSpPr/>
                <p:nvPr/>
              </p:nvSpPr>
              <p:spPr>
                <a:xfrm>
                  <a:off x="5998100"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6"/>
                <p:cNvSpPr/>
                <p:nvPr/>
              </p:nvSpPr>
              <p:spPr>
                <a:xfrm>
                  <a:off x="5890600"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6"/>
                <p:cNvSpPr/>
                <p:nvPr/>
              </p:nvSpPr>
              <p:spPr>
                <a:xfrm>
                  <a:off x="5426625" y="4450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6"/>
                <p:cNvSpPr/>
                <p:nvPr/>
              </p:nvSpPr>
              <p:spPr>
                <a:xfrm>
                  <a:off x="5352525" y="46661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6"/>
                <p:cNvSpPr/>
                <p:nvPr/>
              </p:nvSpPr>
              <p:spPr>
                <a:xfrm>
                  <a:off x="5379250" y="4216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6"/>
                <p:cNvSpPr/>
                <p:nvPr/>
              </p:nvSpPr>
              <p:spPr>
                <a:xfrm>
                  <a:off x="5947075" y="4256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6"/>
                <p:cNvSpPr/>
                <p:nvPr/>
              </p:nvSpPr>
              <p:spPr>
                <a:xfrm>
                  <a:off x="5548075" y="42793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6"/>
                <p:cNvSpPr/>
                <p:nvPr/>
              </p:nvSpPr>
              <p:spPr>
                <a:xfrm>
                  <a:off x="5934325"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6"/>
                <p:cNvSpPr/>
                <p:nvPr/>
              </p:nvSpPr>
              <p:spPr>
                <a:xfrm>
                  <a:off x="5995050"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6"/>
                <p:cNvSpPr/>
                <p:nvPr/>
              </p:nvSpPr>
              <p:spPr>
                <a:xfrm>
                  <a:off x="5958625"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6"/>
                <p:cNvSpPr/>
                <p:nvPr/>
              </p:nvSpPr>
              <p:spPr>
                <a:xfrm>
                  <a:off x="5872975"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6"/>
                <p:cNvSpPr/>
                <p:nvPr/>
              </p:nvSpPr>
              <p:spPr>
                <a:xfrm>
                  <a:off x="5883925" y="4495525"/>
                  <a:ext cx="6100" cy="54700"/>
                </a:xfrm>
                <a:custGeom>
                  <a:rect b="b" l="l" r="r" t="t"/>
                  <a:pathLst>
                    <a:path extrusionOk="0" h="2188"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6"/>
                <p:cNvSpPr/>
                <p:nvPr/>
              </p:nvSpPr>
              <p:spPr>
                <a:xfrm>
                  <a:off x="5574200"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6"/>
                <p:cNvSpPr/>
                <p:nvPr/>
              </p:nvSpPr>
              <p:spPr>
                <a:xfrm>
                  <a:off x="5685925" y="4477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6"/>
                <p:cNvSpPr/>
                <p:nvPr/>
              </p:nvSpPr>
              <p:spPr>
                <a:xfrm>
                  <a:off x="5608200" y="46595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6"/>
                <p:cNvSpPr/>
                <p:nvPr/>
              </p:nvSpPr>
              <p:spPr>
                <a:xfrm>
                  <a:off x="5502525"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6"/>
                <p:cNvSpPr/>
                <p:nvPr/>
              </p:nvSpPr>
              <p:spPr>
                <a:xfrm>
                  <a:off x="5401725" y="4582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6"/>
                <p:cNvSpPr/>
                <p:nvPr/>
              </p:nvSpPr>
              <p:spPr>
                <a:xfrm>
                  <a:off x="4682675" y="4754250"/>
                  <a:ext cx="6075" cy="31600"/>
                </a:xfrm>
                <a:custGeom>
                  <a:rect b="b" l="l" r="r" t="t"/>
                  <a:pathLst>
                    <a:path extrusionOk="0" h="1264" w="243">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6"/>
                <p:cNvSpPr/>
                <p:nvPr/>
              </p:nvSpPr>
              <p:spPr>
                <a:xfrm>
                  <a:off x="4615850"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6"/>
                <p:cNvSpPr/>
                <p:nvPr/>
              </p:nvSpPr>
              <p:spPr>
                <a:xfrm>
                  <a:off x="4838750" y="4777925"/>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6"/>
                <p:cNvSpPr/>
                <p:nvPr/>
              </p:nvSpPr>
              <p:spPr>
                <a:xfrm>
                  <a:off x="4791975"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6"/>
                <p:cNvSpPr/>
                <p:nvPr/>
              </p:nvSpPr>
              <p:spPr>
                <a:xfrm>
                  <a:off x="4763425"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6"/>
                <p:cNvSpPr/>
                <p:nvPr/>
              </p:nvSpPr>
              <p:spPr>
                <a:xfrm>
                  <a:off x="5144225"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6"/>
                <p:cNvSpPr/>
                <p:nvPr/>
              </p:nvSpPr>
              <p:spPr>
                <a:xfrm>
                  <a:off x="5293625" y="4749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6"/>
                <p:cNvSpPr/>
                <p:nvPr/>
              </p:nvSpPr>
              <p:spPr>
                <a:xfrm>
                  <a:off x="5223175" y="4918825"/>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6"/>
                <p:cNvSpPr/>
                <p:nvPr/>
              </p:nvSpPr>
              <p:spPr>
                <a:xfrm>
                  <a:off x="5036725"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6"/>
                <p:cNvSpPr/>
                <p:nvPr/>
              </p:nvSpPr>
              <p:spPr>
                <a:xfrm>
                  <a:off x="5093800" y="4904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6"/>
                <p:cNvSpPr/>
                <p:nvPr/>
              </p:nvSpPr>
              <p:spPr>
                <a:xfrm>
                  <a:off x="4694800" y="4927325"/>
                  <a:ext cx="6100" cy="34025"/>
                </a:xfrm>
                <a:custGeom>
                  <a:rect b="b" l="l" r="r" t="t"/>
                  <a:pathLst>
                    <a:path extrusionOk="0" h="1361"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6"/>
                <p:cNvSpPr/>
                <p:nvPr/>
              </p:nvSpPr>
              <p:spPr>
                <a:xfrm>
                  <a:off x="5306975" y="5098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6"/>
                <p:cNvSpPr/>
                <p:nvPr/>
              </p:nvSpPr>
              <p:spPr>
                <a:xfrm>
                  <a:off x="5080450"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6"/>
                <p:cNvSpPr/>
                <p:nvPr/>
              </p:nvSpPr>
              <p:spPr>
                <a:xfrm>
                  <a:off x="5169725" y="5119225"/>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6"/>
                <p:cNvSpPr/>
                <p:nvPr/>
              </p:nvSpPr>
              <p:spPr>
                <a:xfrm>
                  <a:off x="5141175"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6"/>
                <p:cNvSpPr/>
                <p:nvPr/>
              </p:nvSpPr>
              <p:spPr>
                <a:xfrm>
                  <a:off x="5342800" y="5121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6"/>
                <p:cNvSpPr/>
                <p:nvPr/>
              </p:nvSpPr>
              <p:spPr>
                <a:xfrm>
                  <a:off x="5270525" y="5257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6"/>
                <p:cNvSpPr/>
                <p:nvPr/>
              </p:nvSpPr>
              <p:spPr>
                <a:xfrm>
                  <a:off x="5237125" y="5141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6"/>
                <p:cNvSpPr/>
                <p:nvPr/>
              </p:nvSpPr>
              <p:spPr>
                <a:xfrm>
                  <a:off x="5030650" y="5143525"/>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6"/>
                <p:cNvSpPr/>
                <p:nvPr/>
              </p:nvSpPr>
              <p:spPr>
                <a:xfrm>
                  <a:off x="4720325"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6"/>
                <p:cNvSpPr/>
                <p:nvPr/>
              </p:nvSpPr>
              <p:spPr>
                <a:xfrm>
                  <a:off x="4832675" y="5125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6"/>
                <p:cNvSpPr/>
                <p:nvPr/>
              </p:nvSpPr>
              <p:spPr>
                <a:xfrm>
                  <a:off x="4935900" y="4932800"/>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6"/>
                <p:cNvSpPr/>
                <p:nvPr/>
              </p:nvSpPr>
              <p:spPr>
                <a:xfrm>
                  <a:off x="4649250"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6"/>
                <p:cNvSpPr/>
                <p:nvPr/>
              </p:nvSpPr>
              <p:spPr>
                <a:xfrm>
                  <a:off x="5409000" y="4739675"/>
                  <a:ext cx="6100" cy="29775"/>
                </a:xfrm>
                <a:custGeom>
                  <a:rect b="b" l="l" r="r" t="t"/>
                  <a:pathLst>
                    <a:path extrusionOk="0" h="1191" w="244">
                      <a:moveTo>
                        <a:pt x="1" y="0"/>
                      </a:moveTo>
                      <a:lnTo>
                        <a:pt x="244" y="0"/>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6"/>
                <p:cNvSpPr/>
                <p:nvPr/>
              </p:nvSpPr>
              <p:spPr>
                <a:xfrm>
                  <a:off x="5536525" y="4754250"/>
                  <a:ext cx="6100" cy="31600"/>
                </a:xfrm>
                <a:custGeom>
                  <a:rect b="b" l="l" r="r" t="t"/>
                  <a:pathLst>
                    <a:path extrusionOk="0" h="1264" w="244">
                      <a:moveTo>
                        <a:pt x="1" y="0"/>
                      </a:moveTo>
                      <a:lnTo>
                        <a:pt x="244" y="0"/>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6"/>
                <p:cNvSpPr/>
                <p:nvPr/>
              </p:nvSpPr>
              <p:spPr>
                <a:xfrm>
                  <a:off x="5469725"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6"/>
                <p:cNvSpPr/>
                <p:nvPr/>
              </p:nvSpPr>
              <p:spPr>
                <a:xfrm>
                  <a:off x="5692000" y="4777925"/>
                  <a:ext cx="6100" cy="44975"/>
                </a:xfrm>
                <a:custGeom>
                  <a:rect b="b" l="l" r="r" t="t"/>
                  <a:pathLst>
                    <a:path extrusionOk="0" h="1799" w="244">
                      <a:moveTo>
                        <a:pt x="1" y="1"/>
                      </a:moveTo>
                      <a:lnTo>
                        <a:pt x="244" y="1"/>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6"/>
                <p:cNvSpPr/>
                <p:nvPr/>
              </p:nvSpPr>
              <p:spPr>
                <a:xfrm>
                  <a:off x="5645850"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6"/>
                <p:cNvSpPr/>
                <p:nvPr/>
              </p:nvSpPr>
              <p:spPr>
                <a:xfrm>
                  <a:off x="5617300"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6"/>
                <p:cNvSpPr/>
                <p:nvPr/>
              </p:nvSpPr>
              <p:spPr>
                <a:xfrm>
                  <a:off x="5370750" y="50815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6"/>
                <p:cNvSpPr/>
                <p:nvPr/>
              </p:nvSpPr>
              <p:spPr>
                <a:xfrm>
                  <a:off x="5998100"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6"/>
                <p:cNvSpPr/>
                <p:nvPr/>
              </p:nvSpPr>
              <p:spPr>
                <a:xfrm>
                  <a:off x="5890600"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6"/>
                <p:cNvSpPr/>
                <p:nvPr/>
              </p:nvSpPr>
              <p:spPr>
                <a:xfrm>
                  <a:off x="5426625" y="5098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6"/>
                <p:cNvSpPr/>
                <p:nvPr/>
              </p:nvSpPr>
              <p:spPr>
                <a:xfrm>
                  <a:off x="5379250" y="4864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6"/>
                <p:cNvSpPr/>
                <p:nvPr/>
              </p:nvSpPr>
              <p:spPr>
                <a:xfrm>
                  <a:off x="5947075" y="4904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6"/>
                <p:cNvSpPr/>
                <p:nvPr/>
              </p:nvSpPr>
              <p:spPr>
                <a:xfrm>
                  <a:off x="5548075" y="4927325"/>
                  <a:ext cx="6100" cy="34025"/>
                </a:xfrm>
                <a:custGeom>
                  <a:rect b="b" l="l" r="r" t="t"/>
                  <a:pathLst>
                    <a:path extrusionOk="0" h="1361"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6"/>
                <p:cNvSpPr/>
                <p:nvPr/>
              </p:nvSpPr>
              <p:spPr>
                <a:xfrm>
                  <a:off x="5934325"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6"/>
                <p:cNvSpPr/>
                <p:nvPr/>
              </p:nvSpPr>
              <p:spPr>
                <a:xfrm>
                  <a:off x="5995050"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6"/>
                <p:cNvSpPr/>
                <p:nvPr/>
              </p:nvSpPr>
              <p:spPr>
                <a:xfrm>
                  <a:off x="5883925" y="5143525"/>
                  <a:ext cx="6100" cy="54675"/>
                </a:xfrm>
                <a:custGeom>
                  <a:rect b="b" l="l" r="r" t="t"/>
                  <a:pathLst>
                    <a:path extrusionOk="0" h="2187"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6"/>
                <p:cNvSpPr/>
                <p:nvPr/>
              </p:nvSpPr>
              <p:spPr>
                <a:xfrm>
                  <a:off x="5574200"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6"/>
                <p:cNvSpPr/>
                <p:nvPr/>
              </p:nvSpPr>
              <p:spPr>
                <a:xfrm>
                  <a:off x="5685925" y="5125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6"/>
                <p:cNvSpPr/>
                <p:nvPr/>
              </p:nvSpPr>
              <p:spPr>
                <a:xfrm>
                  <a:off x="5502525"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6"/>
                <p:cNvSpPr/>
                <p:nvPr/>
              </p:nvSpPr>
              <p:spPr>
                <a:xfrm>
                  <a:off x="5401725" y="5230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83" name="Google Shape;2183;p36"/>
            <p:cNvSpPr/>
            <p:nvPr/>
          </p:nvSpPr>
          <p:spPr>
            <a:xfrm>
              <a:off x="6348899" y="1214450"/>
              <a:ext cx="572234" cy="824725"/>
            </a:xfrm>
            <a:custGeom>
              <a:rect b="b" l="l" r="r" t="t"/>
              <a:pathLst>
                <a:path extrusionOk="0" h="28009" w="19434">
                  <a:moveTo>
                    <a:pt x="19434" y="28009"/>
                  </a:moveTo>
                  <a:lnTo>
                    <a:pt x="0" y="28009"/>
                  </a:lnTo>
                  <a:lnTo>
                    <a:pt x="0" y="0"/>
                  </a:lnTo>
                  <a:lnTo>
                    <a:pt x="510" y="0"/>
                  </a:lnTo>
                  <a:lnTo>
                    <a:pt x="510" y="27547"/>
                  </a:lnTo>
                  <a:lnTo>
                    <a:pt x="19434"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6"/>
            <p:cNvSpPr/>
            <p:nvPr/>
          </p:nvSpPr>
          <p:spPr>
            <a:xfrm>
              <a:off x="6348899" y="2084208"/>
              <a:ext cx="572234" cy="73892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6"/>
            <p:cNvSpPr/>
            <p:nvPr/>
          </p:nvSpPr>
          <p:spPr>
            <a:xfrm>
              <a:off x="5723739" y="1214450"/>
              <a:ext cx="572264" cy="824725"/>
            </a:xfrm>
            <a:custGeom>
              <a:rect b="b" l="l" r="r" t="t"/>
              <a:pathLst>
                <a:path extrusionOk="0" h="28009" w="19435">
                  <a:moveTo>
                    <a:pt x="19435" y="28009"/>
                  </a:moveTo>
                  <a:lnTo>
                    <a:pt x="1" y="28009"/>
                  </a:lnTo>
                  <a:lnTo>
                    <a:pt x="1" y="0"/>
                  </a:lnTo>
                  <a:lnTo>
                    <a:pt x="511" y="0"/>
                  </a:lnTo>
                  <a:lnTo>
                    <a:pt x="511" y="27547"/>
                  </a:lnTo>
                  <a:lnTo>
                    <a:pt x="19435"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6"/>
            <p:cNvSpPr/>
            <p:nvPr/>
          </p:nvSpPr>
          <p:spPr>
            <a:xfrm>
              <a:off x="5723739" y="2850263"/>
              <a:ext cx="572264" cy="684537"/>
            </a:xfrm>
            <a:custGeom>
              <a:rect b="b" l="l" r="r" t="t"/>
              <a:pathLst>
                <a:path extrusionOk="0" h="23248" w="19435">
                  <a:moveTo>
                    <a:pt x="511" y="0"/>
                  </a:moveTo>
                  <a:lnTo>
                    <a:pt x="1" y="0"/>
                  </a:lnTo>
                  <a:lnTo>
                    <a:pt x="1" y="23248"/>
                  </a:lnTo>
                  <a:lnTo>
                    <a:pt x="19435" y="23248"/>
                  </a:lnTo>
                  <a:lnTo>
                    <a:pt x="19435" y="22762"/>
                  </a:lnTo>
                  <a:lnTo>
                    <a:pt x="511"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6"/>
            <p:cNvSpPr/>
            <p:nvPr/>
          </p:nvSpPr>
          <p:spPr>
            <a:xfrm>
              <a:off x="5723739" y="2084208"/>
              <a:ext cx="572264" cy="738922"/>
            </a:xfrm>
            <a:custGeom>
              <a:rect b="b" l="l" r="r" t="t"/>
              <a:pathLst>
                <a:path extrusionOk="0" h="25095" w="19435">
                  <a:moveTo>
                    <a:pt x="19435" y="25094"/>
                  </a:moveTo>
                  <a:lnTo>
                    <a:pt x="1" y="25094"/>
                  </a:lnTo>
                  <a:lnTo>
                    <a:pt x="1" y="0"/>
                  </a:lnTo>
                  <a:lnTo>
                    <a:pt x="511" y="0"/>
                  </a:lnTo>
                  <a:lnTo>
                    <a:pt x="511" y="24633"/>
                  </a:lnTo>
                  <a:lnTo>
                    <a:pt x="19435"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6"/>
            <p:cNvSpPr/>
            <p:nvPr/>
          </p:nvSpPr>
          <p:spPr>
            <a:xfrm>
              <a:off x="6996908" y="1214450"/>
              <a:ext cx="572264" cy="824725"/>
            </a:xfrm>
            <a:custGeom>
              <a:rect b="b" l="l" r="r" t="t"/>
              <a:pathLst>
                <a:path extrusionOk="0" h="28009" w="19435">
                  <a:moveTo>
                    <a:pt x="1" y="28009"/>
                  </a:moveTo>
                  <a:lnTo>
                    <a:pt x="19435" y="28009"/>
                  </a:lnTo>
                  <a:lnTo>
                    <a:pt x="19435" y="0"/>
                  </a:lnTo>
                  <a:lnTo>
                    <a:pt x="18925" y="0"/>
                  </a:lnTo>
                  <a:lnTo>
                    <a:pt x="18925" y="27547"/>
                  </a:lnTo>
                  <a:lnTo>
                    <a:pt x="1"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6"/>
            <p:cNvSpPr/>
            <p:nvPr/>
          </p:nvSpPr>
          <p:spPr>
            <a:xfrm>
              <a:off x="6996908" y="2850263"/>
              <a:ext cx="572264" cy="684537"/>
            </a:xfrm>
            <a:custGeom>
              <a:rect b="b" l="l" r="r" t="t"/>
              <a:pathLst>
                <a:path extrusionOk="0" h="23248" w="19435">
                  <a:moveTo>
                    <a:pt x="18925" y="0"/>
                  </a:moveTo>
                  <a:lnTo>
                    <a:pt x="19435" y="0"/>
                  </a:lnTo>
                  <a:lnTo>
                    <a:pt x="19435" y="23248"/>
                  </a:lnTo>
                  <a:lnTo>
                    <a:pt x="1" y="23248"/>
                  </a:lnTo>
                  <a:lnTo>
                    <a:pt x="1" y="22762"/>
                  </a:lnTo>
                  <a:lnTo>
                    <a:pt x="18925"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6"/>
            <p:cNvSpPr/>
            <p:nvPr/>
          </p:nvSpPr>
          <p:spPr>
            <a:xfrm>
              <a:off x="6996908" y="2084208"/>
              <a:ext cx="572264" cy="738922"/>
            </a:xfrm>
            <a:custGeom>
              <a:rect b="b" l="l" r="r" t="t"/>
              <a:pathLst>
                <a:path extrusionOk="0" h="25095" w="19435">
                  <a:moveTo>
                    <a:pt x="1" y="25094"/>
                  </a:moveTo>
                  <a:lnTo>
                    <a:pt x="19435" y="25094"/>
                  </a:lnTo>
                  <a:lnTo>
                    <a:pt x="19435" y="0"/>
                  </a:lnTo>
                  <a:lnTo>
                    <a:pt x="18925" y="0"/>
                  </a:lnTo>
                  <a:lnTo>
                    <a:pt x="18925" y="24633"/>
                  </a:lnTo>
                  <a:lnTo>
                    <a:pt x="1"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6"/>
            <p:cNvSpPr/>
            <p:nvPr/>
          </p:nvSpPr>
          <p:spPr>
            <a:xfrm>
              <a:off x="5688700" y="1214450"/>
              <a:ext cx="1926999" cy="2348298"/>
            </a:xfrm>
            <a:custGeom>
              <a:rect b="b" l="l" r="r" t="t"/>
              <a:pathLst>
                <a:path extrusionOk="0" h="79752" w="65444">
                  <a:moveTo>
                    <a:pt x="65444" y="29539"/>
                  </a:moveTo>
                  <a:lnTo>
                    <a:pt x="65444" y="27790"/>
                  </a:lnTo>
                  <a:lnTo>
                    <a:pt x="43629" y="27790"/>
                  </a:lnTo>
                  <a:lnTo>
                    <a:pt x="43629" y="0"/>
                  </a:lnTo>
                  <a:lnTo>
                    <a:pt x="41856" y="0"/>
                  </a:lnTo>
                  <a:lnTo>
                    <a:pt x="41856" y="27790"/>
                  </a:lnTo>
                  <a:lnTo>
                    <a:pt x="22665" y="27790"/>
                  </a:lnTo>
                  <a:lnTo>
                    <a:pt x="22665" y="0"/>
                  </a:lnTo>
                  <a:lnTo>
                    <a:pt x="20916" y="0"/>
                  </a:lnTo>
                  <a:lnTo>
                    <a:pt x="20916" y="27790"/>
                  </a:lnTo>
                  <a:lnTo>
                    <a:pt x="0" y="27790"/>
                  </a:lnTo>
                  <a:lnTo>
                    <a:pt x="0" y="29539"/>
                  </a:lnTo>
                  <a:lnTo>
                    <a:pt x="20916" y="29539"/>
                  </a:lnTo>
                  <a:lnTo>
                    <a:pt x="20916" y="54390"/>
                  </a:lnTo>
                  <a:lnTo>
                    <a:pt x="0" y="54390"/>
                  </a:lnTo>
                  <a:lnTo>
                    <a:pt x="0" y="56139"/>
                  </a:lnTo>
                  <a:lnTo>
                    <a:pt x="20916" y="56139"/>
                  </a:lnTo>
                  <a:lnTo>
                    <a:pt x="20916" y="79751"/>
                  </a:lnTo>
                  <a:lnTo>
                    <a:pt x="22665" y="79751"/>
                  </a:lnTo>
                  <a:lnTo>
                    <a:pt x="22665" y="56139"/>
                  </a:lnTo>
                  <a:lnTo>
                    <a:pt x="41856" y="56139"/>
                  </a:lnTo>
                  <a:lnTo>
                    <a:pt x="41856" y="79751"/>
                  </a:lnTo>
                  <a:lnTo>
                    <a:pt x="43629" y="79751"/>
                  </a:lnTo>
                  <a:lnTo>
                    <a:pt x="43629" y="56139"/>
                  </a:lnTo>
                  <a:lnTo>
                    <a:pt x="65444" y="56139"/>
                  </a:lnTo>
                  <a:lnTo>
                    <a:pt x="65444" y="54390"/>
                  </a:lnTo>
                  <a:lnTo>
                    <a:pt x="43629" y="54390"/>
                  </a:lnTo>
                  <a:lnTo>
                    <a:pt x="43629" y="29539"/>
                  </a:lnTo>
                  <a:close/>
                  <a:moveTo>
                    <a:pt x="41856" y="54390"/>
                  </a:moveTo>
                  <a:lnTo>
                    <a:pt x="22665" y="54390"/>
                  </a:lnTo>
                  <a:lnTo>
                    <a:pt x="22665" y="29539"/>
                  </a:lnTo>
                  <a:lnTo>
                    <a:pt x="41856" y="2953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36"/>
          <p:cNvSpPr txBox="1"/>
          <p:nvPr>
            <p:ph idx="2" type="title"/>
          </p:nvPr>
        </p:nvSpPr>
        <p:spPr>
          <a:xfrm flipH="1">
            <a:off x="751575" y="2583476"/>
            <a:ext cx="3454500" cy="6696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In depth</a:t>
            </a:r>
            <a:endParaRPr/>
          </a:p>
        </p:txBody>
      </p:sp>
      <p:sp>
        <p:nvSpPr>
          <p:cNvPr id="2193" name="Google Shape;2193;p36"/>
          <p:cNvSpPr txBox="1"/>
          <p:nvPr>
            <p:ph type="title"/>
          </p:nvPr>
        </p:nvSpPr>
        <p:spPr>
          <a:xfrm>
            <a:off x="2214975" y="1210825"/>
            <a:ext cx="1991100" cy="13176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02</a:t>
            </a:r>
            <a:endParaRPr/>
          </a:p>
        </p:txBody>
      </p:sp>
      <p:sp>
        <p:nvSpPr>
          <p:cNvPr id="2194" name="Google Shape;2194;p36"/>
          <p:cNvSpPr txBox="1"/>
          <p:nvPr>
            <p:ph idx="1" type="subTitle"/>
          </p:nvPr>
        </p:nvSpPr>
        <p:spPr>
          <a:xfrm flipH="1">
            <a:off x="1518375" y="3457984"/>
            <a:ext cx="2687700" cy="5520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You can enter a subtitle here if you need it</a:t>
            </a:r>
            <a:endParaRPr/>
          </a:p>
        </p:txBody>
      </p:sp>
      <p:pic>
        <p:nvPicPr>
          <p:cNvPr id="2195" name="Google Shape;2195;p36"/>
          <p:cNvPicPr preferRelativeResize="0"/>
          <p:nvPr/>
        </p:nvPicPr>
        <p:blipFill>
          <a:blip r:embed="rId3">
            <a:alphaModFix/>
          </a:blip>
          <a:stretch>
            <a:fillRect/>
          </a:stretch>
        </p:blipFill>
        <p:spPr>
          <a:xfrm>
            <a:off x="4413475" y="2645202"/>
            <a:ext cx="5084452" cy="2554624"/>
          </a:xfrm>
          <a:prstGeom prst="rect">
            <a:avLst/>
          </a:prstGeom>
          <a:noFill/>
          <a:ln>
            <a:noFill/>
          </a:ln>
        </p:spPr>
      </p:pic>
      <p:grpSp>
        <p:nvGrpSpPr>
          <p:cNvPr id="2196" name="Google Shape;2196;p36"/>
          <p:cNvGrpSpPr/>
          <p:nvPr/>
        </p:nvGrpSpPr>
        <p:grpSpPr>
          <a:xfrm>
            <a:off x="4058088" y="-740695"/>
            <a:ext cx="2588674" cy="2442053"/>
            <a:chOff x="2238024" y="-419812"/>
            <a:chExt cx="2331508" cy="2199453"/>
          </a:xfrm>
        </p:grpSpPr>
        <p:sp>
          <p:nvSpPr>
            <p:cNvPr id="2197" name="Google Shape;2197;p36"/>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6"/>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6"/>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6"/>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6"/>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6"/>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6" name="Shape 2206"/>
        <p:cNvGrpSpPr/>
        <p:nvPr/>
      </p:nvGrpSpPr>
      <p:grpSpPr>
        <a:xfrm>
          <a:off x="0" y="0"/>
          <a:ext cx="0" cy="0"/>
          <a:chOff x="0" y="0"/>
          <a:chExt cx="0" cy="0"/>
        </a:xfrm>
      </p:grpSpPr>
      <p:sp>
        <p:nvSpPr>
          <p:cNvPr id="2207" name="Google Shape;2207;p37"/>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In depth</a:t>
            </a:r>
            <a:endParaRPr/>
          </a:p>
        </p:txBody>
      </p:sp>
      <p:pic>
        <p:nvPicPr>
          <p:cNvPr id="2208" name="Google Shape;2208;p37" title="Chart">
            <a:hlinkClick r:id="rId3"/>
          </p:cNvPr>
          <p:cNvPicPr preferRelativeResize="0"/>
          <p:nvPr/>
        </p:nvPicPr>
        <p:blipFill>
          <a:blip r:embed="rId4">
            <a:alphaModFix/>
          </a:blip>
          <a:stretch>
            <a:fillRect/>
          </a:stretch>
        </p:blipFill>
        <p:spPr>
          <a:xfrm>
            <a:off x="800100" y="1170150"/>
            <a:ext cx="5535301" cy="1866899"/>
          </a:xfrm>
          <a:prstGeom prst="rect">
            <a:avLst/>
          </a:prstGeom>
          <a:noFill/>
          <a:ln>
            <a:noFill/>
          </a:ln>
        </p:spPr>
      </p:pic>
      <p:sp>
        <p:nvSpPr>
          <p:cNvPr id="2209" name="Google Shape;2209;p37"/>
          <p:cNvSpPr txBox="1"/>
          <p:nvPr>
            <p:ph idx="4294967295" type="subTitle"/>
          </p:nvPr>
        </p:nvSpPr>
        <p:spPr>
          <a:xfrm>
            <a:off x="800100" y="3586002"/>
            <a:ext cx="1833000" cy="9600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Mercury is the closest planet to the Sun and the smallest one</a:t>
            </a:r>
            <a:endParaRPr/>
          </a:p>
        </p:txBody>
      </p:sp>
      <p:sp>
        <p:nvSpPr>
          <p:cNvPr id="2210" name="Google Shape;2210;p37"/>
          <p:cNvSpPr txBox="1"/>
          <p:nvPr>
            <p:ph idx="4294967295" type="subTitle"/>
          </p:nvPr>
        </p:nvSpPr>
        <p:spPr>
          <a:xfrm>
            <a:off x="800100" y="3225875"/>
            <a:ext cx="18330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Team 1</a:t>
            </a:r>
            <a:endParaRPr b="1" sz="2000"/>
          </a:p>
        </p:txBody>
      </p:sp>
      <p:sp>
        <p:nvSpPr>
          <p:cNvPr id="2211" name="Google Shape;2211;p37"/>
          <p:cNvSpPr txBox="1"/>
          <p:nvPr/>
        </p:nvSpPr>
        <p:spPr>
          <a:xfrm>
            <a:off x="6510850" y="1951200"/>
            <a:ext cx="1833000" cy="10950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chemeClr val="dk1"/>
                </a:solidFill>
                <a:latin typeface="Oxanium"/>
                <a:ea typeface="Oxanium"/>
                <a:cs typeface="Oxanium"/>
                <a:sym typeface="Oxanium"/>
              </a:rPr>
              <a:t>Follow the link in the graph to modify its data and then paste the new one here. </a:t>
            </a:r>
            <a:r>
              <a:rPr b="1" lang="en" sz="1200">
                <a:solidFill>
                  <a:schemeClr val="dk1"/>
                </a:solidFill>
                <a:uFill>
                  <a:noFill/>
                </a:uFill>
                <a:latin typeface="Oxanium"/>
                <a:ea typeface="Oxanium"/>
                <a:cs typeface="Oxanium"/>
                <a:sym typeface="Oxanium"/>
                <a:hlinkClick r:id="rId5">
                  <a:extLst>
                    <a:ext uri="{A12FA001-AC4F-418D-AE19-62706E023703}">
                      <ahyp:hlinkClr val="tx"/>
                    </a:ext>
                  </a:extLst>
                </a:hlinkClick>
              </a:rPr>
              <a:t>For more info, click here</a:t>
            </a:r>
            <a:endParaRPr b="1" sz="1200">
              <a:solidFill>
                <a:schemeClr val="dk1"/>
              </a:solidFill>
              <a:latin typeface="Oxanium"/>
              <a:ea typeface="Oxanium"/>
              <a:cs typeface="Oxanium"/>
              <a:sym typeface="Oxanium"/>
            </a:endParaRPr>
          </a:p>
        </p:txBody>
      </p:sp>
      <p:sp>
        <p:nvSpPr>
          <p:cNvPr id="2212" name="Google Shape;2212;p37"/>
          <p:cNvSpPr txBox="1"/>
          <p:nvPr>
            <p:ph idx="4294967295" type="subTitle"/>
          </p:nvPr>
        </p:nvSpPr>
        <p:spPr>
          <a:xfrm>
            <a:off x="6510850" y="1341013"/>
            <a:ext cx="1625700" cy="497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a:t>How to use the graph?</a:t>
            </a:r>
            <a:endParaRPr b="1"/>
          </a:p>
        </p:txBody>
      </p:sp>
      <p:sp>
        <p:nvSpPr>
          <p:cNvPr id="2213" name="Google Shape;2213;p37"/>
          <p:cNvSpPr txBox="1"/>
          <p:nvPr>
            <p:ph idx="4294967295" type="subTitle"/>
          </p:nvPr>
        </p:nvSpPr>
        <p:spPr>
          <a:xfrm>
            <a:off x="2703683" y="3586002"/>
            <a:ext cx="1833000" cy="9600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Venus has a nice name and is the second planet from the Sun</a:t>
            </a:r>
            <a:endParaRPr/>
          </a:p>
        </p:txBody>
      </p:sp>
      <p:sp>
        <p:nvSpPr>
          <p:cNvPr id="2214" name="Google Shape;2214;p37"/>
          <p:cNvSpPr txBox="1"/>
          <p:nvPr>
            <p:ph idx="4294967295" type="subTitle"/>
          </p:nvPr>
        </p:nvSpPr>
        <p:spPr>
          <a:xfrm>
            <a:off x="2703683" y="3225875"/>
            <a:ext cx="18330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Team 2</a:t>
            </a:r>
            <a:endParaRPr b="1" sz="2000"/>
          </a:p>
        </p:txBody>
      </p:sp>
      <p:sp>
        <p:nvSpPr>
          <p:cNvPr id="2215" name="Google Shape;2215;p37"/>
          <p:cNvSpPr txBox="1"/>
          <p:nvPr>
            <p:ph idx="4294967295" type="subTitle"/>
          </p:nvPr>
        </p:nvSpPr>
        <p:spPr>
          <a:xfrm>
            <a:off x="4607267" y="3586002"/>
            <a:ext cx="1833000" cy="9600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Despite being red, Mars is actually a very cold place</a:t>
            </a:r>
            <a:endParaRPr/>
          </a:p>
        </p:txBody>
      </p:sp>
      <p:sp>
        <p:nvSpPr>
          <p:cNvPr id="2216" name="Google Shape;2216;p37"/>
          <p:cNvSpPr txBox="1"/>
          <p:nvPr>
            <p:ph idx="4294967295" type="subTitle"/>
          </p:nvPr>
        </p:nvSpPr>
        <p:spPr>
          <a:xfrm>
            <a:off x="4607267" y="3225875"/>
            <a:ext cx="18330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Team 3</a:t>
            </a:r>
            <a:endParaRPr b="1" sz="2000"/>
          </a:p>
        </p:txBody>
      </p:sp>
      <p:sp>
        <p:nvSpPr>
          <p:cNvPr id="2217" name="Google Shape;2217;p37"/>
          <p:cNvSpPr txBox="1"/>
          <p:nvPr>
            <p:ph idx="4294967295" type="subTitle"/>
          </p:nvPr>
        </p:nvSpPr>
        <p:spPr>
          <a:xfrm>
            <a:off x="6510850" y="3586002"/>
            <a:ext cx="1833000" cy="9600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Jupiter is a gas giant and the biggest planet in the Solar System</a:t>
            </a:r>
            <a:endParaRPr/>
          </a:p>
        </p:txBody>
      </p:sp>
      <p:sp>
        <p:nvSpPr>
          <p:cNvPr id="2218" name="Google Shape;2218;p37"/>
          <p:cNvSpPr txBox="1"/>
          <p:nvPr>
            <p:ph idx="4294967295" type="subTitle"/>
          </p:nvPr>
        </p:nvSpPr>
        <p:spPr>
          <a:xfrm>
            <a:off x="6510850" y="3225875"/>
            <a:ext cx="18330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Team 4</a:t>
            </a:r>
            <a:endParaRPr b="1" sz="20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2" name="Shape 2222"/>
        <p:cNvGrpSpPr/>
        <p:nvPr/>
      </p:nvGrpSpPr>
      <p:grpSpPr>
        <a:xfrm>
          <a:off x="0" y="0"/>
          <a:ext cx="0" cy="0"/>
          <a:chOff x="0" y="0"/>
          <a:chExt cx="0" cy="0"/>
        </a:xfrm>
      </p:grpSpPr>
      <p:sp>
        <p:nvSpPr>
          <p:cNvPr id="2223" name="Google Shape;2223;p38"/>
          <p:cNvSpPr txBox="1"/>
          <p:nvPr>
            <p:ph type="title"/>
          </p:nvPr>
        </p:nvSpPr>
        <p:spPr>
          <a:xfrm>
            <a:off x="800100" y="597450"/>
            <a:ext cx="75438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Calendar of May</a:t>
            </a:r>
            <a:endParaRPr/>
          </a:p>
        </p:txBody>
      </p:sp>
      <p:graphicFrame>
        <p:nvGraphicFramePr>
          <p:cNvPr id="2224" name="Google Shape;2224;p38"/>
          <p:cNvGraphicFramePr/>
          <p:nvPr/>
        </p:nvGraphicFramePr>
        <p:xfrm>
          <a:off x="893688" y="2214229"/>
          <a:ext cx="3000000" cy="3000000"/>
        </p:xfrm>
        <a:graphic>
          <a:graphicData uri="http://schemas.openxmlformats.org/drawingml/2006/table">
            <a:tbl>
              <a:tblPr>
                <a:noFill/>
                <a:tableStyleId>{AA29ED33-7D91-4B79-A369-95FCFEF066E9}</a:tableStyleId>
              </a:tblPr>
              <a:tblGrid>
                <a:gridCol w="1002725"/>
                <a:gridCol w="1074575"/>
                <a:gridCol w="1074575"/>
                <a:gridCol w="1074575"/>
                <a:gridCol w="1074575"/>
                <a:gridCol w="1074575"/>
                <a:gridCol w="1074575"/>
              </a:tblGrid>
              <a:tr h="433825">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M</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T</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W</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Th</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F</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S</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Sn</a:t>
                      </a:r>
                      <a:endParaRPr b="1" sz="2000">
                        <a:solidFill>
                          <a:schemeClr val="dk1"/>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79600">
                <a:tc>
                  <a:txBody>
                    <a:bodyPr/>
                    <a:lstStyle/>
                    <a:p>
                      <a:pPr indent="0" lvl="0" marL="0" rtl="0" algn="l">
                        <a:spcBef>
                          <a:spcPts val="0"/>
                        </a:spcBef>
                        <a:spcAft>
                          <a:spcPts val="0"/>
                        </a:spcAft>
                        <a:buNone/>
                      </a:pPr>
                      <a:r>
                        <a:t/>
                      </a: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01</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79600">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02</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03</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04</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05</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06</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07</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08</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79600">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09</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10</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11</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lt2"/>
                        </a:gs>
                        <a:gs pos="100000">
                          <a:schemeClr val="accent5"/>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12</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lt2"/>
                        </a:gs>
                        <a:gs pos="100000">
                          <a:schemeClr val="accent5"/>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13</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lt2"/>
                        </a:gs>
                        <a:gs pos="100000">
                          <a:schemeClr val="accent5"/>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14</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15</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79600">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16</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17</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18</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19</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20</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21</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22</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79600">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23</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dk2"/>
                        </a:gs>
                        <a:gs pos="52999">
                          <a:schemeClr val="lt2"/>
                        </a:gs>
                        <a:gs pos="100000">
                          <a:schemeClr val="lt1"/>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24</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dk2"/>
                        </a:gs>
                        <a:gs pos="52999">
                          <a:schemeClr val="lt2"/>
                        </a:gs>
                        <a:gs pos="100000">
                          <a:schemeClr val="lt1"/>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25</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lt2"/>
                        </a:gs>
                        <a:gs pos="100000">
                          <a:schemeClr val="accent5"/>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26</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27</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28</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dk2"/>
                        </a:gs>
                        <a:gs pos="52999">
                          <a:schemeClr val="lt2"/>
                        </a:gs>
                        <a:gs pos="100000">
                          <a:schemeClr val="lt1"/>
                        </a:gs>
                      </a:gsLst>
                      <a:lin ang="16198662" scaled="0"/>
                    </a:gradFill>
                  </a:tcPr>
                </a:tc>
                <a:tc>
                  <a:txBody>
                    <a:bodyPr/>
                    <a:lstStyle/>
                    <a:p>
                      <a:pPr indent="0" lvl="0" marL="0" rtl="0" algn="l">
                        <a:spcBef>
                          <a:spcPts val="0"/>
                        </a:spcBef>
                        <a:spcAft>
                          <a:spcPts val="0"/>
                        </a:spcAft>
                        <a:buNone/>
                      </a:pPr>
                      <a:r>
                        <a:rPr lang="en" sz="1600">
                          <a:solidFill>
                            <a:srgbClr val="FFFFFF"/>
                          </a:solidFill>
                          <a:latin typeface="Oxanium"/>
                          <a:ea typeface="Oxanium"/>
                          <a:cs typeface="Oxanium"/>
                          <a:sym typeface="Oxanium"/>
                        </a:rPr>
                        <a:t>29</a:t>
                      </a:r>
                      <a:endParaRPr sz="1600">
                        <a:solidFill>
                          <a:srgbClr val="FFFFFF"/>
                        </a:solidFill>
                        <a:latin typeface="Oxanium"/>
                        <a:ea typeface="Oxanium"/>
                        <a:cs typeface="Oxanium"/>
                        <a:sym typeface="Oxanium"/>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gradFill>
                      <a:gsLst>
                        <a:gs pos="0">
                          <a:schemeClr val="dk2"/>
                        </a:gs>
                        <a:gs pos="52999">
                          <a:schemeClr val="lt2"/>
                        </a:gs>
                        <a:gs pos="100000">
                          <a:schemeClr val="lt1"/>
                        </a:gs>
                      </a:gsLst>
                      <a:lin ang="16198662" scaled="0"/>
                    </a:gradFill>
                  </a:tcPr>
                </a:tc>
              </a:tr>
            </a:tbl>
          </a:graphicData>
        </a:graphic>
      </p:graphicFrame>
      <p:sp>
        <p:nvSpPr>
          <p:cNvPr id="2225" name="Google Shape;2225;p38"/>
          <p:cNvSpPr txBox="1"/>
          <p:nvPr>
            <p:ph idx="4294967295" type="subTitle"/>
          </p:nvPr>
        </p:nvSpPr>
        <p:spPr>
          <a:xfrm>
            <a:off x="2051100" y="1396950"/>
            <a:ext cx="1782600" cy="5277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Mercury is the smallest  planet</a:t>
            </a:r>
            <a:endParaRPr/>
          </a:p>
        </p:txBody>
      </p:sp>
      <p:sp>
        <p:nvSpPr>
          <p:cNvPr id="2226" name="Google Shape;2226;p38"/>
          <p:cNvSpPr txBox="1"/>
          <p:nvPr>
            <p:ph idx="4294967295" type="subTitle"/>
          </p:nvPr>
        </p:nvSpPr>
        <p:spPr>
          <a:xfrm>
            <a:off x="800100" y="1396950"/>
            <a:ext cx="12510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Mercury</a:t>
            </a:r>
            <a:endParaRPr b="1" sz="2000"/>
          </a:p>
        </p:txBody>
      </p:sp>
      <p:sp>
        <p:nvSpPr>
          <p:cNvPr id="2227" name="Google Shape;2227;p38"/>
          <p:cNvSpPr/>
          <p:nvPr/>
        </p:nvSpPr>
        <p:spPr>
          <a:xfrm>
            <a:off x="893775" y="1764625"/>
            <a:ext cx="996900" cy="80100"/>
          </a:xfrm>
          <a:prstGeom prst="rect">
            <a:avLst/>
          </a:prstGeom>
          <a:gradFill>
            <a:gsLst>
              <a:gs pos="0">
                <a:schemeClr val="lt2"/>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8"/>
          <p:cNvSpPr txBox="1"/>
          <p:nvPr>
            <p:ph idx="4294967295" type="subTitle"/>
          </p:nvPr>
        </p:nvSpPr>
        <p:spPr>
          <a:xfrm>
            <a:off x="5084600" y="1396950"/>
            <a:ext cx="1782600" cy="5277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Jupiter is the biggest planet</a:t>
            </a:r>
            <a:endParaRPr/>
          </a:p>
        </p:txBody>
      </p:sp>
      <p:sp>
        <p:nvSpPr>
          <p:cNvPr id="2229" name="Google Shape;2229;p38"/>
          <p:cNvSpPr txBox="1"/>
          <p:nvPr>
            <p:ph idx="4294967295" type="subTitle"/>
          </p:nvPr>
        </p:nvSpPr>
        <p:spPr>
          <a:xfrm>
            <a:off x="3833600" y="1396950"/>
            <a:ext cx="12510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Jupiter</a:t>
            </a:r>
            <a:endParaRPr b="1" sz="2000"/>
          </a:p>
        </p:txBody>
      </p:sp>
      <p:sp>
        <p:nvSpPr>
          <p:cNvPr id="2230" name="Google Shape;2230;p38"/>
          <p:cNvSpPr/>
          <p:nvPr/>
        </p:nvSpPr>
        <p:spPr>
          <a:xfrm>
            <a:off x="3927275" y="1764625"/>
            <a:ext cx="996900" cy="80100"/>
          </a:xfrm>
          <a:prstGeom prst="rect">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38"/>
          <p:cNvGrpSpPr/>
          <p:nvPr/>
        </p:nvGrpSpPr>
        <p:grpSpPr>
          <a:xfrm flipH="1">
            <a:off x="7155813" y="490747"/>
            <a:ext cx="1933225" cy="682087"/>
            <a:chOff x="-27625" y="1301088"/>
            <a:chExt cx="1933225" cy="682088"/>
          </a:xfrm>
        </p:grpSpPr>
        <p:grpSp>
          <p:nvGrpSpPr>
            <p:cNvPr id="2232" name="Google Shape;2232;p38"/>
            <p:cNvGrpSpPr/>
            <p:nvPr/>
          </p:nvGrpSpPr>
          <p:grpSpPr>
            <a:xfrm>
              <a:off x="998525" y="1301088"/>
              <a:ext cx="559866" cy="535382"/>
              <a:chOff x="403425" y="1360888"/>
              <a:chExt cx="559866" cy="535382"/>
            </a:xfrm>
          </p:grpSpPr>
          <p:sp>
            <p:nvSpPr>
              <p:cNvPr id="2233" name="Google Shape;2233;p38"/>
              <p:cNvSpPr/>
              <p:nvPr/>
            </p:nvSpPr>
            <p:spPr>
              <a:xfrm>
                <a:off x="502974" y="1581232"/>
                <a:ext cx="366267" cy="315037"/>
              </a:xfrm>
              <a:custGeom>
                <a:rect b="b" l="l" r="r" t="t"/>
                <a:pathLst>
                  <a:path extrusionOk="0" h="2921" w="3396">
                    <a:moveTo>
                      <a:pt x="645" y="2921"/>
                    </a:moveTo>
                    <a:lnTo>
                      <a:pt x="1" y="227"/>
                    </a:lnTo>
                    <a:cubicBezTo>
                      <a:pt x="1" y="227"/>
                      <a:pt x="2317" y="0"/>
                      <a:pt x="3396" y="227"/>
                    </a:cubicBezTo>
                    <a:lnTo>
                      <a:pt x="2994" y="2921"/>
                    </a:lnTo>
                    <a:close/>
                  </a:path>
                </a:pathLst>
              </a:custGeom>
              <a:gradFill>
                <a:gsLst>
                  <a:gs pos="0">
                    <a:schemeClr val="accent3"/>
                  </a:gs>
                  <a:gs pos="31000">
                    <a:srgbClr val="0C899A"/>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8"/>
              <p:cNvSpPr/>
              <p:nvPr/>
            </p:nvSpPr>
            <p:spPr>
              <a:xfrm>
                <a:off x="403425" y="1451700"/>
                <a:ext cx="182379" cy="154121"/>
              </a:xfrm>
              <a:custGeom>
                <a:rect b="b" l="l" r="r" t="t"/>
                <a:pathLst>
                  <a:path extrusionOk="0" h="1429" w="1691">
                    <a:moveTo>
                      <a:pt x="924" y="1428"/>
                    </a:moveTo>
                    <a:cubicBezTo>
                      <a:pt x="367" y="1376"/>
                      <a:pt x="105" y="0"/>
                      <a:pt x="53" y="16"/>
                    </a:cubicBezTo>
                    <a:cubicBezTo>
                      <a:pt x="0" y="33"/>
                      <a:pt x="1152" y="161"/>
                      <a:pt x="169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8"/>
              <p:cNvSpPr/>
              <p:nvPr/>
            </p:nvSpPr>
            <p:spPr>
              <a:xfrm>
                <a:off x="780913" y="1451700"/>
                <a:ext cx="182379" cy="154121"/>
              </a:xfrm>
              <a:custGeom>
                <a:rect b="b" l="l" r="r" t="t"/>
                <a:pathLst>
                  <a:path extrusionOk="0" h="1429" w="1691">
                    <a:moveTo>
                      <a:pt x="767" y="1428"/>
                    </a:moveTo>
                    <a:cubicBezTo>
                      <a:pt x="1323" y="1376"/>
                      <a:pt x="1585" y="0"/>
                      <a:pt x="1638" y="16"/>
                    </a:cubicBezTo>
                    <a:cubicBezTo>
                      <a:pt x="1690" y="33"/>
                      <a:pt x="538" y="161"/>
                      <a:pt x="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8"/>
              <p:cNvSpPr/>
              <p:nvPr/>
            </p:nvSpPr>
            <p:spPr>
              <a:xfrm>
                <a:off x="521848" y="1360888"/>
                <a:ext cx="138698" cy="238462"/>
              </a:xfrm>
              <a:custGeom>
                <a:rect b="b" l="l" r="r" t="t"/>
                <a:pathLst>
                  <a:path extrusionOk="0" h="2211" w="1286">
                    <a:moveTo>
                      <a:pt x="1131" y="2185"/>
                    </a:moveTo>
                    <a:cubicBezTo>
                      <a:pt x="1131" y="2185"/>
                      <a:pt x="1285" y="802"/>
                      <a:pt x="266" y="1"/>
                    </a:cubicBezTo>
                    <a:cubicBezTo>
                      <a:pt x="266" y="1"/>
                      <a:pt x="0" y="1335"/>
                      <a:pt x="5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8"/>
              <p:cNvSpPr/>
              <p:nvPr/>
            </p:nvSpPr>
            <p:spPr>
              <a:xfrm>
                <a:off x="706925" y="1385802"/>
                <a:ext cx="146356" cy="213548"/>
              </a:xfrm>
              <a:custGeom>
                <a:rect b="b" l="l" r="r" t="t"/>
                <a:pathLst>
                  <a:path extrusionOk="0" h="1980" w="1357">
                    <a:moveTo>
                      <a:pt x="0" y="1980"/>
                    </a:moveTo>
                    <a:cubicBezTo>
                      <a:pt x="0" y="1980"/>
                      <a:pt x="243" y="802"/>
                      <a:pt x="1261" y="0"/>
                    </a:cubicBezTo>
                    <a:cubicBezTo>
                      <a:pt x="1261" y="0"/>
                      <a:pt x="1357" y="1104"/>
                      <a:pt x="767" y="1980"/>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8"/>
              <p:cNvSpPr/>
              <p:nvPr/>
            </p:nvSpPr>
            <p:spPr>
              <a:xfrm>
                <a:off x="632506" y="1360888"/>
                <a:ext cx="138483" cy="238462"/>
              </a:xfrm>
              <a:custGeom>
                <a:rect b="b" l="l" r="r" t="t"/>
                <a:pathLst>
                  <a:path extrusionOk="0" h="2211" w="1284">
                    <a:moveTo>
                      <a:pt x="153" y="2185"/>
                    </a:moveTo>
                    <a:cubicBezTo>
                      <a:pt x="153" y="2185"/>
                      <a:pt x="1" y="802"/>
                      <a:pt x="1018" y="1"/>
                    </a:cubicBezTo>
                    <a:cubicBezTo>
                      <a:pt x="1018" y="1"/>
                      <a:pt x="1284" y="1335"/>
                      <a:pt x="6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9" name="Google Shape;2239;p38"/>
            <p:cNvSpPr/>
            <p:nvPr/>
          </p:nvSpPr>
          <p:spPr>
            <a:xfrm>
              <a:off x="-27625" y="1831975"/>
              <a:ext cx="1933200" cy="151200"/>
            </a:xfrm>
            <a:prstGeom prst="rect">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8"/>
            <p:cNvSpPr/>
            <p:nvPr/>
          </p:nvSpPr>
          <p:spPr>
            <a:xfrm>
              <a:off x="1408500" y="1831975"/>
              <a:ext cx="497100" cy="151200"/>
            </a:xfrm>
            <a:prstGeom prst="rect">
              <a:avLst/>
            </a:prstGeom>
            <a:gradFill>
              <a:gsLst>
                <a:gs pos="0">
                  <a:srgbClr val="00FF79">
                    <a:alpha val="81568"/>
                  </a:srgbClr>
                </a:gs>
                <a:gs pos="73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4" name="Shape 2244"/>
        <p:cNvGrpSpPr/>
        <p:nvPr/>
      </p:nvGrpSpPr>
      <p:grpSpPr>
        <a:xfrm>
          <a:off x="0" y="0"/>
          <a:ext cx="0" cy="0"/>
          <a:chOff x="0" y="0"/>
          <a:chExt cx="0" cy="0"/>
        </a:xfrm>
      </p:grpSpPr>
      <p:sp>
        <p:nvSpPr>
          <p:cNvPr id="2245" name="Google Shape;2245;p39"/>
          <p:cNvSpPr txBox="1"/>
          <p:nvPr>
            <p:ph type="title"/>
          </p:nvPr>
        </p:nvSpPr>
        <p:spPr>
          <a:xfrm>
            <a:off x="3809475" y="597450"/>
            <a:ext cx="43080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Sector</a:t>
            </a:r>
            <a:r>
              <a:rPr lang="en"/>
              <a:t> news</a:t>
            </a:r>
            <a:endParaRPr/>
          </a:p>
        </p:txBody>
      </p:sp>
      <p:sp>
        <p:nvSpPr>
          <p:cNvPr id="2246" name="Google Shape;2246;p39"/>
          <p:cNvSpPr txBox="1"/>
          <p:nvPr>
            <p:ph idx="1" type="subTitle"/>
          </p:nvPr>
        </p:nvSpPr>
        <p:spPr>
          <a:xfrm>
            <a:off x="4445075" y="1821750"/>
            <a:ext cx="3672300" cy="5088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2247" name="Google Shape;2247;p39"/>
          <p:cNvSpPr txBox="1"/>
          <p:nvPr>
            <p:ph idx="2" type="subTitle"/>
          </p:nvPr>
        </p:nvSpPr>
        <p:spPr>
          <a:xfrm>
            <a:off x="4445077" y="1428425"/>
            <a:ext cx="36723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Mercury</a:t>
            </a:r>
            <a:endParaRPr/>
          </a:p>
        </p:txBody>
      </p:sp>
      <p:sp>
        <p:nvSpPr>
          <p:cNvPr id="2248" name="Google Shape;2248;p39"/>
          <p:cNvSpPr txBox="1"/>
          <p:nvPr>
            <p:ph idx="3" type="title"/>
          </p:nvPr>
        </p:nvSpPr>
        <p:spPr>
          <a:xfrm>
            <a:off x="3885675" y="1385525"/>
            <a:ext cx="559500" cy="945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01</a:t>
            </a:r>
            <a:endParaRPr/>
          </a:p>
        </p:txBody>
      </p:sp>
      <p:sp>
        <p:nvSpPr>
          <p:cNvPr id="2249" name="Google Shape;2249;p39"/>
          <p:cNvSpPr txBox="1"/>
          <p:nvPr>
            <p:ph idx="4" type="subTitle"/>
          </p:nvPr>
        </p:nvSpPr>
        <p:spPr>
          <a:xfrm>
            <a:off x="4445075" y="2932125"/>
            <a:ext cx="3672300" cy="5088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 has a beautiful name and is the second planet from the Sun</a:t>
            </a:r>
            <a:endParaRPr/>
          </a:p>
        </p:txBody>
      </p:sp>
      <p:sp>
        <p:nvSpPr>
          <p:cNvPr id="2250" name="Google Shape;2250;p39"/>
          <p:cNvSpPr txBox="1"/>
          <p:nvPr>
            <p:ph idx="5" type="subTitle"/>
          </p:nvPr>
        </p:nvSpPr>
        <p:spPr>
          <a:xfrm>
            <a:off x="4445077" y="2538800"/>
            <a:ext cx="36723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a:t>
            </a:r>
            <a:endParaRPr/>
          </a:p>
        </p:txBody>
      </p:sp>
      <p:sp>
        <p:nvSpPr>
          <p:cNvPr id="2251" name="Google Shape;2251;p39"/>
          <p:cNvSpPr txBox="1"/>
          <p:nvPr>
            <p:ph idx="6" type="title"/>
          </p:nvPr>
        </p:nvSpPr>
        <p:spPr>
          <a:xfrm>
            <a:off x="3885675" y="2495900"/>
            <a:ext cx="559500" cy="945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02</a:t>
            </a:r>
            <a:endParaRPr/>
          </a:p>
        </p:txBody>
      </p:sp>
      <p:sp>
        <p:nvSpPr>
          <p:cNvPr id="2252" name="Google Shape;2252;p39"/>
          <p:cNvSpPr txBox="1"/>
          <p:nvPr>
            <p:ph idx="7" type="subTitle"/>
          </p:nvPr>
        </p:nvSpPr>
        <p:spPr>
          <a:xfrm>
            <a:off x="4445075" y="4042500"/>
            <a:ext cx="3672300" cy="5088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2253" name="Google Shape;2253;p39"/>
          <p:cNvSpPr txBox="1"/>
          <p:nvPr>
            <p:ph idx="8" type="subTitle"/>
          </p:nvPr>
        </p:nvSpPr>
        <p:spPr>
          <a:xfrm>
            <a:off x="4445077" y="3649175"/>
            <a:ext cx="36723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Mars</a:t>
            </a:r>
            <a:endParaRPr/>
          </a:p>
        </p:txBody>
      </p:sp>
      <p:sp>
        <p:nvSpPr>
          <p:cNvPr id="2254" name="Google Shape;2254;p39"/>
          <p:cNvSpPr txBox="1"/>
          <p:nvPr>
            <p:ph idx="9" type="title"/>
          </p:nvPr>
        </p:nvSpPr>
        <p:spPr>
          <a:xfrm>
            <a:off x="3885675" y="3606275"/>
            <a:ext cx="559500" cy="945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03</a:t>
            </a:r>
            <a:endParaRPr/>
          </a:p>
        </p:txBody>
      </p:sp>
      <p:grpSp>
        <p:nvGrpSpPr>
          <p:cNvPr id="2255" name="Google Shape;2255;p39"/>
          <p:cNvGrpSpPr/>
          <p:nvPr/>
        </p:nvGrpSpPr>
        <p:grpSpPr>
          <a:xfrm>
            <a:off x="617266" y="1457729"/>
            <a:ext cx="986633" cy="2315445"/>
            <a:chOff x="617266" y="918429"/>
            <a:chExt cx="986633" cy="2315445"/>
          </a:xfrm>
        </p:grpSpPr>
        <p:sp>
          <p:nvSpPr>
            <p:cNvPr id="2256" name="Google Shape;2256;p39"/>
            <p:cNvSpPr/>
            <p:nvPr/>
          </p:nvSpPr>
          <p:spPr>
            <a:xfrm>
              <a:off x="617266" y="918429"/>
              <a:ext cx="986633" cy="2315445"/>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9"/>
            <p:cNvSpPr/>
            <p:nvPr/>
          </p:nvSpPr>
          <p:spPr>
            <a:xfrm>
              <a:off x="736152" y="1051724"/>
              <a:ext cx="788281" cy="2047050"/>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9"/>
            <p:cNvSpPr/>
            <p:nvPr/>
          </p:nvSpPr>
          <p:spPr>
            <a:xfrm>
              <a:off x="700189" y="2327596"/>
              <a:ext cx="860214" cy="168630"/>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9"/>
            <p:cNvSpPr/>
            <p:nvPr/>
          </p:nvSpPr>
          <p:spPr>
            <a:xfrm flipH="1">
              <a:off x="998656" y="2580465"/>
              <a:ext cx="206804" cy="518292"/>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9"/>
            <p:cNvSpPr/>
            <p:nvPr/>
          </p:nvSpPr>
          <p:spPr>
            <a:xfrm flipH="1">
              <a:off x="1201094" y="2580465"/>
              <a:ext cx="146183" cy="518292"/>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9"/>
            <p:cNvSpPr/>
            <p:nvPr/>
          </p:nvSpPr>
          <p:spPr>
            <a:xfrm>
              <a:off x="752225" y="2633950"/>
              <a:ext cx="248373" cy="463837"/>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9"/>
            <p:cNvSpPr/>
            <p:nvPr/>
          </p:nvSpPr>
          <p:spPr>
            <a:xfrm>
              <a:off x="751601" y="2634435"/>
              <a:ext cx="158238" cy="435086"/>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9"/>
            <p:cNvSpPr/>
            <p:nvPr/>
          </p:nvSpPr>
          <p:spPr>
            <a:xfrm>
              <a:off x="840489" y="2663671"/>
              <a:ext cx="158238" cy="435224"/>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9"/>
            <p:cNvSpPr/>
            <p:nvPr/>
          </p:nvSpPr>
          <p:spPr>
            <a:xfrm>
              <a:off x="1018124" y="2798283"/>
              <a:ext cx="153319" cy="52169"/>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9"/>
            <p:cNvSpPr/>
            <p:nvPr/>
          </p:nvSpPr>
          <p:spPr>
            <a:xfrm>
              <a:off x="1220978" y="2798283"/>
              <a:ext cx="100458" cy="52169"/>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9"/>
            <p:cNvSpPr/>
            <p:nvPr/>
          </p:nvSpPr>
          <p:spPr>
            <a:xfrm>
              <a:off x="998656" y="2643857"/>
              <a:ext cx="202509"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9"/>
            <p:cNvSpPr/>
            <p:nvPr/>
          </p:nvSpPr>
          <p:spPr>
            <a:xfrm>
              <a:off x="998656" y="3060371"/>
              <a:ext cx="202509"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9"/>
            <p:cNvSpPr/>
            <p:nvPr/>
          </p:nvSpPr>
          <p:spPr>
            <a:xfrm>
              <a:off x="1201094" y="3022128"/>
              <a:ext cx="146183" cy="69"/>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9"/>
            <p:cNvSpPr/>
            <p:nvPr/>
          </p:nvSpPr>
          <p:spPr>
            <a:xfrm>
              <a:off x="1201094" y="2699974"/>
              <a:ext cx="146183" cy="69"/>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9"/>
            <p:cNvSpPr/>
            <p:nvPr/>
          </p:nvSpPr>
          <p:spPr>
            <a:xfrm>
              <a:off x="953347" y="1904220"/>
              <a:ext cx="206735" cy="423446"/>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9"/>
            <p:cNvSpPr/>
            <p:nvPr/>
          </p:nvSpPr>
          <p:spPr>
            <a:xfrm>
              <a:off x="1155785" y="1904220"/>
              <a:ext cx="146183" cy="423446"/>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9"/>
            <p:cNvSpPr/>
            <p:nvPr/>
          </p:nvSpPr>
          <p:spPr>
            <a:xfrm>
              <a:off x="1301898" y="1948213"/>
              <a:ext cx="248442" cy="378968"/>
            </a:xfrm>
            <a:custGeom>
              <a:rect b="b" l="l" r="r" t="t"/>
              <a:pathLst>
                <a:path extrusionOk="0" h="5470" w="3586">
                  <a:moveTo>
                    <a:pt x="0" y="425"/>
                  </a:moveTo>
                  <a:lnTo>
                    <a:pt x="1686" y="1"/>
                  </a:lnTo>
                  <a:lnTo>
                    <a:pt x="3585" y="5047"/>
                  </a:lnTo>
                  <a:lnTo>
                    <a:pt x="1898" y="5470"/>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9"/>
            <p:cNvSpPr/>
            <p:nvPr/>
          </p:nvSpPr>
          <p:spPr>
            <a:xfrm>
              <a:off x="1392101" y="1948213"/>
              <a:ext cx="158238" cy="355482"/>
            </a:xfrm>
            <a:custGeom>
              <a:rect b="b" l="l" r="r" t="t"/>
              <a:pathLst>
                <a:path extrusionOk="0" h="5131" w="2284">
                  <a:moveTo>
                    <a:pt x="0" y="86"/>
                  </a:moveTo>
                  <a:lnTo>
                    <a:pt x="384" y="1"/>
                  </a:lnTo>
                  <a:lnTo>
                    <a:pt x="2283"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9"/>
            <p:cNvSpPr/>
            <p:nvPr/>
          </p:nvSpPr>
          <p:spPr>
            <a:xfrm>
              <a:off x="1303075" y="1972184"/>
              <a:ext cx="158238" cy="355482"/>
            </a:xfrm>
            <a:custGeom>
              <a:rect b="b" l="l" r="r" t="t"/>
              <a:pathLst>
                <a:path extrusionOk="0" h="5131" w="2284">
                  <a:moveTo>
                    <a:pt x="1" y="86"/>
                  </a:moveTo>
                  <a:lnTo>
                    <a:pt x="386" y="0"/>
                  </a:lnTo>
                  <a:lnTo>
                    <a:pt x="2284"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9"/>
            <p:cNvSpPr/>
            <p:nvPr/>
          </p:nvSpPr>
          <p:spPr>
            <a:xfrm>
              <a:off x="972676" y="2082132"/>
              <a:ext cx="153388" cy="4274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9"/>
            <p:cNvSpPr/>
            <p:nvPr/>
          </p:nvSpPr>
          <p:spPr>
            <a:xfrm>
              <a:off x="1175599" y="2082132"/>
              <a:ext cx="100458" cy="4274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9"/>
            <p:cNvSpPr/>
            <p:nvPr/>
          </p:nvSpPr>
          <p:spPr>
            <a:xfrm>
              <a:off x="953347" y="1955972"/>
              <a:ext cx="202509" cy="69"/>
            </a:xfrm>
            <a:custGeom>
              <a:rect b="b" l="l" r="r" t="t"/>
              <a:pathLst>
                <a:path extrusionOk="0" fill="none" h="1" w="2923">
                  <a:moveTo>
                    <a:pt x="0" y="0"/>
                  </a:moveTo>
                  <a:lnTo>
                    <a:pt x="2922"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9"/>
            <p:cNvSpPr/>
            <p:nvPr/>
          </p:nvSpPr>
          <p:spPr>
            <a:xfrm>
              <a:off x="868894" y="2296277"/>
              <a:ext cx="202439" cy="69"/>
            </a:xfrm>
            <a:custGeom>
              <a:rect b="b" l="l" r="r" t="t"/>
              <a:pathLst>
                <a:path extrusionOk="0" fill="none" h="1" w="2922">
                  <a:moveTo>
                    <a:pt x="1" y="0"/>
                  </a:moveTo>
                  <a:lnTo>
                    <a:pt x="292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9"/>
            <p:cNvSpPr/>
            <p:nvPr/>
          </p:nvSpPr>
          <p:spPr>
            <a:xfrm>
              <a:off x="1155785" y="2264963"/>
              <a:ext cx="146183" cy="69"/>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9"/>
            <p:cNvSpPr/>
            <p:nvPr/>
          </p:nvSpPr>
          <p:spPr>
            <a:xfrm>
              <a:off x="1155785" y="2001766"/>
              <a:ext cx="146183" cy="69"/>
            </a:xfrm>
            <a:custGeom>
              <a:rect b="b" l="l" r="r" t="t"/>
              <a:pathLst>
                <a:path extrusionOk="0" fill="none" h="1" w="2110">
                  <a:moveTo>
                    <a:pt x="0" y="1"/>
                  </a:moveTo>
                  <a:lnTo>
                    <a:pt x="2109"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9"/>
            <p:cNvSpPr/>
            <p:nvPr/>
          </p:nvSpPr>
          <p:spPr>
            <a:xfrm>
              <a:off x="795733" y="1904220"/>
              <a:ext cx="146183" cy="423446"/>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9"/>
            <p:cNvSpPr/>
            <p:nvPr/>
          </p:nvSpPr>
          <p:spPr>
            <a:xfrm>
              <a:off x="815617" y="2082132"/>
              <a:ext cx="100527" cy="4274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9"/>
            <p:cNvSpPr/>
            <p:nvPr/>
          </p:nvSpPr>
          <p:spPr>
            <a:xfrm>
              <a:off x="795733" y="2264963"/>
              <a:ext cx="146322" cy="69"/>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9"/>
            <p:cNvSpPr/>
            <p:nvPr/>
          </p:nvSpPr>
          <p:spPr>
            <a:xfrm>
              <a:off x="795733" y="2001766"/>
              <a:ext cx="146322" cy="69"/>
            </a:xfrm>
            <a:custGeom>
              <a:rect b="b" l="l" r="r" t="t"/>
              <a:pathLst>
                <a:path extrusionOk="0" fill="none" h="1" w="2112">
                  <a:moveTo>
                    <a:pt x="1" y="1"/>
                  </a:moveTo>
                  <a:lnTo>
                    <a:pt x="2111"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9"/>
            <p:cNvSpPr/>
            <p:nvPr/>
          </p:nvSpPr>
          <p:spPr>
            <a:xfrm>
              <a:off x="930207" y="1342217"/>
              <a:ext cx="560762" cy="206735"/>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9"/>
            <p:cNvSpPr/>
            <p:nvPr/>
          </p:nvSpPr>
          <p:spPr>
            <a:xfrm flipH="1" rot="10800000">
              <a:off x="812707" y="1200331"/>
              <a:ext cx="560692" cy="146322"/>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9"/>
            <p:cNvSpPr/>
            <p:nvPr/>
          </p:nvSpPr>
          <p:spPr>
            <a:xfrm>
              <a:off x="1165830" y="1376164"/>
              <a:ext cx="56533" cy="153458"/>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9"/>
            <p:cNvSpPr/>
            <p:nvPr/>
          </p:nvSpPr>
          <p:spPr>
            <a:xfrm>
              <a:off x="1048261" y="1226242"/>
              <a:ext cx="56533" cy="100458"/>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9"/>
            <p:cNvSpPr/>
            <p:nvPr/>
          </p:nvSpPr>
          <p:spPr>
            <a:xfrm>
              <a:off x="998795" y="1346443"/>
              <a:ext cx="69" cy="202509"/>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9"/>
            <p:cNvSpPr/>
            <p:nvPr/>
          </p:nvSpPr>
          <p:spPr>
            <a:xfrm>
              <a:off x="1449396" y="1346443"/>
              <a:ext cx="69" cy="202509"/>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9"/>
            <p:cNvSpPr/>
            <p:nvPr/>
          </p:nvSpPr>
          <p:spPr>
            <a:xfrm>
              <a:off x="1290466" y="1200331"/>
              <a:ext cx="69" cy="146183"/>
            </a:xfrm>
            <a:custGeom>
              <a:rect b="b" l="l" r="r" t="t"/>
              <a:pathLst>
                <a:path extrusionOk="0" fill="none" h="2110" w="1">
                  <a:moveTo>
                    <a:pt x="1" y="2110"/>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9"/>
            <p:cNvSpPr/>
            <p:nvPr/>
          </p:nvSpPr>
          <p:spPr>
            <a:xfrm>
              <a:off x="941985" y="1200331"/>
              <a:ext cx="69" cy="146183"/>
            </a:xfrm>
            <a:custGeom>
              <a:rect b="b" l="l" r="r" t="t"/>
              <a:pathLst>
                <a:path extrusionOk="0" fill="none" h="2110" w="1">
                  <a:moveTo>
                    <a:pt x="0" y="2110"/>
                  </a:moveTo>
                  <a:lnTo>
                    <a:pt x="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9"/>
            <p:cNvSpPr/>
            <p:nvPr/>
          </p:nvSpPr>
          <p:spPr>
            <a:xfrm flipH="1" rot="10800000">
              <a:off x="801068" y="1548880"/>
              <a:ext cx="560762" cy="146322"/>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9"/>
            <p:cNvSpPr/>
            <p:nvPr/>
          </p:nvSpPr>
          <p:spPr>
            <a:xfrm>
              <a:off x="1036622" y="1574791"/>
              <a:ext cx="56464" cy="100458"/>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9"/>
            <p:cNvSpPr/>
            <p:nvPr/>
          </p:nvSpPr>
          <p:spPr>
            <a:xfrm>
              <a:off x="1278758" y="1548880"/>
              <a:ext cx="69" cy="146183"/>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9"/>
            <p:cNvSpPr/>
            <p:nvPr/>
          </p:nvSpPr>
          <p:spPr>
            <a:xfrm>
              <a:off x="930207" y="1548880"/>
              <a:ext cx="69" cy="146183"/>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9"/>
            <p:cNvSpPr/>
            <p:nvPr/>
          </p:nvSpPr>
          <p:spPr>
            <a:xfrm flipH="1">
              <a:off x="733807" y="1047498"/>
              <a:ext cx="792507" cy="647709"/>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9"/>
            <p:cNvSpPr/>
            <p:nvPr/>
          </p:nvSpPr>
          <p:spPr>
            <a:xfrm flipH="1">
              <a:off x="733807" y="1866254"/>
              <a:ext cx="792507" cy="454276"/>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9"/>
            <p:cNvSpPr/>
            <p:nvPr/>
          </p:nvSpPr>
          <p:spPr>
            <a:xfrm flipH="1">
              <a:off x="733807" y="2492826"/>
              <a:ext cx="792507" cy="454276"/>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9"/>
            <p:cNvSpPr/>
            <p:nvPr/>
          </p:nvSpPr>
          <p:spPr>
            <a:xfrm flipH="1">
              <a:off x="1544880" y="1164167"/>
              <a:ext cx="41152" cy="41360"/>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9"/>
            <p:cNvSpPr/>
            <p:nvPr/>
          </p:nvSpPr>
          <p:spPr>
            <a:xfrm flipH="1">
              <a:off x="1544880" y="1524217"/>
              <a:ext cx="48150" cy="41222"/>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9"/>
            <p:cNvSpPr/>
            <p:nvPr/>
          </p:nvSpPr>
          <p:spPr>
            <a:xfrm flipH="1">
              <a:off x="1544880" y="1884128"/>
              <a:ext cx="41152" cy="41152"/>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9"/>
            <p:cNvSpPr/>
            <p:nvPr/>
          </p:nvSpPr>
          <p:spPr>
            <a:xfrm flipH="1">
              <a:off x="1544880" y="2244040"/>
              <a:ext cx="48150" cy="41291"/>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9"/>
            <p:cNvSpPr/>
            <p:nvPr/>
          </p:nvSpPr>
          <p:spPr>
            <a:xfrm flipH="1">
              <a:off x="1544880" y="2604021"/>
              <a:ext cx="41152" cy="41222"/>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9"/>
            <p:cNvSpPr/>
            <p:nvPr/>
          </p:nvSpPr>
          <p:spPr>
            <a:xfrm flipH="1">
              <a:off x="1544880" y="2963932"/>
              <a:ext cx="48150" cy="41360"/>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9"/>
            <p:cNvSpPr/>
            <p:nvPr/>
          </p:nvSpPr>
          <p:spPr>
            <a:xfrm>
              <a:off x="700189" y="1694997"/>
              <a:ext cx="860214" cy="168630"/>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 name="Google Shape;2307;p39"/>
          <p:cNvGrpSpPr/>
          <p:nvPr/>
        </p:nvGrpSpPr>
        <p:grpSpPr>
          <a:xfrm>
            <a:off x="2312233" y="1457767"/>
            <a:ext cx="986616" cy="2315407"/>
            <a:chOff x="2312233" y="918467"/>
            <a:chExt cx="986616" cy="2315407"/>
          </a:xfrm>
        </p:grpSpPr>
        <p:sp>
          <p:nvSpPr>
            <p:cNvPr id="2308" name="Google Shape;2308;p39"/>
            <p:cNvSpPr/>
            <p:nvPr/>
          </p:nvSpPr>
          <p:spPr>
            <a:xfrm rot="10800000">
              <a:off x="2312233" y="918467"/>
              <a:ext cx="986616" cy="2315407"/>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9"/>
            <p:cNvSpPr/>
            <p:nvPr/>
          </p:nvSpPr>
          <p:spPr>
            <a:xfrm flipH="1" rot="10800000">
              <a:off x="2431102" y="1053562"/>
              <a:ext cx="788268" cy="2047016"/>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9"/>
            <p:cNvSpPr/>
            <p:nvPr/>
          </p:nvSpPr>
          <p:spPr>
            <a:xfrm rot="10800000">
              <a:off x="2395148" y="1697679"/>
              <a:ext cx="860205" cy="168628"/>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9"/>
            <p:cNvSpPr/>
            <p:nvPr/>
          </p:nvSpPr>
          <p:spPr>
            <a:xfrm rot="10800000">
              <a:off x="2693610" y="1134054"/>
              <a:ext cx="206801" cy="518284"/>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9"/>
            <p:cNvSpPr/>
            <p:nvPr/>
          </p:nvSpPr>
          <p:spPr>
            <a:xfrm rot="10800000">
              <a:off x="2896047" y="1134054"/>
              <a:ext cx="146181" cy="518284"/>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9"/>
            <p:cNvSpPr/>
            <p:nvPr/>
          </p:nvSpPr>
          <p:spPr>
            <a:xfrm flipH="1" rot="10800000">
              <a:off x="2447175" y="1196898"/>
              <a:ext cx="248369" cy="463830"/>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9"/>
            <p:cNvSpPr/>
            <p:nvPr/>
          </p:nvSpPr>
          <p:spPr>
            <a:xfrm flipH="1" rot="10800000">
              <a:off x="2446551" y="1225165"/>
              <a:ext cx="158236" cy="435078"/>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9"/>
            <p:cNvSpPr/>
            <p:nvPr/>
          </p:nvSpPr>
          <p:spPr>
            <a:xfrm flipH="1" rot="10800000">
              <a:off x="2535439" y="1195790"/>
              <a:ext cx="158236" cy="435217"/>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9"/>
            <p:cNvSpPr/>
            <p:nvPr/>
          </p:nvSpPr>
          <p:spPr>
            <a:xfrm flipH="1" rot="10800000">
              <a:off x="2713074" y="1382352"/>
              <a:ext cx="153317" cy="52168"/>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9"/>
            <p:cNvSpPr/>
            <p:nvPr/>
          </p:nvSpPr>
          <p:spPr>
            <a:xfrm flipH="1" rot="10800000">
              <a:off x="2915928" y="1382352"/>
              <a:ext cx="100456" cy="52168"/>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9"/>
            <p:cNvSpPr/>
            <p:nvPr/>
          </p:nvSpPr>
          <p:spPr>
            <a:xfrm flipH="1" rot="10800000">
              <a:off x="2693606" y="1588877"/>
              <a:ext cx="202505"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9"/>
            <p:cNvSpPr/>
            <p:nvPr/>
          </p:nvSpPr>
          <p:spPr>
            <a:xfrm flipH="1" rot="10800000">
              <a:off x="2896044" y="1130106"/>
              <a:ext cx="146183" cy="69"/>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9"/>
            <p:cNvSpPr/>
            <p:nvPr/>
          </p:nvSpPr>
          <p:spPr>
            <a:xfrm flipH="1" rot="10800000">
              <a:off x="2896044" y="1532759"/>
              <a:ext cx="146181" cy="69"/>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9"/>
            <p:cNvSpPr/>
            <p:nvPr/>
          </p:nvSpPr>
          <p:spPr>
            <a:xfrm flipH="1" rot="10800000">
              <a:off x="2810034" y="1871931"/>
              <a:ext cx="206732" cy="423439"/>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9"/>
            <p:cNvSpPr/>
            <p:nvPr/>
          </p:nvSpPr>
          <p:spPr>
            <a:xfrm flipH="1" rot="10800000">
              <a:off x="3012472" y="1871931"/>
              <a:ext cx="146181" cy="423439"/>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9"/>
            <p:cNvSpPr/>
            <p:nvPr/>
          </p:nvSpPr>
          <p:spPr>
            <a:xfrm flipH="1" rot="10800000">
              <a:off x="2829364" y="2074713"/>
              <a:ext cx="153386" cy="4274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9"/>
            <p:cNvSpPr/>
            <p:nvPr/>
          </p:nvSpPr>
          <p:spPr>
            <a:xfrm flipH="1" rot="10800000">
              <a:off x="3032287" y="2074713"/>
              <a:ext cx="100456" cy="4274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9"/>
            <p:cNvSpPr/>
            <p:nvPr/>
          </p:nvSpPr>
          <p:spPr>
            <a:xfrm flipH="1" rot="10800000">
              <a:off x="2850735" y="1934559"/>
              <a:ext cx="146181" cy="69"/>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9"/>
            <p:cNvSpPr/>
            <p:nvPr/>
          </p:nvSpPr>
          <p:spPr>
            <a:xfrm flipH="1" rot="10800000">
              <a:off x="2652421" y="1871931"/>
              <a:ext cx="146181" cy="423439"/>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9"/>
            <p:cNvSpPr/>
            <p:nvPr/>
          </p:nvSpPr>
          <p:spPr>
            <a:xfrm flipH="1" rot="10800000">
              <a:off x="2672304" y="2074713"/>
              <a:ext cx="100525" cy="4274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9"/>
            <p:cNvSpPr/>
            <p:nvPr/>
          </p:nvSpPr>
          <p:spPr>
            <a:xfrm flipH="1" rot="10800000">
              <a:off x="2652421" y="1934559"/>
              <a:ext cx="146319" cy="69"/>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9"/>
            <p:cNvSpPr/>
            <p:nvPr/>
          </p:nvSpPr>
          <p:spPr>
            <a:xfrm flipH="1" rot="10800000">
              <a:off x="2625157" y="2741264"/>
              <a:ext cx="560762" cy="206735"/>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9"/>
            <p:cNvSpPr/>
            <p:nvPr/>
          </p:nvSpPr>
          <p:spPr>
            <a:xfrm>
              <a:off x="2507657" y="2951900"/>
              <a:ext cx="560692" cy="146322"/>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9"/>
            <p:cNvSpPr/>
            <p:nvPr/>
          </p:nvSpPr>
          <p:spPr>
            <a:xfrm flipH="1" rot="10800000">
              <a:off x="2860780" y="2760594"/>
              <a:ext cx="56533" cy="153458"/>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9"/>
            <p:cNvSpPr/>
            <p:nvPr/>
          </p:nvSpPr>
          <p:spPr>
            <a:xfrm flipH="1" rot="10800000">
              <a:off x="2743211" y="2971853"/>
              <a:ext cx="56533" cy="100458"/>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9"/>
            <p:cNvSpPr/>
            <p:nvPr/>
          </p:nvSpPr>
          <p:spPr>
            <a:xfrm>
              <a:off x="2496018" y="2595451"/>
              <a:ext cx="560762" cy="146322"/>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9"/>
            <p:cNvSpPr/>
            <p:nvPr/>
          </p:nvSpPr>
          <p:spPr>
            <a:xfrm flipH="1" rot="10800000">
              <a:off x="2731572" y="2615404"/>
              <a:ext cx="56464" cy="100458"/>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9"/>
            <p:cNvSpPr/>
            <p:nvPr/>
          </p:nvSpPr>
          <p:spPr>
            <a:xfrm>
              <a:off x="2428770" y="1053551"/>
              <a:ext cx="792494" cy="647699"/>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9"/>
            <p:cNvSpPr/>
            <p:nvPr/>
          </p:nvSpPr>
          <p:spPr>
            <a:xfrm>
              <a:off x="2428770" y="1856506"/>
              <a:ext cx="792494" cy="454269"/>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9"/>
            <p:cNvSpPr/>
            <p:nvPr/>
          </p:nvSpPr>
          <p:spPr>
            <a:xfrm>
              <a:off x="2428770" y="2466053"/>
              <a:ext cx="792494" cy="454269"/>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9"/>
            <p:cNvSpPr/>
            <p:nvPr/>
          </p:nvSpPr>
          <p:spPr>
            <a:xfrm rot="10800000">
              <a:off x="2335290" y="2946776"/>
              <a:ext cx="41152" cy="41360"/>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9"/>
            <p:cNvSpPr/>
            <p:nvPr/>
          </p:nvSpPr>
          <p:spPr>
            <a:xfrm rot="10800000">
              <a:off x="2335290" y="2586865"/>
              <a:ext cx="48150" cy="41222"/>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9"/>
            <p:cNvSpPr/>
            <p:nvPr/>
          </p:nvSpPr>
          <p:spPr>
            <a:xfrm rot="10800000">
              <a:off x="2335290" y="2227022"/>
              <a:ext cx="41152" cy="41152"/>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9"/>
            <p:cNvSpPr/>
            <p:nvPr/>
          </p:nvSpPr>
          <p:spPr>
            <a:xfrm rot="10800000">
              <a:off x="2335290" y="1866972"/>
              <a:ext cx="48150" cy="41291"/>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9"/>
            <p:cNvSpPr/>
            <p:nvPr/>
          </p:nvSpPr>
          <p:spPr>
            <a:xfrm rot="10800000">
              <a:off x="2335290" y="1507060"/>
              <a:ext cx="41152" cy="41222"/>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9"/>
            <p:cNvSpPr/>
            <p:nvPr/>
          </p:nvSpPr>
          <p:spPr>
            <a:xfrm rot="10800000">
              <a:off x="2335290" y="1147010"/>
              <a:ext cx="48150" cy="41360"/>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9"/>
            <p:cNvSpPr/>
            <p:nvPr/>
          </p:nvSpPr>
          <p:spPr>
            <a:xfrm rot="10800000">
              <a:off x="2395148" y="2288678"/>
              <a:ext cx="860205" cy="168628"/>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39"/>
          <p:cNvGrpSpPr/>
          <p:nvPr/>
        </p:nvGrpSpPr>
        <p:grpSpPr>
          <a:xfrm>
            <a:off x="753726" y="-748370"/>
            <a:ext cx="2588674" cy="2442053"/>
            <a:chOff x="2238024" y="-419812"/>
            <a:chExt cx="2331508" cy="2199453"/>
          </a:xfrm>
        </p:grpSpPr>
        <p:sp>
          <p:nvSpPr>
            <p:cNvPr id="2346" name="Google Shape;2346;p39"/>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9"/>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9"/>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9"/>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9"/>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9"/>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39"/>
          <p:cNvGrpSpPr/>
          <p:nvPr/>
        </p:nvGrpSpPr>
        <p:grpSpPr>
          <a:xfrm>
            <a:off x="7069948" y="-12760"/>
            <a:ext cx="1274018" cy="1470494"/>
            <a:chOff x="5253300" y="-327840"/>
            <a:chExt cx="1177575" cy="1359177"/>
          </a:xfrm>
        </p:grpSpPr>
        <p:sp>
          <p:nvSpPr>
            <p:cNvPr id="2353" name="Google Shape;2353;p39"/>
            <p:cNvSpPr/>
            <p:nvPr/>
          </p:nvSpPr>
          <p:spPr>
            <a:xfrm>
              <a:off x="5253300" y="261263"/>
              <a:ext cx="1177575" cy="597600"/>
            </a:xfrm>
            <a:custGeom>
              <a:rect b="b" l="l" r="r" t="t"/>
              <a:pathLst>
                <a:path extrusionOk="0" h="23904" w="47103">
                  <a:moveTo>
                    <a:pt x="38163" y="0"/>
                  </a:moveTo>
                  <a:lnTo>
                    <a:pt x="6681" y="0"/>
                  </a:lnTo>
                  <a:cubicBezTo>
                    <a:pt x="6681" y="0"/>
                    <a:pt x="0" y="23904"/>
                    <a:pt x="23807" y="22470"/>
                  </a:cubicBezTo>
                  <a:cubicBezTo>
                    <a:pt x="47103" y="21062"/>
                    <a:pt x="39912" y="195"/>
                    <a:pt x="39912" y="195"/>
                  </a:cubicBez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9"/>
            <p:cNvSpPr/>
            <p:nvPr/>
          </p:nvSpPr>
          <p:spPr>
            <a:xfrm>
              <a:off x="5459775" y="286763"/>
              <a:ext cx="740325" cy="518050"/>
            </a:xfrm>
            <a:custGeom>
              <a:rect b="b" l="l" r="r" t="t"/>
              <a:pathLst>
                <a:path extrusionOk="0" h="20722" w="29613">
                  <a:moveTo>
                    <a:pt x="1" y="2745"/>
                  </a:moveTo>
                  <a:cubicBezTo>
                    <a:pt x="729" y="4082"/>
                    <a:pt x="1871" y="5150"/>
                    <a:pt x="3256" y="5758"/>
                  </a:cubicBezTo>
                  <a:lnTo>
                    <a:pt x="1215" y="6001"/>
                  </a:lnTo>
                  <a:cubicBezTo>
                    <a:pt x="1774" y="7191"/>
                    <a:pt x="2308" y="8357"/>
                    <a:pt x="2867" y="9523"/>
                  </a:cubicBezTo>
                  <a:lnTo>
                    <a:pt x="851" y="9839"/>
                  </a:lnTo>
                  <a:cubicBezTo>
                    <a:pt x="1239" y="10616"/>
                    <a:pt x="1871" y="11248"/>
                    <a:pt x="2648" y="11636"/>
                  </a:cubicBezTo>
                  <a:lnTo>
                    <a:pt x="1191" y="11612"/>
                  </a:lnTo>
                  <a:cubicBezTo>
                    <a:pt x="1628" y="12802"/>
                    <a:pt x="2381" y="13847"/>
                    <a:pt x="3401" y="14600"/>
                  </a:cubicBezTo>
                  <a:lnTo>
                    <a:pt x="2673" y="14819"/>
                  </a:lnTo>
                  <a:cubicBezTo>
                    <a:pt x="3839" y="15839"/>
                    <a:pt x="4543" y="17297"/>
                    <a:pt x="4567" y="18851"/>
                  </a:cubicBezTo>
                  <a:cubicBezTo>
                    <a:pt x="5442" y="18244"/>
                    <a:pt x="6049" y="17345"/>
                    <a:pt x="6292" y="16301"/>
                  </a:cubicBezTo>
                  <a:lnTo>
                    <a:pt x="14552" y="19410"/>
                  </a:lnTo>
                  <a:lnTo>
                    <a:pt x="13361" y="18341"/>
                  </a:lnTo>
                  <a:lnTo>
                    <a:pt x="15766" y="19191"/>
                  </a:lnTo>
                  <a:cubicBezTo>
                    <a:pt x="15499" y="19653"/>
                    <a:pt x="15402" y="20187"/>
                    <a:pt x="15523" y="20722"/>
                  </a:cubicBezTo>
                  <a:cubicBezTo>
                    <a:pt x="18147" y="19070"/>
                    <a:pt x="21038" y="17904"/>
                    <a:pt x="24074" y="17297"/>
                  </a:cubicBezTo>
                  <a:lnTo>
                    <a:pt x="20819" y="16641"/>
                  </a:lnTo>
                  <a:cubicBezTo>
                    <a:pt x="22252" y="15839"/>
                    <a:pt x="23977" y="15718"/>
                    <a:pt x="25507" y="16301"/>
                  </a:cubicBezTo>
                  <a:lnTo>
                    <a:pt x="24244" y="14041"/>
                  </a:lnTo>
                  <a:lnTo>
                    <a:pt x="26236" y="13434"/>
                  </a:lnTo>
                  <a:cubicBezTo>
                    <a:pt x="25265" y="13288"/>
                    <a:pt x="25070" y="12171"/>
                    <a:pt x="25386" y="11418"/>
                  </a:cubicBezTo>
                  <a:cubicBezTo>
                    <a:pt x="25726" y="10640"/>
                    <a:pt x="26382" y="9936"/>
                    <a:pt x="26309" y="9134"/>
                  </a:cubicBezTo>
                  <a:cubicBezTo>
                    <a:pt x="26260" y="8576"/>
                    <a:pt x="25848" y="8065"/>
                    <a:pt x="25726" y="7507"/>
                  </a:cubicBezTo>
                  <a:cubicBezTo>
                    <a:pt x="25532" y="6632"/>
                    <a:pt x="26042" y="5709"/>
                    <a:pt x="26844" y="5078"/>
                  </a:cubicBezTo>
                  <a:cubicBezTo>
                    <a:pt x="27621" y="4446"/>
                    <a:pt x="28617" y="4033"/>
                    <a:pt x="29613" y="3644"/>
                  </a:cubicBezTo>
                  <a:cubicBezTo>
                    <a:pt x="28763" y="3912"/>
                    <a:pt x="27815" y="3717"/>
                    <a:pt x="27159" y="3086"/>
                  </a:cubicBezTo>
                  <a:cubicBezTo>
                    <a:pt x="26625" y="2503"/>
                    <a:pt x="26649" y="1579"/>
                    <a:pt x="27208" y="1021"/>
                  </a:cubicBezTo>
                  <a:lnTo>
                    <a:pt x="23564" y="2308"/>
                  </a:lnTo>
                  <a:cubicBezTo>
                    <a:pt x="23200" y="1458"/>
                    <a:pt x="21864" y="1142"/>
                    <a:pt x="20795" y="1385"/>
                  </a:cubicBezTo>
                  <a:cubicBezTo>
                    <a:pt x="19726" y="1604"/>
                    <a:pt x="18876" y="2260"/>
                    <a:pt x="18074" y="2867"/>
                  </a:cubicBezTo>
                  <a:cubicBezTo>
                    <a:pt x="17928" y="1749"/>
                    <a:pt x="18657" y="583"/>
                    <a:pt x="19872" y="25"/>
                  </a:cubicBezTo>
                  <a:lnTo>
                    <a:pt x="2648" y="0"/>
                  </a:ln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9"/>
            <p:cNvSpPr/>
            <p:nvPr/>
          </p:nvSpPr>
          <p:spPr>
            <a:xfrm>
              <a:off x="5814464" y="-327840"/>
              <a:ext cx="21235" cy="597594"/>
            </a:xfrm>
            <a:custGeom>
              <a:rect b="b" l="l" r="r" t="t"/>
              <a:pathLst>
                <a:path extrusionOk="0" h="13411" w="802">
                  <a:moveTo>
                    <a:pt x="0" y="1"/>
                  </a:moveTo>
                  <a:lnTo>
                    <a:pt x="802" y="1"/>
                  </a:lnTo>
                  <a:lnTo>
                    <a:pt x="802" y="13410"/>
                  </a:lnTo>
                  <a:lnTo>
                    <a:pt x="0" y="134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9"/>
            <p:cNvSpPr/>
            <p:nvPr/>
          </p:nvSpPr>
          <p:spPr>
            <a:xfrm>
              <a:off x="5935300" y="235138"/>
              <a:ext cx="188900" cy="489525"/>
            </a:xfrm>
            <a:custGeom>
              <a:rect b="b" l="l" r="r" t="t"/>
              <a:pathLst>
                <a:path extrusionOk="0" h="19581" w="7556">
                  <a:moveTo>
                    <a:pt x="7239" y="19580"/>
                  </a:moveTo>
                  <a:lnTo>
                    <a:pt x="7555" y="19410"/>
                  </a:lnTo>
                  <a:cubicBezTo>
                    <a:pt x="7069" y="18851"/>
                    <a:pt x="6778" y="15742"/>
                    <a:pt x="6486" y="12438"/>
                  </a:cubicBezTo>
                  <a:cubicBezTo>
                    <a:pt x="6049" y="7677"/>
                    <a:pt x="5563" y="2284"/>
                    <a:pt x="4203" y="802"/>
                  </a:cubicBezTo>
                  <a:cubicBezTo>
                    <a:pt x="3839" y="389"/>
                    <a:pt x="3328" y="146"/>
                    <a:pt x="2770" y="98"/>
                  </a:cubicBezTo>
                  <a:cubicBezTo>
                    <a:pt x="1434" y="1"/>
                    <a:pt x="49" y="1069"/>
                    <a:pt x="0" y="1094"/>
                  </a:cubicBezTo>
                  <a:lnTo>
                    <a:pt x="268" y="1337"/>
                  </a:lnTo>
                  <a:cubicBezTo>
                    <a:pt x="268" y="1337"/>
                    <a:pt x="1579" y="341"/>
                    <a:pt x="2745" y="438"/>
                  </a:cubicBezTo>
                  <a:cubicBezTo>
                    <a:pt x="3183" y="462"/>
                    <a:pt x="3596" y="657"/>
                    <a:pt x="3887" y="997"/>
                  </a:cubicBezTo>
                  <a:cubicBezTo>
                    <a:pt x="5175" y="2406"/>
                    <a:pt x="5685" y="7993"/>
                    <a:pt x="6098" y="12463"/>
                  </a:cubicBezTo>
                  <a:cubicBezTo>
                    <a:pt x="6462" y="16495"/>
                    <a:pt x="6705" y="18997"/>
                    <a:pt x="7239"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9"/>
            <p:cNvSpPr/>
            <p:nvPr/>
          </p:nvSpPr>
          <p:spPr>
            <a:xfrm>
              <a:off x="6094400" y="711263"/>
              <a:ext cx="150650" cy="199825"/>
            </a:xfrm>
            <a:custGeom>
              <a:rect b="b" l="l" r="r" t="t"/>
              <a:pathLst>
                <a:path extrusionOk="0" h="7993" w="6026">
                  <a:moveTo>
                    <a:pt x="803" y="1"/>
                  </a:moveTo>
                  <a:cubicBezTo>
                    <a:pt x="803" y="1"/>
                    <a:pt x="6025" y="2867"/>
                    <a:pt x="4544" y="5418"/>
                  </a:cubicBezTo>
                  <a:cubicBezTo>
                    <a:pt x="3062" y="7993"/>
                    <a:pt x="1" y="1434"/>
                    <a:pt x="80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9"/>
            <p:cNvSpPr/>
            <p:nvPr/>
          </p:nvSpPr>
          <p:spPr>
            <a:xfrm>
              <a:off x="6111425" y="607413"/>
              <a:ext cx="207100" cy="99625"/>
            </a:xfrm>
            <a:custGeom>
              <a:rect b="b" l="l" r="r" t="t"/>
              <a:pathLst>
                <a:path extrusionOk="0" h="3985" w="8284">
                  <a:moveTo>
                    <a:pt x="0" y="2624"/>
                  </a:moveTo>
                  <a:cubicBezTo>
                    <a:pt x="0" y="2624"/>
                    <a:pt x="948" y="462"/>
                    <a:pt x="3231" y="244"/>
                  </a:cubicBezTo>
                  <a:cubicBezTo>
                    <a:pt x="5515" y="25"/>
                    <a:pt x="8284" y="1"/>
                    <a:pt x="6632" y="1094"/>
                  </a:cubicBezTo>
                  <a:cubicBezTo>
                    <a:pt x="4980" y="2187"/>
                    <a:pt x="2235" y="3985"/>
                    <a:pt x="0"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9"/>
            <p:cNvSpPr/>
            <p:nvPr/>
          </p:nvSpPr>
          <p:spPr>
            <a:xfrm>
              <a:off x="5912825" y="611663"/>
              <a:ext cx="194975" cy="90525"/>
            </a:xfrm>
            <a:custGeom>
              <a:rect b="b" l="l" r="r" t="t"/>
              <a:pathLst>
                <a:path extrusionOk="0" h="3621" w="7799">
                  <a:moveTo>
                    <a:pt x="7653" y="2017"/>
                  </a:moveTo>
                  <a:cubicBezTo>
                    <a:pt x="7653" y="2017"/>
                    <a:pt x="3061" y="1"/>
                    <a:pt x="1531" y="122"/>
                  </a:cubicBezTo>
                  <a:cubicBezTo>
                    <a:pt x="1" y="219"/>
                    <a:pt x="584" y="1288"/>
                    <a:pt x="3717" y="2454"/>
                  </a:cubicBezTo>
                  <a:cubicBezTo>
                    <a:pt x="6875" y="3620"/>
                    <a:pt x="7798" y="2867"/>
                    <a:pt x="7798"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9"/>
            <p:cNvSpPr/>
            <p:nvPr/>
          </p:nvSpPr>
          <p:spPr>
            <a:xfrm>
              <a:off x="6096850" y="502363"/>
              <a:ext cx="235650" cy="102650"/>
            </a:xfrm>
            <a:custGeom>
              <a:rect b="b" l="l" r="r" t="t"/>
              <a:pathLst>
                <a:path extrusionOk="0" h="4106" w="9426">
                  <a:moveTo>
                    <a:pt x="0" y="3620"/>
                  </a:moveTo>
                  <a:cubicBezTo>
                    <a:pt x="0" y="3474"/>
                    <a:pt x="3595" y="0"/>
                    <a:pt x="6510" y="608"/>
                  </a:cubicBezTo>
                  <a:cubicBezTo>
                    <a:pt x="9426" y="1239"/>
                    <a:pt x="4737" y="4106"/>
                    <a:pt x="24"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9"/>
            <p:cNvSpPr/>
            <p:nvPr/>
          </p:nvSpPr>
          <p:spPr>
            <a:xfrm>
              <a:off x="5889150" y="465913"/>
              <a:ext cx="207725" cy="126350"/>
            </a:xfrm>
            <a:custGeom>
              <a:rect b="b" l="l" r="r" t="t"/>
              <a:pathLst>
                <a:path extrusionOk="0" h="5054" w="8309">
                  <a:moveTo>
                    <a:pt x="8235" y="4446"/>
                  </a:moveTo>
                  <a:cubicBezTo>
                    <a:pt x="8235" y="4325"/>
                    <a:pt x="3960" y="1"/>
                    <a:pt x="1992" y="1264"/>
                  </a:cubicBezTo>
                  <a:cubicBezTo>
                    <a:pt x="0" y="2503"/>
                    <a:pt x="6851" y="4689"/>
                    <a:pt x="8308"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9"/>
            <p:cNvSpPr/>
            <p:nvPr/>
          </p:nvSpPr>
          <p:spPr>
            <a:xfrm>
              <a:off x="6089550" y="427038"/>
              <a:ext cx="149425" cy="115425"/>
            </a:xfrm>
            <a:custGeom>
              <a:rect b="b" l="l" r="r" t="t"/>
              <a:pathLst>
                <a:path extrusionOk="0" h="4617" w="5977">
                  <a:moveTo>
                    <a:pt x="292" y="4616"/>
                  </a:moveTo>
                  <a:cubicBezTo>
                    <a:pt x="292" y="4616"/>
                    <a:pt x="4640" y="3402"/>
                    <a:pt x="5977" y="1"/>
                  </a:cubicBezTo>
                  <a:cubicBezTo>
                    <a:pt x="3499" y="1"/>
                    <a:pt x="1191" y="1361"/>
                    <a:pt x="1"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9"/>
            <p:cNvSpPr/>
            <p:nvPr/>
          </p:nvSpPr>
          <p:spPr>
            <a:xfrm>
              <a:off x="5945625" y="427038"/>
              <a:ext cx="142750" cy="95375"/>
            </a:xfrm>
            <a:custGeom>
              <a:rect b="b" l="l" r="r" t="t"/>
              <a:pathLst>
                <a:path extrusionOk="0" h="3815" w="5710">
                  <a:moveTo>
                    <a:pt x="5709" y="3110"/>
                  </a:moveTo>
                  <a:cubicBezTo>
                    <a:pt x="5709" y="3110"/>
                    <a:pt x="5005" y="292"/>
                    <a:pt x="0" y="1"/>
                  </a:cubicBezTo>
                  <a:cubicBezTo>
                    <a:pt x="0" y="1"/>
                    <a:pt x="268" y="3523"/>
                    <a:pt x="5709"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9"/>
            <p:cNvSpPr/>
            <p:nvPr/>
          </p:nvSpPr>
          <p:spPr>
            <a:xfrm>
              <a:off x="6079225" y="335338"/>
              <a:ext cx="145175" cy="100850"/>
            </a:xfrm>
            <a:custGeom>
              <a:rect b="b" l="l" r="r" t="t"/>
              <a:pathLst>
                <a:path extrusionOk="0" h="4034" w="5807">
                  <a:moveTo>
                    <a:pt x="1" y="3329"/>
                  </a:moveTo>
                  <a:cubicBezTo>
                    <a:pt x="1" y="3329"/>
                    <a:pt x="2017" y="147"/>
                    <a:pt x="5807" y="1"/>
                  </a:cubicBezTo>
                  <a:cubicBezTo>
                    <a:pt x="5807" y="1"/>
                    <a:pt x="5442" y="3936"/>
                    <a:pt x="98"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9"/>
            <p:cNvSpPr/>
            <p:nvPr/>
          </p:nvSpPr>
          <p:spPr>
            <a:xfrm>
              <a:off x="5918300" y="360863"/>
              <a:ext cx="160950" cy="64400"/>
            </a:xfrm>
            <a:custGeom>
              <a:rect b="b" l="l" r="r" t="t"/>
              <a:pathLst>
                <a:path extrusionOk="0" h="2576" w="6438">
                  <a:moveTo>
                    <a:pt x="6389" y="1822"/>
                  </a:moveTo>
                  <a:cubicBezTo>
                    <a:pt x="6389" y="1822"/>
                    <a:pt x="3911" y="0"/>
                    <a:pt x="0" y="535"/>
                  </a:cubicBezTo>
                  <a:cubicBezTo>
                    <a:pt x="0" y="535"/>
                    <a:pt x="850" y="2575"/>
                    <a:pt x="6438"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9"/>
            <p:cNvSpPr/>
            <p:nvPr/>
          </p:nvSpPr>
          <p:spPr>
            <a:xfrm>
              <a:off x="6034900" y="244863"/>
              <a:ext cx="154275" cy="117225"/>
            </a:xfrm>
            <a:custGeom>
              <a:rect b="b" l="l" r="r" t="t"/>
              <a:pathLst>
                <a:path extrusionOk="0" h="4689" w="6171">
                  <a:moveTo>
                    <a:pt x="1458" y="4689"/>
                  </a:moveTo>
                  <a:cubicBezTo>
                    <a:pt x="1458" y="4689"/>
                    <a:pt x="0" y="195"/>
                    <a:pt x="6171" y="0"/>
                  </a:cubicBezTo>
                  <a:cubicBezTo>
                    <a:pt x="6171" y="0"/>
                    <a:pt x="4494" y="3960"/>
                    <a:pt x="1458"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9"/>
            <p:cNvSpPr/>
            <p:nvPr/>
          </p:nvSpPr>
          <p:spPr>
            <a:xfrm>
              <a:off x="5930450" y="289788"/>
              <a:ext cx="140300" cy="68650"/>
            </a:xfrm>
            <a:custGeom>
              <a:rect b="b" l="l" r="r" t="t"/>
              <a:pathLst>
                <a:path extrusionOk="0" h="2746" w="5612">
                  <a:moveTo>
                    <a:pt x="5466" y="2746"/>
                  </a:moveTo>
                  <a:cubicBezTo>
                    <a:pt x="5612" y="2746"/>
                    <a:pt x="4251" y="171"/>
                    <a:pt x="0" y="1"/>
                  </a:cubicBezTo>
                  <a:cubicBezTo>
                    <a:pt x="24" y="25"/>
                    <a:pt x="1458" y="2600"/>
                    <a:pt x="5466"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9"/>
            <p:cNvSpPr/>
            <p:nvPr/>
          </p:nvSpPr>
          <p:spPr>
            <a:xfrm>
              <a:off x="5982675" y="150113"/>
              <a:ext cx="125125" cy="91725"/>
            </a:xfrm>
            <a:custGeom>
              <a:rect b="b" l="l" r="r" t="t"/>
              <a:pathLst>
                <a:path extrusionOk="0" h="3669" w="5005">
                  <a:moveTo>
                    <a:pt x="122" y="3669"/>
                  </a:moveTo>
                  <a:cubicBezTo>
                    <a:pt x="122" y="3669"/>
                    <a:pt x="0" y="511"/>
                    <a:pt x="5004" y="1"/>
                  </a:cubicBezTo>
                  <a:cubicBezTo>
                    <a:pt x="5004" y="1"/>
                    <a:pt x="4543" y="3159"/>
                    <a:pt x="122"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9"/>
            <p:cNvSpPr/>
            <p:nvPr/>
          </p:nvSpPr>
          <p:spPr>
            <a:xfrm>
              <a:off x="5835700" y="181088"/>
              <a:ext cx="134250" cy="74125"/>
            </a:xfrm>
            <a:custGeom>
              <a:rect b="b" l="l" r="r" t="t"/>
              <a:pathLst>
                <a:path extrusionOk="0" h="2965" w="5370">
                  <a:moveTo>
                    <a:pt x="5369" y="2551"/>
                  </a:moveTo>
                  <a:cubicBezTo>
                    <a:pt x="5369" y="2551"/>
                    <a:pt x="5296" y="219"/>
                    <a:pt x="0" y="1"/>
                  </a:cubicBezTo>
                  <a:cubicBezTo>
                    <a:pt x="0" y="1"/>
                    <a:pt x="1531" y="2964"/>
                    <a:pt x="5369"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9"/>
            <p:cNvSpPr/>
            <p:nvPr/>
          </p:nvSpPr>
          <p:spPr>
            <a:xfrm>
              <a:off x="5935300" y="237413"/>
              <a:ext cx="188900" cy="487250"/>
            </a:xfrm>
            <a:custGeom>
              <a:rect b="b" l="l" r="r" t="t"/>
              <a:pathLst>
                <a:path extrusionOk="0" h="19490" w="7556">
                  <a:moveTo>
                    <a:pt x="2595" y="1"/>
                  </a:moveTo>
                  <a:cubicBezTo>
                    <a:pt x="1316" y="1"/>
                    <a:pt x="47" y="980"/>
                    <a:pt x="0" y="1003"/>
                  </a:cubicBezTo>
                  <a:lnTo>
                    <a:pt x="268" y="1246"/>
                  </a:lnTo>
                  <a:cubicBezTo>
                    <a:pt x="268" y="1246"/>
                    <a:pt x="1460" y="340"/>
                    <a:pt x="2582" y="340"/>
                  </a:cubicBezTo>
                  <a:cubicBezTo>
                    <a:pt x="2637" y="340"/>
                    <a:pt x="2691" y="342"/>
                    <a:pt x="2745" y="347"/>
                  </a:cubicBezTo>
                  <a:cubicBezTo>
                    <a:pt x="3183" y="371"/>
                    <a:pt x="3596" y="566"/>
                    <a:pt x="3887" y="906"/>
                  </a:cubicBezTo>
                  <a:cubicBezTo>
                    <a:pt x="5175" y="2315"/>
                    <a:pt x="5685" y="7902"/>
                    <a:pt x="6098" y="12372"/>
                  </a:cubicBezTo>
                  <a:cubicBezTo>
                    <a:pt x="6462" y="16404"/>
                    <a:pt x="6705" y="18906"/>
                    <a:pt x="7239" y="19489"/>
                  </a:cubicBezTo>
                  <a:lnTo>
                    <a:pt x="7555" y="19319"/>
                  </a:lnTo>
                  <a:cubicBezTo>
                    <a:pt x="7069" y="18760"/>
                    <a:pt x="6778" y="15651"/>
                    <a:pt x="6486" y="12347"/>
                  </a:cubicBezTo>
                  <a:cubicBezTo>
                    <a:pt x="6049" y="7586"/>
                    <a:pt x="5563" y="2193"/>
                    <a:pt x="4203" y="711"/>
                  </a:cubicBezTo>
                  <a:cubicBezTo>
                    <a:pt x="3839" y="298"/>
                    <a:pt x="3328" y="55"/>
                    <a:pt x="2770" y="7"/>
                  </a:cubicBezTo>
                  <a:cubicBezTo>
                    <a:pt x="2712" y="3"/>
                    <a:pt x="2654" y="1"/>
                    <a:pt x="2595"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9"/>
            <p:cNvSpPr/>
            <p:nvPr/>
          </p:nvSpPr>
          <p:spPr>
            <a:xfrm>
              <a:off x="6097650" y="711263"/>
              <a:ext cx="147400" cy="150275"/>
            </a:xfrm>
            <a:custGeom>
              <a:rect b="b" l="l" r="r" t="t"/>
              <a:pathLst>
                <a:path extrusionOk="0" h="6011" w="5896">
                  <a:moveTo>
                    <a:pt x="673" y="1"/>
                  </a:moveTo>
                  <a:lnTo>
                    <a:pt x="673" y="1"/>
                  </a:lnTo>
                  <a:cubicBezTo>
                    <a:pt x="0" y="1203"/>
                    <a:pt x="2045" y="6011"/>
                    <a:pt x="3596" y="6011"/>
                  </a:cubicBezTo>
                  <a:cubicBezTo>
                    <a:pt x="3895" y="6011"/>
                    <a:pt x="4175" y="5833"/>
                    <a:pt x="4414" y="5418"/>
                  </a:cubicBezTo>
                  <a:cubicBezTo>
                    <a:pt x="5895" y="2867"/>
                    <a:pt x="673" y="1"/>
                    <a:pt x="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9"/>
            <p:cNvSpPr/>
            <p:nvPr/>
          </p:nvSpPr>
          <p:spPr>
            <a:xfrm>
              <a:off x="6111425" y="610488"/>
              <a:ext cx="193900" cy="86025"/>
            </a:xfrm>
            <a:custGeom>
              <a:rect b="b" l="l" r="r" t="t"/>
              <a:pathLst>
                <a:path extrusionOk="0" h="3441" w="7756">
                  <a:moveTo>
                    <a:pt x="5410" y="1"/>
                  </a:moveTo>
                  <a:cubicBezTo>
                    <a:pt x="4741" y="1"/>
                    <a:pt x="3961" y="51"/>
                    <a:pt x="3231" y="121"/>
                  </a:cubicBezTo>
                  <a:cubicBezTo>
                    <a:pt x="948" y="339"/>
                    <a:pt x="0" y="2501"/>
                    <a:pt x="0" y="2501"/>
                  </a:cubicBezTo>
                  <a:lnTo>
                    <a:pt x="0" y="3352"/>
                  </a:lnTo>
                  <a:cubicBezTo>
                    <a:pt x="268" y="3413"/>
                    <a:pt x="543" y="3441"/>
                    <a:pt x="823" y="3441"/>
                  </a:cubicBezTo>
                  <a:cubicBezTo>
                    <a:pt x="2878" y="3441"/>
                    <a:pt x="5178" y="1933"/>
                    <a:pt x="6632" y="971"/>
                  </a:cubicBezTo>
                  <a:cubicBezTo>
                    <a:pt x="7756" y="227"/>
                    <a:pt x="6833" y="1"/>
                    <a:pt x="541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9"/>
            <p:cNvSpPr/>
            <p:nvPr/>
          </p:nvSpPr>
          <p:spPr>
            <a:xfrm>
              <a:off x="5912825" y="614563"/>
              <a:ext cx="194975" cy="74775"/>
            </a:xfrm>
            <a:custGeom>
              <a:rect b="b" l="l" r="r" t="t"/>
              <a:pathLst>
                <a:path extrusionOk="0" h="2991" w="7799">
                  <a:moveTo>
                    <a:pt x="1673" y="1"/>
                  </a:moveTo>
                  <a:cubicBezTo>
                    <a:pt x="1623" y="1"/>
                    <a:pt x="1576" y="3"/>
                    <a:pt x="1531" y="6"/>
                  </a:cubicBezTo>
                  <a:cubicBezTo>
                    <a:pt x="1" y="103"/>
                    <a:pt x="584" y="1172"/>
                    <a:pt x="3717" y="2338"/>
                  </a:cubicBezTo>
                  <a:cubicBezTo>
                    <a:pt x="5095" y="2847"/>
                    <a:pt x="6048" y="2991"/>
                    <a:pt x="6684" y="2991"/>
                  </a:cubicBezTo>
                  <a:cubicBezTo>
                    <a:pt x="7505" y="2991"/>
                    <a:pt x="7798" y="2751"/>
                    <a:pt x="7798" y="2751"/>
                  </a:cubicBezTo>
                  <a:lnTo>
                    <a:pt x="7653" y="1901"/>
                  </a:lnTo>
                  <a:cubicBezTo>
                    <a:pt x="7653" y="1901"/>
                    <a:pt x="3326" y="1"/>
                    <a:pt x="1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9"/>
            <p:cNvSpPr/>
            <p:nvPr/>
          </p:nvSpPr>
          <p:spPr>
            <a:xfrm>
              <a:off x="6096850" y="515763"/>
              <a:ext cx="235050" cy="88050"/>
            </a:xfrm>
            <a:custGeom>
              <a:rect b="b" l="l" r="r" t="t"/>
              <a:pathLst>
                <a:path extrusionOk="0" h="3522" w="9402">
                  <a:moveTo>
                    <a:pt x="5798" y="0"/>
                  </a:moveTo>
                  <a:cubicBezTo>
                    <a:pt x="3042" y="0"/>
                    <a:pt x="0" y="2950"/>
                    <a:pt x="0" y="3084"/>
                  </a:cubicBezTo>
                  <a:lnTo>
                    <a:pt x="24" y="3521"/>
                  </a:lnTo>
                  <a:cubicBezTo>
                    <a:pt x="64" y="3521"/>
                    <a:pt x="104" y="3522"/>
                    <a:pt x="143" y="3522"/>
                  </a:cubicBezTo>
                  <a:cubicBezTo>
                    <a:pt x="4815" y="3522"/>
                    <a:pt x="9401" y="698"/>
                    <a:pt x="6510" y="72"/>
                  </a:cubicBezTo>
                  <a:cubicBezTo>
                    <a:pt x="6277" y="23"/>
                    <a:pt x="6038" y="0"/>
                    <a:pt x="579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9"/>
            <p:cNvSpPr/>
            <p:nvPr/>
          </p:nvSpPr>
          <p:spPr>
            <a:xfrm>
              <a:off x="5889150" y="491713"/>
              <a:ext cx="207725" cy="100550"/>
            </a:xfrm>
            <a:custGeom>
              <a:rect b="b" l="l" r="r" t="t"/>
              <a:pathLst>
                <a:path extrusionOk="0" h="4022" w="8309">
                  <a:moveTo>
                    <a:pt x="2842" y="1"/>
                  </a:moveTo>
                  <a:cubicBezTo>
                    <a:pt x="2530" y="1"/>
                    <a:pt x="2242" y="71"/>
                    <a:pt x="1992" y="232"/>
                  </a:cubicBezTo>
                  <a:cubicBezTo>
                    <a:pt x="0" y="1471"/>
                    <a:pt x="6851" y="3657"/>
                    <a:pt x="8308" y="4021"/>
                  </a:cubicBezTo>
                  <a:lnTo>
                    <a:pt x="8235" y="3414"/>
                  </a:lnTo>
                  <a:cubicBezTo>
                    <a:pt x="8235" y="3308"/>
                    <a:pt x="4978" y="1"/>
                    <a:pt x="2842"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9"/>
            <p:cNvSpPr/>
            <p:nvPr/>
          </p:nvSpPr>
          <p:spPr>
            <a:xfrm>
              <a:off x="6089550" y="427038"/>
              <a:ext cx="149425" cy="115425"/>
            </a:xfrm>
            <a:custGeom>
              <a:rect b="b" l="l" r="r" t="t"/>
              <a:pathLst>
                <a:path extrusionOk="0" h="4617" w="5977">
                  <a:moveTo>
                    <a:pt x="5977" y="1"/>
                  </a:moveTo>
                  <a:cubicBezTo>
                    <a:pt x="3499" y="1"/>
                    <a:pt x="1191" y="1361"/>
                    <a:pt x="1" y="3572"/>
                  </a:cubicBezTo>
                  <a:lnTo>
                    <a:pt x="292" y="4616"/>
                  </a:lnTo>
                  <a:cubicBezTo>
                    <a:pt x="292" y="4616"/>
                    <a:pt x="4640" y="3402"/>
                    <a:pt x="597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9"/>
            <p:cNvSpPr/>
            <p:nvPr/>
          </p:nvSpPr>
          <p:spPr>
            <a:xfrm>
              <a:off x="5945625" y="427038"/>
              <a:ext cx="142750" cy="95375"/>
            </a:xfrm>
            <a:custGeom>
              <a:rect b="b" l="l" r="r" t="t"/>
              <a:pathLst>
                <a:path extrusionOk="0" h="3815" w="5710">
                  <a:moveTo>
                    <a:pt x="0" y="1"/>
                  </a:moveTo>
                  <a:cubicBezTo>
                    <a:pt x="0" y="1"/>
                    <a:pt x="268" y="3523"/>
                    <a:pt x="5709" y="3815"/>
                  </a:cubicBezTo>
                  <a:lnTo>
                    <a:pt x="5709" y="3110"/>
                  </a:lnTo>
                  <a:cubicBezTo>
                    <a:pt x="5709" y="3110"/>
                    <a:pt x="5005" y="29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9"/>
            <p:cNvSpPr/>
            <p:nvPr/>
          </p:nvSpPr>
          <p:spPr>
            <a:xfrm>
              <a:off x="6079225" y="335338"/>
              <a:ext cx="145175" cy="100850"/>
            </a:xfrm>
            <a:custGeom>
              <a:rect b="b" l="l" r="r" t="t"/>
              <a:pathLst>
                <a:path extrusionOk="0" h="4034" w="5807">
                  <a:moveTo>
                    <a:pt x="5807" y="1"/>
                  </a:moveTo>
                  <a:cubicBezTo>
                    <a:pt x="2017" y="147"/>
                    <a:pt x="1" y="3329"/>
                    <a:pt x="1" y="3329"/>
                  </a:cubicBezTo>
                  <a:lnTo>
                    <a:pt x="98" y="4033"/>
                  </a:lnTo>
                  <a:cubicBezTo>
                    <a:pt x="5442" y="3936"/>
                    <a:pt x="5807" y="1"/>
                    <a:pt x="580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9"/>
            <p:cNvSpPr/>
            <p:nvPr/>
          </p:nvSpPr>
          <p:spPr>
            <a:xfrm>
              <a:off x="5918300" y="371763"/>
              <a:ext cx="160950" cy="47400"/>
            </a:xfrm>
            <a:custGeom>
              <a:rect b="b" l="l" r="r" t="t"/>
              <a:pathLst>
                <a:path extrusionOk="0" h="1896" w="6438">
                  <a:moveTo>
                    <a:pt x="1428" y="0"/>
                  </a:moveTo>
                  <a:cubicBezTo>
                    <a:pt x="977" y="0"/>
                    <a:pt x="500" y="30"/>
                    <a:pt x="0" y="99"/>
                  </a:cubicBezTo>
                  <a:cubicBezTo>
                    <a:pt x="0" y="99"/>
                    <a:pt x="749" y="1896"/>
                    <a:pt x="5460" y="1896"/>
                  </a:cubicBezTo>
                  <a:cubicBezTo>
                    <a:pt x="5769" y="1896"/>
                    <a:pt x="6094" y="1888"/>
                    <a:pt x="6438" y="1872"/>
                  </a:cubicBezTo>
                  <a:lnTo>
                    <a:pt x="6389" y="1386"/>
                  </a:lnTo>
                  <a:cubicBezTo>
                    <a:pt x="6389" y="1386"/>
                    <a:pt x="4505" y="0"/>
                    <a:pt x="142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9"/>
            <p:cNvSpPr/>
            <p:nvPr/>
          </p:nvSpPr>
          <p:spPr>
            <a:xfrm>
              <a:off x="6034900" y="244863"/>
              <a:ext cx="154275" cy="117225"/>
            </a:xfrm>
            <a:custGeom>
              <a:rect b="b" l="l" r="r" t="t"/>
              <a:pathLst>
                <a:path extrusionOk="0" h="4689" w="6171">
                  <a:moveTo>
                    <a:pt x="6171" y="0"/>
                  </a:moveTo>
                  <a:lnTo>
                    <a:pt x="6171" y="0"/>
                  </a:lnTo>
                  <a:cubicBezTo>
                    <a:pt x="0" y="195"/>
                    <a:pt x="1458" y="4689"/>
                    <a:pt x="1458" y="4689"/>
                  </a:cubicBezTo>
                  <a:cubicBezTo>
                    <a:pt x="4494" y="3960"/>
                    <a:pt x="6171" y="0"/>
                    <a:pt x="617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9"/>
            <p:cNvSpPr/>
            <p:nvPr/>
          </p:nvSpPr>
          <p:spPr>
            <a:xfrm>
              <a:off x="5930450" y="289788"/>
              <a:ext cx="140300" cy="68650"/>
            </a:xfrm>
            <a:custGeom>
              <a:rect b="b" l="l" r="r" t="t"/>
              <a:pathLst>
                <a:path extrusionOk="0" h="2746" w="5612">
                  <a:moveTo>
                    <a:pt x="0" y="1"/>
                  </a:moveTo>
                  <a:lnTo>
                    <a:pt x="0" y="1"/>
                  </a:lnTo>
                  <a:cubicBezTo>
                    <a:pt x="24" y="25"/>
                    <a:pt x="1458" y="2600"/>
                    <a:pt x="5466" y="2746"/>
                  </a:cubicBezTo>
                  <a:cubicBezTo>
                    <a:pt x="5612" y="2746"/>
                    <a:pt x="4251" y="171"/>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9"/>
            <p:cNvSpPr/>
            <p:nvPr/>
          </p:nvSpPr>
          <p:spPr>
            <a:xfrm>
              <a:off x="5982675" y="150113"/>
              <a:ext cx="125125" cy="91725"/>
            </a:xfrm>
            <a:custGeom>
              <a:rect b="b" l="l" r="r" t="t"/>
              <a:pathLst>
                <a:path extrusionOk="0" h="3669" w="5005">
                  <a:moveTo>
                    <a:pt x="5004" y="1"/>
                  </a:moveTo>
                  <a:cubicBezTo>
                    <a:pt x="0" y="511"/>
                    <a:pt x="122" y="3669"/>
                    <a:pt x="122" y="3669"/>
                  </a:cubicBezTo>
                  <a:cubicBezTo>
                    <a:pt x="4543" y="3159"/>
                    <a:pt x="5004" y="1"/>
                    <a:pt x="500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9"/>
            <p:cNvSpPr/>
            <p:nvPr/>
          </p:nvSpPr>
          <p:spPr>
            <a:xfrm>
              <a:off x="5835700" y="181088"/>
              <a:ext cx="134250" cy="64775"/>
            </a:xfrm>
            <a:custGeom>
              <a:rect b="b" l="l" r="r" t="t"/>
              <a:pathLst>
                <a:path extrusionOk="0" h="2591" w="5370">
                  <a:moveTo>
                    <a:pt x="0" y="1"/>
                  </a:moveTo>
                  <a:lnTo>
                    <a:pt x="0" y="1"/>
                  </a:lnTo>
                  <a:cubicBezTo>
                    <a:pt x="0" y="1"/>
                    <a:pt x="1338" y="2591"/>
                    <a:pt x="4648" y="2591"/>
                  </a:cubicBezTo>
                  <a:cubicBezTo>
                    <a:pt x="4879" y="2591"/>
                    <a:pt x="5119" y="2578"/>
                    <a:pt x="5369" y="2551"/>
                  </a:cubicBezTo>
                  <a:cubicBezTo>
                    <a:pt x="5369" y="2551"/>
                    <a:pt x="5296" y="219"/>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9"/>
            <p:cNvSpPr/>
            <p:nvPr/>
          </p:nvSpPr>
          <p:spPr>
            <a:xfrm>
              <a:off x="5804125" y="230288"/>
              <a:ext cx="118450" cy="580600"/>
            </a:xfrm>
            <a:custGeom>
              <a:rect b="b" l="l" r="r" t="t"/>
              <a:pathLst>
                <a:path extrusionOk="0" h="23224" w="4738">
                  <a:moveTo>
                    <a:pt x="1555" y="23224"/>
                  </a:moveTo>
                  <a:lnTo>
                    <a:pt x="1895" y="23078"/>
                  </a:lnTo>
                  <a:cubicBezTo>
                    <a:pt x="1604" y="22349"/>
                    <a:pt x="2187" y="18802"/>
                    <a:pt x="2818" y="15061"/>
                  </a:cubicBezTo>
                  <a:cubicBezTo>
                    <a:pt x="3717" y="9620"/>
                    <a:pt x="4737" y="3450"/>
                    <a:pt x="3911" y="1482"/>
                  </a:cubicBezTo>
                  <a:cubicBezTo>
                    <a:pt x="3717" y="996"/>
                    <a:pt x="3304" y="583"/>
                    <a:pt x="2794" y="413"/>
                  </a:cubicBezTo>
                  <a:cubicBezTo>
                    <a:pt x="1579" y="0"/>
                    <a:pt x="73" y="875"/>
                    <a:pt x="0" y="899"/>
                  </a:cubicBezTo>
                  <a:lnTo>
                    <a:pt x="195" y="1239"/>
                  </a:lnTo>
                  <a:cubicBezTo>
                    <a:pt x="195" y="1239"/>
                    <a:pt x="1628" y="389"/>
                    <a:pt x="2672" y="753"/>
                  </a:cubicBezTo>
                  <a:cubicBezTo>
                    <a:pt x="3085" y="899"/>
                    <a:pt x="3425" y="1215"/>
                    <a:pt x="3571" y="1628"/>
                  </a:cubicBezTo>
                  <a:cubicBezTo>
                    <a:pt x="4349" y="3498"/>
                    <a:pt x="3304" y="9863"/>
                    <a:pt x="2454" y="14989"/>
                  </a:cubicBezTo>
                  <a:cubicBezTo>
                    <a:pt x="1676" y="19580"/>
                    <a:pt x="1239" y="22422"/>
                    <a:pt x="1555" y="23224"/>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9"/>
            <p:cNvSpPr/>
            <p:nvPr/>
          </p:nvSpPr>
          <p:spPr>
            <a:xfrm>
              <a:off x="5816875" y="795688"/>
              <a:ext cx="127550" cy="235650"/>
            </a:xfrm>
            <a:custGeom>
              <a:rect b="b" l="l" r="r" t="t"/>
              <a:pathLst>
                <a:path extrusionOk="0" h="9426" w="5102">
                  <a:moveTo>
                    <a:pt x="1142" y="0"/>
                  </a:moveTo>
                  <a:cubicBezTo>
                    <a:pt x="1142" y="0"/>
                    <a:pt x="5102" y="4349"/>
                    <a:pt x="3061" y="6899"/>
                  </a:cubicBezTo>
                  <a:cubicBezTo>
                    <a:pt x="1045" y="9426"/>
                    <a:pt x="0" y="1409"/>
                    <a:pt x="1142"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9"/>
            <p:cNvSpPr/>
            <p:nvPr/>
          </p:nvSpPr>
          <p:spPr>
            <a:xfrm>
              <a:off x="5847250" y="696088"/>
              <a:ext cx="212575" cy="105700"/>
            </a:xfrm>
            <a:custGeom>
              <a:rect b="b" l="l" r="r" t="t"/>
              <a:pathLst>
                <a:path extrusionOk="0" h="4228" w="8503">
                  <a:moveTo>
                    <a:pt x="243" y="2211"/>
                  </a:moveTo>
                  <a:cubicBezTo>
                    <a:pt x="243" y="2211"/>
                    <a:pt x="1676" y="0"/>
                    <a:pt x="3814" y="268"/>
                  </a:cubicBezTo>
                  <a:cubicBezTo>
                    <a:pt x="5952" y="535"/>
                    <a:pt x="8502" y="1118"/>
                    <a:pt x="6680" y="1968"/>
                  </a:cubicBezTo>
                  <a:cubicBezTo>
                    <a:pt x="4883" y="2818"/>
                    <a:pt x="1895" y="4227"/>
                    <a:pt x="0" y="315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9"/>
            <p:cNvSpPr/>
            <p:nvPr/>
          </p:nvSpPr>
          <p:spPr>
            <a:xfrm>
              <a:off x="5687525" y="645063"/>
              <a:ext cx="162175" cy="134250"/>
            </a:xfrm>
            <a:custGeom>
              <a:rect b="b" l="l" r="r" t="t"/>
              <a:pathLst>
                <a:path extrusionOk="0" h="5370" w="6487">
                  <a:moveTo>
                    <a:pt x="6486" y="3718"/>
                  </a:moveTo>
                  <a:cubicBezTo>
                    <a:pt x="6486" y="3718"/>
                    <a:pt x="2842" y="438"/>
                    <a:pt x="1409" y="220"/>
                  </a:cubicBezTo>
                  <a:cubicBezTo>
                    <a:pt x="0" y="1"/>
                    <a:pt x="243" y="1313"/>
                    <a:pt x="2769" y="3353"/>
                  </a:cubicBezTo>
                  <a:cubicBezTo>
                    <a:pt x="5296" y="5369"/>
                    <a:pt x="6365" y="4689"/>
                    <a:pt x="6365"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9"/>
            <p:cNvSpPr/>
            <p:nvPr/>
          </p:nvSpPr>
          <p:spPr>
            <a:xfrm>
              <a:off x="5859375" y="577063"/>
              <a:ext cx="232025" cy="121475"/>
            </a:xfrm>
            <a:custGeom>
              <a:rect b="b" l="l" r="r" t="t"/>
              <a:pathLst>
                <a:path extrusionOk="0" h="4859" w="9281">
                  <a:moveTo>
                    <a:pt x="74" y="3255"/>
                  </a:moveTo>
                  <a:cubicBezTo>
                    <a:pt x="98" y="3085"/>
                    <a:pt x="4325" y="0"/>
                    <a:pt x="6803" y="1336"/>
                  </a:cubicBezTo>
                  <a:cubicBezTo>
                    <a:pt x="9281" y="2672"/>
                    <a:pt x="4252" y="4859"/>
                    <a:pt x="1" y="376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9"/>
            <p:cNvSpPr/>
            <p:nvPr/>
          </p:nvSpPr>
          <p:spPr>
            <a:xfrm>
              <a:off x="5689950" y="492638"/>
              <a:ext cx="174925" cy="165825"/>
            </a:xfrm>
            <a:custGeom>
              <a:rect b="b" l="l" r="r" t="t"/>
              <a:pathLst>
                <a:path extrusionOk="0" h="6633" w="6997">
                  <a:moveTo>
                    <a:pt x="6972" y="5928"/>
                  </a:moveTo>
                  <a:cubicBezTo>
                    <a:pt x="6996" y="5782"/>
                    <a:pt x="4276" y="1"/>
                    <a:pt x="2138" y="972"/>
                  </a:cubicBezTo>
                  <a:cubicBezTo>
                    <a:pt x="0" y="1920"/>
                    <a:pt x="5636" y="5904"/>
                    <a:pt x="6851" y="663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9"/>
            <p:cNvSpPr/>
            <p:nvPr/>
          </p:nvSpPr>
          <p:spPr>
            <a:xfrm>
              <a:off x="5874575" y="477463"/>
              <a:ext cx="160950" cy="124525"/>
            </a:xfrm>
            <a:custGeom>
              <a:rect b="b" l="l" r="r" t="t"/>
              <a:pathLst>
                <a:path extrusionOk="0" h="4981" w="6438">
                  <a:moveTo>
                    <a:pt x="0" y="4980"/>
                  </a:moveTo>
                  <a:cubicBezTo>
                    <a:pt x="0" y="4980"/>
                    <a:pt x="4300" y="4591"/>
                    <a:pt x="6438" y="1093"/>
                  </a:cubicBezTo>
                  <a:cubicBezTo>
                    <a:pt x="6438" y="1093"/>
                    <a:pt x="2915" y="0"/>
                    <a:pt x="49" y="371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9"/>
            <p:cNvSpPr/>
            <p:nvPr/>
          </p:nvSpPr>
          <p:spPr>
            <a:xfrm>
              <a:off x="5751275" y="439188"/>
              <a:ext cx="129400" cy="138500"/>
            </a:xfrm>
            <a:custGeom>
              <a:rect b="b" l="l" r="r" t="t"/>
              <a:pathLst>
                <a:path extrusionOk="0" h="5540" w="5176">
                  <a:moveTo>
                    <a:pt x="5054" y="4762"/>
                  </a:moveTo>
                  <a:cubicBezTo>
                    <a:pt x="5054" y="4762"/>
                    <a:pt x="5175" y="1458"/>
                    <a:pt x="681" y="1"/>
                  </a:cubicBezTo>
                  <a:cubicBezTo>
                    <a:pt x="681" y="1"/>
                    <a:pt x="1" y="4009"/>
                    <a:pt x="4859" y="553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9"/>
            <p:cNvSpPr/>
            <p:nvPr/>
          </p:nvSpPr>
          <p:spPr>
            <a:xfrm>
              <a:off x="5889750" y="382113"/>
              <a:ext cx="157325" cy="125725"/>
            </a:xfrm>
            <a:custGeom>
              <a:rect b="b" l="l" r="r" t="t"/>
              <a:pathLst>
                <a:path extrusionOk="0" h="5029" w="6293">
                  <a:moveTo>
                    <a:pt x="122" y="3110"/>
                  </a:moveTo>
                  <a:cubicBezTo>
                    <a:pt x="122" y="3110"/>
                    <a:pt x="2794" y="0"/>
                    <a:pt x="6292" y="681"/>
                  </a:cubicBezTo>
                  <a:cubicBezTo>
                    <a:pt x="6292" y="681"/>
                    <a:pt x="4883" y="5029"/>
                    <a:pt x="0" y="391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9"/>
            <p:cNvSpPr/>
            <p:nvPr/>
          </p:nvSpPr>
          <p:spPr>
            <a:xfrm>
              <a:off x="5758575" y="374213"/>
              <a:ext cx="136050" cy="85650"/>
            </a:xfrm>
            <a:custGeom>
              <a:rect b="b" l="l" r="r" t="t"/>
              <a:pathLst>
                <a:path extrusionOk="0" h="3426" w="5442">
                  <a:moveTo>
                    <a:pt x="5442" y="2867"/>
                  </a:moveTo>
                  <a:cubicBezTo>
                    <a:pt x="4106" y="1167"/>
                    <a:pt x="2138" y="122"/>
                    <a:pt x="0" y="1"/>
                  </a:cubicBezTo>
                  <a:cubicBezTo>
                    <a:pt x="0" y="1"/>
                    <a:pt x="195" y="2478"/>
                    <a:pt x="5369" y="342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9"/>
            <p:cNvSpPr/>
            <p:nvPr/>
          </p:nvSpPr>
          <p:spPr>
            <a:xfrm>
              <a:off x="5898250" y="260638"/>
              <a:ext cx="141525" cy="134250"/>
            </a:xfrm>
            <a:custGeom>
              <a:rect b="b" l="l" r="r" t="t"/>
              <a:pathLst>
                <a:path extrusionOk="0" h="5370" w="5661">
                  <a:moveTo>
                    <a:pt x="98" y="5369"/>
                  </a:moveTo>
                  <a:cubicBezTo>
                    <a:pt x="98" y="5369"/>
                    <a:pt x="1" y="1"/>
                    <a:pt x="5661" y="1143"/>
                  </a:cubicBezTo>
                  <a:cubicBezTo>
                    <a:pt x="5661" y="1143"/>
                    <a:pt x="3061" y="5224"/>
                    <a:pt x="98" y="53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9"/>
            <p:cNvSpPr/>
            <p:nvPr/>
          </p:nvSpPr>
          <p:spPr>
            <a:xfrm>
              <a:off x="5792575" y="283113"/>
              <a:ext cx="108125" cy="106925"/>
            </a:xfrm>
            <a:custGeom>
              <a:rect b="b" l="l" r="r" t="t"/>
              <a:pathLst>
                <a:path extrusionOk="0" h="4277" w="4325">
                  <a:moveTo>
                    <a:pt x="4203" y="4252"/>
                  </a:moveTo>
                  <a:cubicBezTo>
                    <a:pt x="4325" y="4276"/>
                    <a:pt x="3815" y="1094"/>
                    <a:pt x="1" y="1"/>
                  </a:cubicBezTo>
                  <a:cubicBezTo>
                    <a:pt x="535" y="2090"/>
                    <a:pt x="2138" y="3717"/>
                    <a:pt x="4203" y="425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9"/>
            <p:cNvSpPr/>
            <p:nvPr/>
          </p:nvSpPr>
          <p:spPr>
            <a:xfrm>
              <a:off x="5855750" y="151938"/>
              <a:ext cx="135450" cy="99025"/>
            </a:xfrm>
            <a:custGeom>
              <a:rect b="b" l="l" r="r" t="t"/>
              <a:pathLst>
                <a:path extrusionOk="0" h="3961" w="5418">
                  <a:moveTo>
                    <a:pt x="0" y="3547"/>
                  </a:moveTo>
                  <a:cubicBezTo>
                    <a:pt x="0" y="3547"/>
                    <a:pt x="753" y="1"/>
                    <a:pt x="5417" y="511"/>
                  </a:cubicBezTo>
                  <a:cubicBezTo>
                    <a:pt x="5417" y="535"/>
                    <a:pt x="4130" y="3960"/>
                    <a:pt x="0" y="354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9"/>
            <p:cNvSpPr/>
            <p:nvPr/>
          </p:nvSpPr>
          <p:spPr>
            <a:xfrm>
              <a:off x="5735500" y="139188"/>
              <a:ext cx="118450" cy="101450"/>
            </a:xfrm>
            <a:custGeom>
              <a:rect b="b" l="l" r="r" t="t"/>
              <a:pathLst>
                <a:path extrusionOk="0" h="4058" w="4738">
                  <a:moveTo>
                    <a:pt x="4203" y="4057"/>
                  </a:moveTo>
                  <a:cubicBezTo>
                    <a:pt x="4203" y="4057"/>
                    <a:pt x="4737" y="1434"/>
                    <a:pt x="0" y="0"/>
                  </a:cubicBezTo>
                  <a:cubicBezTo>
                    <a:pt x="0" y="0"/>
                    <a:pt x="583" y="3669"/>
                    <a:pt x="4203"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9"/>
            <p:cNvSpPr/>
            <p:nvPr/>
          </p:nvSpPr>
          <p:spPr>
            <a:xfrm>
              <a:off x="5804125" y="237838"/>
              <a:ext cx="118450" cy="573050"/>
            </a:xfrm>
            <a:custGeom>
              <a:rect b="b" l="l" r="r" t="t"/>
              <a:pathLst>
                <a:path extrusionOk="0" h="22922" w="4738">
                  <a:moveTo>
                    <a:pt x="2080" y="1"/>
                  </a:moveTo>
                  <a:cubicBezTo>
                    <a:pt x="1057" y="1"/>
                    <a:pt x="59" y="577"/>
                    <a:pt x="0" y="597"/>
                  </a:cubicBezTo>
                  <a:lnTo>
                    <a:pt x="195" y="937"/>
                  </a:lnTo>
                  <a:cubicBezTo>
                    <a:pt x="195" y="937"/>
                    <a:pt x="1167" y="361"/>
                    <a:pt x="2093" y="361"/>
                  </a:cubicBezTo>
                  <a:cubicBezTo>
                    <a:pt x="2292" y="361"/>
                    <a:pt x="2488" y="387"/>
                    <a:pt x="2672" y="451"/>
                  </a:cubicBezTo>
                  <a:cubicBezTo>
                    <a:pt x="3085" y="597"/>
                    <a:pt x="3425" y="913"/>
                    <a:pt x="3571" y="1326"/>
                  </a:cubicBezTo>
                  <a:cubicBezTo>
                    <a:pt x="4349" y="3196"/>
                    <a:pt x="3304" y="9561"/>
                    <a:pt x="2454" y="14687"/>
                  </a:cubicBezTo>
                  <a:cubicBezTo>
                    <a:pt x="1676" y="19278"/>
                    <a:pt x="1239" y="22120"/>
                    <a:pt x="1555" y="22922"/>
                  </a:cubicBezTo>
                  <a:lnTo>
                    <a:pt x="1895" y="22776"/>
                  </a:lnTo>
                  <a:cubicBezTo>
                    <a:pt x="1604" y="22047"/>
                    <a:pt x="2187" y="18500"/>
                    <a:pt x="2818" y="14759"/>
                  </a:cubicBezTo>
                  <a:cubicBezTo>
                    <a:pt x="3717" y="9318"/>
                    <a:pt x="4737" y="3148"/>
                    <a:pt x="3911" y="1180"/>
                  </a:cubicBezTo>
                  <a:cubicBezTo>
                    <a:pt x="3717" y="694"/>
                    <a:pt x="3304" y="281"/>
                    <a:pt x="2794" y="111"/>
                  </a:cubicBezTo>
                  <a:cubicBezTo>
                    <a:pt x="2562" y="33"/>
                    <a:pt x="2321" y="1"/>
                    <a:pt x="208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9"/>
            <p:cNvSpPr/>
            <p:nvPr/>
          </p:nvSpPr>
          <p:spPr>
            <a:xfrm>
              <a:off x="5820725" y="795688"/>
              <a:ext cx="123700" cy="184725"/>
            </a:xfrm>
            <a:custGeom>
              <a:rect b="b" l="l" r="r" t="t"/>
              <a:pathLst>
                <a:path extrusionOk="0" h="7389" w="4948">
                  <a:moveTo>
                    <a:pt x="988" y="0"/>
                  </a:moveTo>
                  <a:cubicBezTo>
                    <a:pt x="0" y="1220"/>
                    <a:pt x="649" y="7388"/>
                    <a:pt x="2149" y="7388"/>
                  </a:cubicBezTo>
                  <a:cubicBezTo>
                    <a:pt x="2382" y="7388"/>
                    <a:pt x="2636" y="7239"/>
                    <a:pt x="2907" y="6899"/>
                  </a:cubicBezTo>
                  <a:cubicBezTo>
                    <a:pt x="4948" y="4349"/>
                    <a:pt x="988" y="1"/>
                    <a:pt x="98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9"/>
            <p:cNvSpPr/>
            <p:nvPr/>
          </p:nvSpPr>
          <p:spPr>
            <a:xfrm>
              <a:off x="5847250" y="702213"/>
              <a:ext cx="212575" cy="82475"/>
            </a:xfrm>
            <a:custGeom>
              <a:rect b="b" l="l" r="r" t="t"/>
              <a:pathLst>
                <a:path extrusionOk="0" h="3299" w="8503">
                  <a:moveTo>
                    <a:pt x="3455" y="0"/>
                  </a:moveTo>
                  <a:cubicBezTo>
                    <a:pt x="1517" y="0"/>
                    <a:pt x="243" y="1966"/>
                    <a:pt x="243" y="1966"/>
                  </a:cubicBezTo>
                  <a:lnTo>
                    <a:pt x="0" y="2913"/>
                  </a:lnTo>
                  <a:cubicBezTo>
                    <a:pt x="485" y="3187"/>
                    <a:pt x="1041" y="3298"/>
                    <a:pt x="1630" y="3298"/>
                  </a:cubicBezTo>
                  <a:cubicBezTo>
                    <a:pt x="3345" y="3298"/>
                    <a:pt x="5343" y="2356"/>
                    <a:pt x="6680" y="1723"/>
                  </a:cubicBezTo>
                  <a:cubicBezTo>
                    <a:pt x="8502" y="873"/>
                    <a:pt x="5952" y="290"/>
                    <a:pt x="3814" y="23"/>
                  </a:cubicBezTo>
                  <a:cubicBezTo>
                    <a:pt x="3692" y="7"/>
                    <a:pt x="3573" y="0"/>
                    <a:pt x="345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9"/>
            <p:cNvSpPr/>
            <p:nvPr/>
          </p:nvSpPr>
          <p:spPr>
            <a:xfrm>
              <a:off x="5688700" y="649938"/>
              <a:ext cx="161000" cy="115125"/>
            </a:xfrm>
            <a:custGeom>
              <a:rect b="b" l="l" r="r" t="t"/>
              <a:pathLst>
                <a:path extrusionOk="0" h="4605" w="6440">
                  <a:moveTo>
                    <a:pt x="1081" y="1"/>
                  </a:moveTo>
                  <a:cubicBezTo>
                    <a:pt x="1" y="1"/>
                    <a:pt x="380" y="1266"/>
                    <a:pt x="2722" y="3158"/>
                  </a:cubicBezTo>
                  <a:cubicBezTo>
                    <a:pt x="4231" y="4362"/>
                    <a:pt x="5220" y="4605"/>
                    <a:pt x="5772" y="4605"/>
                  </a:cubicBezTo>
                  <a:cubicBezTo>
                    <a:pt x="6144" y="4605"/>
                    <a:pt x="6318" y="4494"/>
                    <a:pt x="6318" y="4494"/>
                  </a:cubicBezTo>
                  <a:lnTo>
                    <a:pt x="6439" y="3523"/>
                  </a:lnTo>
                  <a:cubicBezTo>
                    <a:pt x="6439" y="3523"/>
                    <a:pt x="2795" y="243"/>
                    <a:pt x="1362" y="25"/>
                  </a:cubicBezTo>
                  <a:cubicBezTo>
                    <a:pt x="1260" y="9"/>
                    <a:pt x="1166" y="1"/>
                    <a:pt x="10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9"/>
            <p:cNvSpPr/>
            <p:nvPr/>
          </p:nvSpPr>
          <p:spPr>
            <a:xfrm>
              <a:off x="5859375" y="602088"/>
              <a:ext cx="220300" cy="76525"/>
            </a:xfrm>
            <a:custGeom>
              <a:rect b="b" l="l" r="r" t="t"/>
              <a:pathLst>
                <a:path extrusionOk="0" h="3061" w="8812">
                  <a:moveTo>
                    <a:pt x="5354" y="1"/>
                  </a:moveTo>
                  <a:cubicBezTo>
                    <a:pt x="2959" y="1"/>
                    <a:pt x="94" y="2114"/>
                    <a:pt x="74" y="2254"/>
                  </a:cubicBezTo>
                  <a:lnTo>
                    <a:pt x="1" y="2764"/>
                  </a:lnTo>
                  <a:cubicBezTo>
                    <a:pt x="805" y="2971"/>
                    <a:pt x="1637" y="3061"/>
                    <a:pt x="2441" y="3061"/>
                  </a:cubicBezTo>
                  <a:cubicBezTo>
                    <a:pt x="5886" y="3061"/>
                    <a:pt x="8812" y="1418"/>
                    <a:pt x="6803" y="335"/>
                  </a:cubicBezTo>
                  <a:cubicBezTo>
                    <a:pt x="6364" y="99"/>
                    <a:pt x="5870" y="1"/>
                    <a:pt x="535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9"/>
            <p:cNvSpPr/>
            <p:nvPr/>
          </p:nvSpPr>
          <p:spPr>
            <a:xfrm>
              <a:off x="5689950" y="514188"/>
              <a:ext cx="174875" cy="144275"/>
            </a:xfrm>
            <a:custGeom>
              <a:rect b="b" l="l" r="r" t="t"/>
              <a:pathLst>
                <a:path extrusionOk="0" h="5771" w="6995">
                  <a:moveTo>
                    <a:pt x="2644" y="0"/>
                  </a:moveTo>
                  <a:cubicBezTo>
                    <a:pt x="2473" y="0"/>
                    <a:pt x="2304" y="35"/>
                    <a:pt x="2138" y="110"/>
                  </a:cubicBezTo>
                  <a:cubicBezTo>
                    <a:pt x="0" y="1058"/>
                    <a:pt x="5636" y="5042"/>
                    <a:pt x="6851" y="5770"/>
                  </a:cubicBezTo>
                  <a:lnTo>
                    <a:pt x="6972" y="5066"/>
                  </a:lnTo>
                  <a:cubicBezTo>
                    <a:pt x="6995" y="4931"/>
                    <a:pt x="4681" y="0"/>
                    <a:pt x="264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9"/>
            <p:cNvSpPr/>
            <p:nvPr/>
          </p:nvSpPr>
          <p:spPr>
            <a:xfrm>
              <a:off x="5874575" y="501038"/>
              <a:ext cx="160950" cy="100950"/>
            </a:xfrm>
            <a:custGeom>
              <a:rect b="b" l="l" r="r" t="t"/>
              <a:pathLst>
                <a:path extrusionOk="0" h="4038" w="6438">
                  <a:moveTo>
                    <a:pt x="5200" y="0"/>
                  </a:moveTo>
                  <a:cubicBezTo>
                    <a:pt x="3918" y="0"/>
                    <a:pt x="1854" y="434"/>
                    <a:pt x="49" y="2774"/>
                  </a:cubicBezTo>
                  <a:lnTo>
                    <a:pt x="0" y="4037"/>
                  </a:lnTo>
                  <a:cubicBezTo>
                    <a:pt x="0" y="4037"/>
                    <a:pt x="4300" y="3648"/>
                    <a:pt x="6438" y="150"/>
                  </a:cubicBezTo>
                  <a:cubicBezTo>
                    <a:pt x="6438" y="150"/>
                    <a:pt x="5954" y="0"/>
                    <a:pt x="520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9"/>
            <p:cNvSpPr/>
            <p:nvPr/>
          </p:nvSpPr>
          <p:spPr>
            <a:xfrm>
              <a:off x="5751275" y="439188"/>
              <a:ext cx="129400" cy="138500"/>
            </a:xfrm>
            <a:custGeom>
              <a:rect b="b" l="l" r="r" t="t"/>
              <a:pathLst>
                <a:path extrusionOk="0" h="5540" w="5176">
                  <a:moveTo>
                    <a:pt x="681" y="1"/>
                  </a:moveTo>
                  <a:cubicBezTo>
                    <a:pt x="681" y="1"/>
                    <a:pt x="1" y="4009"/>
                    <a:pt x="4859" y="5539"/>
                  </a:cubicBezTo>
                  <a:lnTo>
                    <a:pt x="5054" y="4762"/>
                  </a:lnTo>
                  <a:cubicBezTo>
                    <a:pt x="5054" y="4762"/>
                    <a:pt x="5175" y="1458"/>
                    <a:pt x="6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9"/>
            <p:cNvSpPr/>
            <p:nvPr/>
          </p:nvSpPr>
          <p:spPr>
            <a:xfrm>
              <a:off x="5889750" y="396688"/>
              <a:ext cx="157325" cy="87800"/>
            </a:xfrm>
            <a:custGeom>
              <a:rect b="b" l="l" r="r" t="t"/>
              <a:pathLst>
                <a:path extrusionOk="0" h="3512" w="6293">
                  <a:moveTo>
                    <a:pt x="5283" y="0"/>
                  </a:moveTo>
                  <a:cubicBezTo>
                    <a:pt x="2293" y="0"/>
                    <a:pt x="122" y="2527"/>
                    <a:pt x="122" y="2527"/>
                  </a:cubicBezTo>
                  <a:lnTo>
                    <a:pt x="0" y="3328"/>
                  </a:lnTo>
                  <a:cubicBezTo>
                    <a:pt x="556" y="3456"/>
                    <a:pt x="1067" y="3512"/>
                    <a:pt x="1536" y="3512"/>
                  </a:cubicBezTo>
                  <a:cubicBezTo>
                    <a:pt x="5186" y="3512"/>
                    <a:pt x="6292" y="98"/>
                    <a:pt x="6292" y="98"/>
                  </a:cubicBezTo>
                  <a:cubicBezTo>
                    <a:pt x="5947" y="30"/>
                    <a:pt x="5610" y="0"/>
                    <a:pt x="5283"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9"/>
            <p:cNvSpPr/>
            <p:nvPr/>
          </p:nvSpPr>
          <p:spPr>
            <a:xfrm>
              <a:off x="5758575" y="374213"/>
              <a:ext cx="136050" cy="85650"/>
            </a:xfrm>
            <a:custGeom>
              <a:rect b="b" l="l" r="r" t="t"/>
              <a:pathLst>
                <a:path extrusionOk="0" h="3426" w="5442">
                  <a:moveTo>
                    <a:pt x="0" y="1"/>
                  </a:moveTo>
                  <a:cubicBezTo>
                    <a:pt x="0" y="1"/>
                    <a:pt x="195" y="2478"/>
                    <a:pt x="5369" y="3426"/>
                  </a:cubicBezTo>
                  <a:lnTo>
                    <a:pt x="5442" y="2867"/>
                  </a:lnTo>
                  <a:cubicBezTo>
                    <a:pt x="4106" y="1167"/>
                    <a:pt x="2138" y="12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9"/>
            <p:cNvSpPr/>
            <p:nvPr/>
          </p:nvSpPr>
          <p:spPr>
            <a:xfrm>
              <a:off x="5898700" y="285213"/>
              <a:ext cx="141075" cy="109675"/>
            </a:xfrm>
            <a:custGeom>
              <a:rect b="b" l="l" r="r" t="t"/>
              <a:pathLst>
                <a:path extrusionOk="0" h="4387" w="5643">
                  <a:moveTo>
                    <a:pt x="4165" y="0"/>
                  </a:moveTo>
                  <a:cubicBezTo>
                    <a:pt x="0" y="0"/>
                    <a:pt x="80" y="4386"/>
                    <a:pt x="80" y="4386"/>
                  </a:cubicBezTo>
                  <a:cubicBezTo>
                    <a:pt x="3043" y="4241"/>
                    <a:pt x="5643" y="160"/>
                    <a:pt x="5643" y="160"/>
                  </a:cubicBezTo>
                  <a:cubicBezTo>
                    <a:pt x="5099" y="50"/>
                    <a:pt x="4608" y="0"/>
                    <a:pt x="416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9"/>
            <p:cNvSpPr/>
            <p:nvPr/>
          </p:nvSpPr>
          <p:spPr>
            <a:xfrm>
              <a:off x="5792575" y="283113"/>
              <a:ext cx="108025" cy="106300"/>
            </a:xfrm>
            <a:custGeom>
              <a:rect b="b" l="l" r="r" t="t"/>
              <a:pathLst>
                <a:path extrusionOk="0" h="4252" w="4321">
                  <a:moveTo>
                    <a:pt x="1" y="1"/>
                  </a:moveTo>
                  <a:lnTo>
                    <a:pt x="1" y="1"/>
                  </a:lnTo>
                  <a:cubicBezTo>
                    <a:pt x="535" y="2090"/>
                    <a:pt x="2138" y="3717"/>
                    <a:pt x="4203" y="4252"/>
                  </a:cubicBezTo>
                  <a:cubicBezTo>
                    <a:pt x="4204" y="4252"/>
                    <a:pt x="4204" y="4252"/>
                    <a:pt x="4205" y="4252"/>
                  </a:cubicBezTo>
                  <a:cubicBezTo>
                    <a:pt x="4321" y="4252"/>
                    <a:pt x="3800" y="1090"/>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9"/>
            <p:cNvSpPr/>
            <p:nvPr/>
          </p:nvSpPr>
          <p:spPr>
            <a:xfrm>
              <a:off x="5855750" y="163438"/>
              <a:ext cx="135450" cy="78050"/>
            </a:xfrm>
            <a:custGeom>
              <a:rect b="b" l="l" r="r" t="t"/>
              <a:pathLst>
                <a:path extrusionOk="0" h="3122" w="5418">
                  <a:moveTo>
                    <a:pt x="4530" y="1"/>
                  </a:moveTo>
                  <a:cubicBezTo>
                    <a:pt x="656" y="1"/>
                    <a:pt x="0" y="3087"/>
                    <a:pt x="0" y="3087"/>
                  </a:cubicBezTo>
                  <a:cubicBezTo>
                    <a:pt x="235" y="3111"/>
                    <a:pt x="460" y="3122"/>
                    <a:pt x="677" y="3122"/>
                  </a:cubicBezTo>
                  <a:cubicBezTo>
                    <a:pt x="4272" y="3122"/>
                    <a:pt x="5417" y="74"/>
                    <a:pt x="5417" y="51"/>
                  </a:cubicBezTo>
                  <a:cubicBezTo>
                    <a:pt x="5104" y="16"/>
                    <a:pt x="4809" y="1"/>
                    <a:pt x="453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9"/>
            <p:cNvSpPr/>
            <p:nvPr/>
          </p:nvSpPr>
          <p:spPr>
            <a:xfrm>
              <a:off x="5735500" y="139188"/>
              <a:ext cx="118450" cy="101450"/>
            </a:xfrm>
            <a:custGeom>
              <a:rect b="b" l="l" r="r" t="t"/>
              <a:pathLst>
                <a:path extrusionOk="0" h="4058" w="4738">
                  <a:moveTo>
                    <a:pt x="0" y="0"/>
                  </a:moveTo>
                  <a:cubicBezTo>
                    <a:pt x="0" y="1"/>
                    <a:pt x="583" y="3669"/>
                    <a:pt x="4203" y="4057"/>
                  </a:cubicBezTo>
                  <a:cubicBezTo>
                    <a:pt x="4203" y="4057"/>
                    <a:pt x="4737" y="1434"/>
                    <a:pt x="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9"/>
            <p:cNvSpPr/>
            <p:nvPr/>
          </p:nvSpPr>
          <p:spPr>
            <a:xfrm>
              <a:off x="5560600" y="235138"/>
              <a:ext cx="188875" cy="489525"/>
            </a:xfrm>
            <a:custGeom>
              <a:rect b="b" l="l" r="r" t="t"/>
              <a:pathLst>
                <a:path extrusionOk="0" h="19581" w="7555">
                  <a:moveTo>
                    <a:pt x="316" y="19580"/>
                  </a:moveTo>
                  <a:lnTo>
                    <a:pt x="0" y="19410"/>
                  </a:lnTo>
                  <a:cubicBezTo>
                    <a:pt x="486" y="18851"/>
                    <a:pt x="777" y="15742"/>
                    <a:pt x="1069" y="12463"/>
                  </a:cubicBezTo>
                  <a:cubicBezTo>
                    <a:pt x="1506" y="7677"/>
                    <a:pt x="1992" y="2284"/>
                    <a:pt x="3352" y="802"/>
                  </a:cubicBezTo>
                  <a:cubicBezTo>
                    <a:pt x="3717" y="389"/>
                    <a:pt x="4227" y="146"/>
                    <a:pt x="4761" y="98"/>
                  </a:cubicBezTo>
                  <a:cubicBezTo>
                    <a:pt x="6122" y="1"/>
                    <a:pt x="7506" y="1069"/>
                    <a:pt x="7555" y="1118"/>
                  </a:cubicBezTo>
                  <a:lnTo>
                    <a:pt x="7263" y="1337"/>
                  </a:lnTo>
                  <a:cubicBezTo>
                    <a:pt x="7263" y="1337"/>
                    <a:pt x="5976" y="341"/>
                    <a:pt x="4810" y="438"/>
                  </a:cubicBezTo>
                  <a:cubicBezTo>
                    <a:pt x="4348" y="462"/>
                    <a:pt x="3960" y="657"/>
                    <a:pt x="3668" y="997"/>
                  </a:cubicBezTo>
                  <a:cubicBezTo>
                    <a:pt x="2381" y="2406"/>
                    <a:pt x="1871" y="7993"/>
                    <a:pt x="1458" y="12487"/>
                  </a:cubicBezTo>
                  <a:cubicBezTo>
                    <a:pt x="1093" y="16495"/>
                    <a:pt x="850" y="18997"/>
                    <a:pt x="316"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9"/>
            <p:cNvSpPr/>
            <p:nvPr/>
          </p:nvSpPr>
          <p:spPr>
            <a:xfrm>
              <a:off x="5439725" y="711263"/>
              <a:ext cx="150650" cy="199825"/>
            </a:xfrm>
            <a:custGeom>
              <a:rect b="b" l="l" r="r" t="t"/>
              <a:pathLst>
                <a:path extrusionOk="0" h="7993" w="6026">
                  <a:moveTo>
                    <a:pt x="5224" y="1"/>
                  </a:moveTo>
                  <a:cubicBezTo>
                    <a:pt x="5224" y="1"/>
                    <a:pt x="1" y="2867"/>
                    <a:pt x="1483" y="5418"/>
                  </a:cubicBezTo>
                  <a:cubicBezTo>
                    <a:pt x="2965" y="7993"/>
                    <a:pt x="6025" y="1434"/>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9"/>
            <p:cNvSpPr/>
            <p:nvPr/>
          </p:nvSpPr>
          <p:spPr>
            <a:xfrm>
              <a:off x="5365650" y="607413"/>
              <a:ext cx="207725" cy="99625"/>
            </a:xfrm>
            <a:custGeom>
              <a:rect b="b" l="l" r="r" t="t"/>
              <a:pathLst>
                <a:path extrusionOk="0" h="3985" w="8309">
                  <a:moveTo>
                    <a:pt x="8308" y="2624"/>
                  </a:moveTo>
                  <a:cubicBezTo>
                    <a:pt x="8308" y="2624"/>
                    <a:pt x="7361" y="462"/>
                    <a:pt x="5077" y="244"/>
                  </a:cubicBezTo>
                  <a:cubicBezTo>
                    <a:pt x="2794" y="25"/>
                    <a:pt x="0" y="1"/>
                    <a:pt x="1676" y="1094"/>
                  </a:cubicBezTo>
                  <a:cubicBezTo>
                    <a:pt x="3328" y="2187"/>
                    <a:pt x="6073" y="3985"/>
                    <a:pt x="8308"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9"/>
            <p:cNvSpPr/>
            <p:nvPr/>
          </p:nvSpPr>
          <p:spPr>
            <a:xfrm>
              <a:off x="5576975" y="611663"/>
              <a:ext cx="194975" cy="90525"/>
            </a:xfrm>
            <a:custGeom>
              <a:rect b="b" l="l" r="r" t="t"/>
              <a:pathLst>
                <a:path extrusionOk="0" h="3621" w="7799">
                  <a:moveTo>
                    <a:pt x="122" y="2017"/>
                  </a:moveTo>
                  <a:cubicBezTo>
                    <a:pt x="122" y="2017"/>
                    <a:pt x="4738" y="1"/>
                    <a:pt x="6268" y="122"/>
                  </a:cubicBezTo>
                  <a:cubicBezTo>
                    <a:pt x="7799" y="219"/>
                    <a:pt x="7216" y="1288"/>
                    <a:pt x="4082" y="2454"/>
                  </a:cubicBezTo>
                  <a:cubicBezTo>
                    <a:pt x="924" y="3620"/>
                    <a:pt x="1" y="2867"/>
                    <a:pt x="1"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9"/>
            <p:cNvSpPr/>
            <p:nvPr/>
          </p:nvSpPr>
          <p:spPr>
            <a:xfrm>
              <a:off x="5352275" y="502363"/>
              <a:ext cx="235675" cy="102650"/>
            </a:xfrm>
            <a:custGeom>
              <a:rect b="b" l="l" r="r" t="t"/>
              <a:pathLst>
                <a:path extrusionOk="0" h="4106" w="9427">
                  <a:moveTo>
                    <a:pt x="9426" y="3620"/>
                  </a:moveTo>
                  <a:cubicBezTo>
                    <a:pt x="9426" y="3474"/>
                    <a:pt x="5831" y="0"/>
                    <a:pt x="2916" y="608"/>
                  </a:cubicBezTo>
                  <a:cubicBezTo>
                    <a:pt x="1" y="1239"/>
                    <a:pt x="4689" y="4106"/>
                    <a:pt x="9402"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9"/>
            <p:cNvSpPr/>
            <p:nvPr/>
          </p:nvSpPr>
          <p:spPr>
            <a:xfrm>
              <a:off x="5587925" y="465913"/>
              <a:ext cx="207725" cy="126350"/>
            </a:xfrm>
            <a:custGeom>
              <a:rect b="b" l="l" r="r" t="t"/>
              <a:pathLst>
                <a:path extrusionOk="0" h="5054" w="8309">
                  <a:moveTo>
                    <a:pt x="73" y="4446"/>
                  </a:moveTo>
                  <a:cubicBezTo>
                    <a:pt x="73" y="4325"/>
                    <a:pt x="4349" y="1"/>
                    <a:pt x="6316" y="1264"/>
                  </a:cubicBezTo>
                  <a:cubicBezTo>
                    <a:pt x="8308" y="2503"/>
                    <a:pt x="1458" y="4689"/>
                    <a:pt x="0"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9"/>
            <p:cNvSpPr/>
            <p:nvPr/>
          </p:nvSpPr>
          <p:spPr>
            <a:xfrm>
              <a:off x="5445800" y="427038"/>
              <a:ext cx="149425" cy="115425"/>
            </a:xfrm>
            <a:custGeom>
              <a:rect b="b" l="l" r="r" t="t"/>
              <a:pathLst>
                <a:path extrusionOk="0" h="4617" w="5977">
                  <a:moveTo>
                    <a:pt x="5685" y="4616"/>
                  </a:moveTo>
                  <a:cubicBezTo>
                    <a:pt x="5685" y="4616"/>
                    <a:pt x="1337" y="3402"/>
                    <a:pt x="1" y="1"/>
                  </a:cubicBezTo>
                  <a:cubicBezTo>
                    <a:pt x="2479" y="1"/>
                    <a:pt x="4762" y="1361"/>
                    <a:pt x="5977"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9"/>
            <p:cNvSpPr/>
            <p:nvPr/>
          </p:nvSpPr>
          <p:spPr>
            <a:xfrm>
              <a:off x="5596425" y="427038"/>
              <a:ext cx="142725" cy="95375"/>
            </a:xfrm>
            <a:custGeom>
              <a:rect b="b" l="l" r="r" t="t"/>
              <a:pathLst>
                <a:path extrusionOk="0" h="3815" w="5709">
                  <a:moveTo>
                    <a:pt x="0" y="3110"/>
                  </a:moveTo>
                  <a:cubicBezTo>
                    <a:pt x="0" y="3110"/>
                    <a:pt x="680" y="292"/>
                    <a:pt x="5709" y="1"/>
                  </a:cubicBezTo>
                  <a:cubicBezTo>
                    <a:pt x="5709" y="1"/>
                    <a:pt x="5442" y="3523"/>
                    <a:pt x="0"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9"/>
            <p:cNvSpPr/>
            <p:nvPr/>
          </p:nvSpPr>
          <p:spPr>
            <a:xfrm>
              <a:off x="5460375" y="335338"/>
              <a:ext cx="145175" cy="100850"/>
            </a:xfrm>
            <a:custGeom>
              <a:rect b="b" l="l" r="r" t="t"/>
              <a:pathLst>
                <a:path extrusionOk="0" h="4034" w="5807">
                  <a:moveTo>
                    <a:pt x="5807" y="3329"/>
                  </a:moveTo>
                  <a:cubicBezTo>
                    <a:pt x="5807" y="3329"/>
                    <a:pt x="3790" y="147"/>
                    <a:pt x="1" y="1"/>
                  </a:cubicBezTo>
                  <a:cubicBezTo>
                    <a:pt x="1" y="1"/>
                    <a:pt x="365" y="3936"/>
                    <a:pt x="5710"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9"/>
            <p:cNvSpPr/>
            <p:nvPr/>
          </p:nvSpPr>
          <p:spPr>
            <a:xfrm>
              <a:off x="5605525" y="360863"/>
              <a:ext cx="160975" cy="64400"/>
            </a:xfrm>
            <a:custGeom>
              <a:rect b="b" l="l" r="r" t="t"/>
              <a:pathLst>
                <a:path extrusionOk="0" h="2576" w="6439">
                  <a:moveTo>
                    <a:pt x="49" y="1822"/>
                  </a:moveTo>
                  <a:cubicBezTo>
                    <a:pt x="49" y="1822"/>
                    <a:pt x="2527" y="0"/>
                    <a:pt x="6438" y="535"/>
                  </a:cubicBezTo>
                  <a:cubicBezTo>
                    <a:pt x="6438" y="535"/>
                    <a:pt x="5588" y="2575"/>
                    <a:pt x="1"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9"/>
            <p:cNvSpPr/>
            <p:nvPr/>
          </p:nvSpPr>
          <p:spPr>
            <a:xfrm>
              <a:off x="5495600" y="244863"/>
              <a:ext cx="154300" cy="117225"/>
            </a:xfrm>
            <a:custGeom>
              <a:rect b="b" l="l" r="r" t="t"/>
              <a:pathLst>
                <a:path extrusionOk="0" h="4689" w="6172">
                  <a:moveTo>
                    <a:pt x="4713" y="4689"/>
                  </a:moveTo>
                  <a:cubicBezTo>
                    <a:pt x="4713" y="4689"/>
                    <a:pt x="6171" y="195"/>
                    <a:pt x="1" y="0"/>
                  </a:cubicBezTo>
                  <a:cubicBezTo>
                    <a:pt x="1" y="0"/>
                    <a:pt x="1677" y="3960"/>
                    <a:pt x="4713"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9"/>
            <p:cNvSpPr/>
            <p:nvPr/>
          </p:nvSpPr>
          <p:spPr>
            <a:xfrm>
              <a:off x="5614650" y="289788"/>
              <a:ext cx="139075" cy="68650"/>
            </a:xfrm>
            <a:custGeom>
              <a:rect b="b" l="l" r="r" t="t"/>
              <a:pathLst>
                <a:path extrusionOk="0" h="2746" w="5563">
                  <a:moveTo>
                    <a:pt x="122" y="2746"/>
                  </a:moveTo>
                  <a:cubicBezTo>
                    <a:pt x="0" y="2746"/>
                    <a:pt x="1336" y="171"/>
                    <a:pt x="5563" y="1"/>
                  </a:cubicBezTo>
                  <a:cubicBezTo>
                    <a:pt x="5563" y="25"/>
                    <a:pt x="4130" y="2600"/>
                    <a:pt x="122"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9"/>
            <p:cNvSpPr/>
            <p:nvPr/>
          </p:nvSpPr>
          <p:spPr>
            <a:xfrm>
              <a:off x="5576975" y="150113"/>
              <a:ext cx="125150" cy="91725"/>
            </a:xfrm>
            <a:custGeom>
              <a:rect b="b" l="l" r="r" t="t"/>
              <a:pathLst>
                <a:path extrusionOk="0" h="3669" w="5006">
                  <a:moveTo>
                    <a:pt x="4884" y="3669"/>
                  </a:moveTo>
                  <a:cubicBezTo>
                    <a:pt x="4884" y="3669"/>
                    <a:pt x="5005" y="511"/>
                    <a:pt x="1" y="1"/>
                  </a:cubicBezTo>
                  <a:cubicBezTo>
                    <a:pt x="1" y="1"/>
                    <a:pt x="487" y="3159"/>
                    <a:pt x="4884"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9"/>
            <p:cNvSpPr/>
            <p:nvPr/>
          </p:nvSpPr>
          <p:spPr>
            <a:xfrm>
              <a:off x="5714850" y="181088"/>
              <a:ext cx="134225" cy="74125"/>
            </a:xfrm>
            <a:custGeom>
              <a:rect b="b" l="l" r="r" t="t"/>
              <a:pathLst>
                <a:path extrusionOk="0" h="2965" w="5369">
                  <a:moveTo>
                    <a:pt x="0" y="2551"/>
                  </a:moveTo>
                  <a:cubicBezTo>
                    <a:pt x="0" y="2551"/>
                    <a:pt x="73" y="219"/>
                    <a:pt x="5369" y="1"/>
                  </a:cubicBezTo>
                  <a:cubicBezTo>
                    <a:pt x="5369" y="1"/>
                    <a:pt x="3838" y="2964"/>
                    <a:pt x="0"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9"/>
            <p:cNvSpPr/>
            <p:nvPr/>
          </p:nvSpPr>
          <p:spPr>
            <a:xfrm>
              <a:off x="5560600" y="237413"/>
              <a:ext cx="188875" cy="487250"/>
            </a:xfrm>
            <a:custGeom>
              <a:rect b="b" l="l" r="r" t="t"/>
              <a:pathLst>
                <a:path extrusionOk="0" h="19490" w="7555">
                  <a:moveTo>
                    <a:pt x="4939" y="1"/>
                  </a:moveTo>
                  <a:cubicBezTo>
                    <a:pt x="4880" y="1"/>
                    <a:pt x="4820" y="3"/>
                    <a:pt x="4761" y="7"/>
                  </a:cubicBezTo>
                  <a:cubicBezTo>
                    <a:pt x="4227" y="55"/>
                    <a:pt x="3717" y="298"/>
                    <a:pt x="3352" y="711"/>
                  </a:cubicBezTo>
                  <a:cubicBezTo>
                    <a:pt x="1992" y="2193"/>
                    <a:pt x="1506" y="7586"/>
                    <a:pt x="1069" y="12372"/>
                  </a:cubicBezTo>
                  <a:cubicBezTo>
                    <a:pt x="777" y="15651"/>
                    <a:pt x="486" y="18760"/>
                    <a:pt x="0" y="19319"/>
                  </a:cubicBezTo>
                  <a:lnTo>
                    <a:pt x="316" y="19489"/>
                  </a:lnTo>
                  <a:cubicBezTo>
                    <a:pt x="850" y="18906"/>
                    <a:pt x="1093" y="16404"/>
                    <a:pt x="1458" y="12396"/>
                  </a:cubicBezTo>
                  <a:cubicBezTo>
                    <a:pt x="1871" y="7902"/>
                    <a:pt x="2381" y="2315"/>
                    <a:pt x="3668" y="906"/>
                  </a:cubicBezTo>
                  <a:cubicBezTo>
                    <a:pt x="3960" y="566"/>
                    <a:pt x="4348" y="371"/>
                    <a:pt x="4810" y="347"/>
                  </a:cubicBezTo>
                  <a:cubicBezTo>
                    <a:pt x="4864" y="342"/>
                    <a:pt x="4919" y="340"/>
                    <a:pt x="4973" y="340"/>
                  </a:cubicBezTo>
                  <a:cubicBezTo>
                    <a:pt x="6093" y="340"/>
                    <a:pt x="7263" y="1246"/>
                    <a:pt x="7263" y="1246"/>
                  </a:cubicBezTo>
                  <a:lnTo>
                    <a:pt x="7555" y="1027"/>
                  </a:lnTo>
                  <a:cubicBezTo>
                    <a:pt x="7508" y="981"/>
                    <a:pt x="6239" y="1"/>
                    <a:pt x="493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9"/>
            <p:cNvSpPr/>
            <p:nvPr/>
          </p:nvSpPr>
          <p:spPr>
            <a:xfrm>
              <a:off x="5439725" y="711263"/>
              <a:ext cx="147425" cy="150275"/>
            </a:xfrm>
            <a:custGeom>
              <a:rect b="b" l="l" r="r" t="t"/>
              <a:pathLst>
                <a:path extrusionOk="0" h="6011" w="5897">
                  <a:moveTo>
                    <a:pt x="5224" y="1"/>
                  </a:moveTo>
                  <a:lnTo>
                    <a:pt x="5224" y="1"/>
                  </a:lnTo>
                  <a:cubicBezTo>
                    <a:pt x="5223" y="1"/>
                    <a:pt x="1" y="2867"/>
                    <a:pt x="1483" y="5418"/>
                  </a:cubicBezTo>
                  <a:cubicBezTo>
                    <a:pt x="1722" y="5833"/>
                    <a:pt x="2002" y="6011"/>
                    <a:pt x="2300" y="6011"/>
                  </a:cubicBezTo>
                  <a:cubicBezTo>
                    <a:pt x="3851" y="6011"/>
                    <a:pt x="5896" y="1203"/>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9"/>
            <p:cNvSpPr/>
            <p:nvPr/>
          </p:nvSpPr>
          <p:spPr>
            <a:xfrm>
              <a:off x="5379050" y="610488"/>
              <a:ext cx="194325" cy="86025"/>
            </a:xfrm>
            <a:custGeom>
              <a:rect b="b" l="l" r="r" t="t"/>
              <a:pathLst>
                <a:path extrusionOk="0" h="3441" w="7773">
                  <a:moveTo>
                    <a:pt x="2357" y="1"/>
                  </a:moveTo>
                  <a:cubicBezTo>
                    <a:pt x="928" y="1"/>
                    <a:pt x="0" y="227"/>
                    <a:pt x="1140" y="971"/>
                  </a:cubicBezTo>
                  <a:cubicBezTo>
                    <a:pt x="2594" y="1933"/>
                    <a:pt x="4895" y="3441"/>
                    <a:pt x="6949" y="3441"/>
                  </a:cubicBezTo>
                  <a:cubicBezTo>
                    <a:pt x="7229" y="3441"/>
                    <a:pt x="7504" y="3413"/>
                    <a:pt x="7772" y="3352"/>
                  </a:cubicBezTo>
                  <a:lnTo>
                    <a:pt x="7772" y="2501"/>
                  </a:lnTo>
                  <a:cubicBezTo>
                    <a:pt x="7772" y="2501"/>
                    <a:pt x="6825" y="339"/>
                    <a:pt x="4541" y="121"/>
                  </a:cubicBezTo>
                  <a:cubicBezTo>
                    <a:pt x="3811" y="51"/>
                    <a:pt x="3029" y="1"/>
                    <a:pt x="235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9"/>
            <p:cNvSpPr/>
            <p:nvPr/>
          </p:nvSpPr>
          <p:spPr>
            <a:xfrm>
              <a:off x="5576975" y="614563"/>
              <a:ext cx="194975" cy="74775"/>
            </a:xfrm>
            <a:custGeom>
              <a:rect b="b" l="l" r="r" t="t"/>
              <a:pathLst>
                <a:path extrusionOk="0" h="2991" w="7799">
                  <a:moveTo>
                    <a:pt x="6126" y="1"/>
                  </a:moveTo>
                  <a:cubicBezTo>
                    <a:pt x="4472" y="1"/>
                    <a:pt x="122" y="1901"/>
                    <a:pt x="122" y="1901"/>
                  </a:cubicBezTo>
                  <a:lnTo>
                    <a:pt x="1" y="2751"/>
                  </a:lnTo>
                  <a:cubicBezTo>
                    <a:pt x="1" y="2751"/>
                    <a:pt x="294" y="2991"/>
                    <a:pt x="1116" y="2991"/>
                  </a:cubicBezTo>
                  <a:cubicBezTo>
                    <a:pt x="1752" y="2991"/>
                    <a:pt x="2704" y="2847"/>
                    <a:pt x="4082" y="2338"/>
                  </a:cubicBezTo>
                  <a:cubicBezTo>
                    <a:pt x="7216" y="1172"/>
                    <a:pt x="7799" y="103"/>
                    <a:pt x="6268" y="6"/>
                  </a:cubicBezTo>
                  <a:cubicBezTo>
                    <a:pt x="6224" y="3"/>
                    <a:pt x="6176" y="1"/>
                    <a:pt x="6126"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9"/>
            <p:cNvSpPr/>
            <p:nvPr/>
          </p:nvSpPr>
          <p:spPr>
            <a:xfrm>
              <a:off x="5352900" y="515763"/>
              <a:ext cx="235050" cy="88050"/>
            </a:xfrm>
            <a:custGeom>
              <a:rect b="b" l="l" r="r" t="t"/>
              <a:pathLst>
                <a:path extrusionOk="0" h="3522" w="9402">
                  <a:moveTo>
                    <a:pt x="3604" y="0"/>
                  </a:moveTo>
                  <a:cubicBezTo>
                    <a:pt x="3363" y="0"/>
                    <a:pt x="3125" y="23"/>
                    <a:pt x="2891" y="72"/>
                  </a:cubicBezTo>
                  <a:cubicBezTo>
                    <a:pt x="0" y="698"/>
                    <a:pt x="4586" y="3522"/>
                    <a:pt x="9258" y="3522"/>
                  </a:cubicBezTo>
                  <a:cubicBezTo>
                    <a:pt x="9298" y="3522"/>
                    <a:pt x="9337" y="3521"/>
                    <a:pt x="9377" y="3521"/>
                  </a:cubicBezTo>
                  <a:lnTo>
                    <a:pt x="9401" y="3084"/>
                  </a:lnTo>
                  <a:cubicBezTo>
                    <a:pt x="9401" y="2950"/>
                    <a:pt x="6360" y="0"/>
                    <a:pt x="360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9"/>
            <p:cNvSpPr/>
            <p:nvPr/>
          </p:nvSpPr>
          <p:spPr>
            <a:xfrm>
              <a:off x="5587925" y="491713"/>
              <a:ext cx="207725" cy="100550"/>
            </a:xfrm>
            <a:custGeom>
              <a:rect b="b" l="l" r="r" t="t"/>
              <a:pathLst>
                <a:path extrusionOk="0" h="4022" w="8309">
                  <a:moveTo>
                    <a:pt x="5467" y="1"/>
                  </a:moveTo>
                  <a:cubicBezTo>
                    <a:pt x="3330" y="1"/>
                    <a:pt x="73" y="3308"/>
                    <a:pt x="73" y="3414"/>
                  </a:cubicBezTo>
                  <a:lnTo>
                    <a:pt x="0" y="4021"/>
                  </a:lnTo>
                  <a:cubicBezTo>
                    <a:pt x="1458" y="3657"/>
                    <a:pt x="8308" y="1471"/>
                    <a:pt x="6316" y="232"/>
                  </a:cubicBezTo>
                  <a:cubicBezTo>
                    <a:pt x="6066" y="71"/>
                    <a:pt x="5778" y="1"/>
                    <a:pt x="546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9"/>
            <p:cNvSpPr/>
            <p:nvPr/>
          </p:nvSpPr>
          <p:spPr>
            <a:xfrm>
              <a:off x="5445800" y="427038"/>
              <a:ext cx="149425" cy="115425"/>
            </a:xfrm>
            <a:custGeom>
              <a:rect b="b" l="l" r="r" t="t"/>
              <a:pathLst>
                <a:path extrusionOk="0" h="4617" w="5977">
                  <a:moveTo>
                    <a:pt x="1" y="1"/>
                  </a:moveTo>
                  <a:cubicBezTo>
                    <a:pt x="1337" y="3402"/>
                    <a:pt x="5685" y="4616"/>
                    <a:pt x="5685" y="4616"/>
                  </a:cubicBezTo>
                  <a:lnTo>
                    <a:pt x="5977" y="3572"/>
                  </a:lnTo>
                  <a:cubicBezTo>
                    <a:pt x="4762" y="1361"/>
                    <a:pt x="2479" y="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9"/>
            <p:cNvSpPr/>
            <p:nvPr/>
          </p:nvSpPr>
          <p:spPr>
            <a:xfrm>
              <a:off x="5596425" y="427038"/>
              <a:ext cx="142725" cy="95375"/>
            </a:xfrm>
            <a:custGeom>
              <a:rect b="b" l="l" r="r" t="t"/>
              <a:pathLst>
                <a:path extrusionOk="0" h="3815" w="5709">
                  <a:moveTo>
                    <a:pt x="5709" y="1"/>
                  </a:moveTo>
                  <a:cubicBezTo>
                    <a:pt x="680" y="292"/>
                    <a:pt x="0" y="3110"/>
                    <a:pt x="0" y="3110"/>
                  </a:cubicBezTo>
                  <a:lnTo>
                    <a:pt x="0" y="3815"/>
                  </a:lnTo>
                  <a:cubicBezTo>
                    <a:pt x="5442" y="3523"/>
                    <a:pt x="5709" y="1"/>
                    <a:pt x="570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9"/>
            <p:cNvSpPr/>
            <p:nvPr/>
          </p:nvSpPr>
          <p:spPr>
            <a:xfrm>
              <a:off x="5460375" y="335338"/>
              <a:ext cx="145175" cy="100850"/>
            </a:xfrm>
            <a:custGeom>
              <a:rect b="b" l="l" r="r" t="t"/>
              <a:pathLst>
                <a:path extrusionOk="0" h="4034" w="5807">
                  <a:moveTo>
                    <a:pt x="1" y="1"/>
                  </a:moveTo>
                  <a:cubicBezTo>
                    <a:pt x="1" y="1"/>
                    <a:pt x="365" y="3936"/>
                    <a:pt x="5710" y="4033"/>
                  </a:cubicBezTo>
                  <a:lnTo>
                    <a:pt x="5807" y="3329"/>
                  </a:lnTo>
                  <a:cubicBezTo>
                    <a:pt x="5807" y="3329"/>
                    <a:pt x="3790" y="147"/>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9"/>
            <p:cNvSpPr/>
            <p:nvPr/>
          </p:nvSpPr>
          <p:spPr>
            <a:xfrm>
              <a:off x="5605525" y="371763"/>
              <a:ext cx="160975" cy="47400"/>
            </a:xfrm>
            <a:custGeom>
              <a:rect b="b" l="l" r="r" t="t"/>
              <a:pathLst>
                <a:path extrusionOk="0" h="1896" w="6439">
                  <a:moveTo>
                    <a:pt x="5010" y="0"/>
                  </a:moveTo>
                  <a:cubicBezTo>
                    <a:pt x="1934" y="0"/>
                    <a:pt x="49" y="1386"/>
                    <a:pt x="49" y="1386"/>
                  </a:cubicBezTo>
                  <a:lnTo>
                    <a:pt x="1" y="1872"/>
                  </a:lnTo>
                  <a:cubicBezTo>
                    <a:pt x="344" y="1888"/>
                    <a:pt x="669" y="1896"/>
                    <a:pt x="978" y="1896"/>
                  </a:cubicBezTo>
                  <a:cubicBezTo>
                    <a:pt x="5689" y="1896"/>
                    <a:pt x="6438" y="99"/>
                    <a:pt x="6438" y="99"/>
                  </a:cubicBezTo>
                  <a:cubicBezTo>
                    <a:pt x="5938" y="30"/>
                    <a:pt x="5461" y="0"/>
                    <a:pt x="501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9"/>
            <p:cNvSpPr/>
            <p:nvPr/>
          </p:nvSpPr>
          <p:spPr>
            <a:xfrm>
              <a:off x="5495600" y="244863"/>
              <a:ext cx="154300" cy="117225"/>
            </a:xfrm>
            <a:custGeom>
              <a:rect b="b" l="l" r="r" t="t"/>
              <a:pathLst>
                <a:path extrusionOk="0" h="4689" w="6172">
                  <a:moveTo>
                    <a:pt x="1" y="0"/>
                  </a:moveTo>
                  <a:cubicBezTo>
                    <a:pt x="1" y="0"/>
                    <a:pt x="1677" y="3960"/>
                    <a:pt x="4713" y="4689"/>
                  </a:cubicBezTo>
                  <a:cubicBezTo>
                    <a:pt x="4713" y="4689"/>
                    <a:pt x="6171" y="195"/>
                    <a:pt x="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9"/>
            <p:cNvSpPr/>
            <p:nvPr/>
          </p:nvSpPr>
          <p:spPr>
            <a:xfrm>
              <a:off x="5614650" y="289788"/>
              <a:ext cx="139075" cy="68650"/>
            </a:xfrm>
            <a:custGeom>
              <a:rect b="b" l="l" r="r" t="t"/>
              <a:pathLst>
                <a:path extrusionOk="0" h="2746" w="5563">
                  <a:moveTo>
                    <a:pt x="5563" y="1"/>
                  </a:moveTo>
                  <a:cubicBezTo>
                    <a:pt x="1336" y="171"/>
                    <a:pt x="0" y="2746"/>
                    <a:pt x="122" y="2746"/>
                  </a:cubicBezTo>
                  <a:cubicBezTo>
                    <a:pt x="4130" y="2600"/>
                    <a:pt x="5563" y="25"/>
                    <a:pt x="556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9"/>
            <p:cNvSpPr/>
            <p:nvPr/>
          </p:nvSpPr>
          <p:spPr>
            <a:xfrm>
              <a:off x="5576975" y="150113"/>
              <a:ext cx="125150" cy="91725"/>
            </a:xfrm>
            <a:custGeom>
              <a:rect b="b" l="l" r="r" t="t"/>
              <a:pathLst>
                <a:path extrusionOk="0" h="3669" w="5006">
                  <a:moveTo>
                    <a:pt x="1" y="1"/>
                  </a:moveTo>
                  <a:cubicBezTo>
                    <a:pt x="1" y="1"/>
                    <a:pt x="487" y="3159"/>
                    <a:pt x="4884" y="3669"/>
                  </a:cubicBezTo>
                  <a:cubicBezTo>
                    <a:pt x="4884" y="3669"/>
                    <a:pt x="5005" y="51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9"/>
            <p:cNvSpPr/>
            <p:nvPr/>
          </p:nvSpPr>
          <p:spPr>
            <a:xfrm>
              <a:off x="5714850" y="181088"/>
              <a:ext cx="134225" cy="64775"/>
            </a:xfrm>
            <a:custGeom>
              <a:rect b="b" l="l" r="r" t="t"/>
              <a:pathLst>
                <a:path extrusionOk="0" h="2591" w="5369">
                  <a:moveTo>
                    <a:pt x="5369" y="1"/>
                  </a:moveTo>
                  <a:cubicBezTo>
                    <a:pt x="73" y="219"/>
                    <a:pt x="0" y="2551"/>
                    <a:pt x="0" y="2551"/>
                  </a:cubicBezTo>
                  <a:cubicBezTo>
                    <a:pt x="250" y="2578"/>
                    <a:pt x="491" y="2591"/>
                    <a:pt x="721" y="2591"/>
                  </a:cubicBezTo>
                  <a:cubicBezTo>
                    <a:pt x="4031" y="2591"/>
                    <a:pt x="5369" y="1"/>
                    <a:pt x="536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440" name="Google Shape;2440;p39"/>
          <p:cNvPicPr preferRelativeResize="0"/>
          <p:nvPr/>
        </p:nvPicPr>
        <p:blipFill>
          <a:blip r:embed="rId3">
            <a:alphaModFix/>
          </a:blip>
          <a:stretch>
            <a:fillRect/>
          </a:stretch>
        </p:blipFill>
        <p:spPr>
          <a:xfrm>
            <a:off x="1142276" y="2424100"/>
            <a:ext cx="1687259" cy="27194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4" name="Shape 2444"/>
        <p:cNvGrpSpPr/>
        <p:nvPr/>
      </p:nvGrpSpPr>
      <p:grpSpPr>
        <a:xfrm>
          <a:off x="0" y="0"/>
          <a:ext cx="0" cy="0"/>
          <a:chOff x="0" y="0"/>
          <a:chExt cx="0" cy="0"/>
        </a:xfrm>
      </p:grpSpPr>
      <p:sp>
        <p:nvSpPr>
          <p:cNvPr id="2445" name="Google Shape;2445;p40"/>
          <p:cNvSpPr txBox="1"/>
          <p:nvPr>
            <p:ph idx="2" type="title"/>
          </p:nvPr>
        </p:nvSpPr>
        <p:spPr>
          <a:xfrm flipH="1">
            <a:off x="4723650" y="2583476"/>
            <a:ext cx="3454500" cy="6696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In brief</a:t>
            </a:r>
            <a:endParaRPr/>
          </a:p>
        </p:txBody>
      </p:sp>
      <p:sp>
        <p:nvSpPr>
          <p:cNvPr id="2446" name="Google Shape;2446;p40"/>
          <p:cNvSpPr txBox="1"/>
          <p:nvPr>
            <p:ph type="title"/>
          </p:nvPr>
        </p:nvSpPr>
        <p:spPr>
          <a:xfrm>
            <a:off x="4723650" y="1210825"/>
            <a:ext cx="1991100" cy="13728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03</a:t>
            </a:r>
            <a:endParaRPr/>
          </a:p>
        </p:txBody>
      </p:sp>
      <p:sp>
        <p:nvSpPr>
          <p:cNvPr id="2447" name="Google Shape;2447;p40"/>
          <p:cNvSpPr txBox="1"/>
          <p:nvPr>
            <p:ph idx="1" type="subTitle"/>
          </p:nvPr>
        </p:nvSpPr>
        <p:spPr>
          <a:xfrm flipH="1">
            <a:off x="4723700" y="3457984"/>
            <a:ext cx="2687700" cy="55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enter a subtitle here if you need it</a:t>
            </a:r>
            <a:endParaRPr/>
          </a:p>
        </p:txBody>
      </p:sp>
      <p:grpSp>
        <p:nvGrpSpPr>
          <p:cNvPr id="2448" name="Google Shape;2448;p40"/>
          <p:cNvGrpSpPr/>
          <p:nvPr/>
        </p:nvGrpSpPr>
        <p:grpSpPr>
          <a:xfrm>
            <a:off x="1193735" y="853879"/>
            <a:ext cx="2594382" cy="2590083"/>
            <a:chOff x="800100" y="597450"/>
            <a:chExt cx="3038274" cy="3033239"/>
          </a:xfrm>
        </p:grpSpPr>
        <p:sp>
          <p:nvSpPr>
            <p:cNvPr id="2449" name="Google Shape;2449;p40"/>
            <p:cNvSpPr/>
            <p:nvPr/>
          </p:nvSpPr>
          <p:spPr>
            <a:xfrm>
              <a:off x="1069659" y="985896"/>
              <a:ext cx="2506564" cy="2275270"/>
            </a:xfrm>
            <a:custGeom>
              <a:rect b="b" l="l" r="r" t="t"/>
              <a:pathLst>
                <a:path extrusionOk="0" h="26698" w="29412">
                  <a:moveTo>
                    <a:pt x="0" y="0"/>
                  </a:moveTo>
                  <a:lnTo>
                    <a:pt x="29412" y="0"/>
                  </a:lnTo>
                  <a:lnTo>
                    <a:pt x="29412" y="26697"/>
                  </a:lnTo>
                  <a:lnTo>
                    <a:pt x="0" y="2669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0"/>
            <p:cNvSpPr/>
            <p:nvPr/>
          </p:nvSpPr>
          <p:spPr>
            <a:xfrm>
              <a:off x="3474188" y="597450"/>
              <a:ext cx="364186" cy="3033239"/>
            </a:xfrm>
            <a:custGeom>
              <a:rect b="b" l="l" r="r" t="t"/>
              <a:pathLst>
                <a:path extrusionOk="0" h="35592" w="3077">
                  <a:moveTo>
                    <a:pt x="1" y="4558"/>
                  </a:moveTo>
                  <a:lnTo>
                    <a:pt x="3076" y="0"/>
                  </a:lnTo>
                  <a:lnTo>
                    <a:pt x="3076" y="35591"/>
                  </a:lnTo>
                  <a:lnTo>
                    <a:pt x="1" y="31255"/>
                  </a:lnTo>
                  <a:lnTo>
                    <a:pt x="1" y="4558"/>
                  </a:ln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0"/>
            <p:cNvSpPr/>
            <p:nvPr/>
          </p:nvSpPr>
          <p:spPr>
            <a:xfrm>
              <a:off x="800100" y="597450"/>
              <a:ext cx="364175" cy="3033239"/>
            </a:xfrm>
            <a:custGeom>
              <a:rect b="b" l="l" r="r" t="t"/>
              <a:pathLst>
                <a:path extrusionOk="0" h="35592" w="3076">
                  <a:moveTo>
                    <a:pt x="3076" y="4558"/>
                  </a:moveTo>
                  <a:lnTo>
                    <a:pt x="0" y="0"/>
                  </a:lnTo>
                  <a:lnTo>
                    <a:pt x="0" y="35591"/>
                  </a:lnTo>
                  <a:lnTo>
                    <a:pt x="3076" y="31255"/>
                  </a:lnTo>
                  <a:lnTo>
                    <a:pt x="3076" y="4558"/>
                  </a:lnTo>
                  <a:close/>
                </a:path>
              </a:pathLst>
            </a:custGeom>
            <a:gradFill>
              <a:gsLst>
                <a:gs pos="0">
                  <a:schemeClr val="lt2"/>
                </a:gs>
                <a:gs pos="100000">
                  <a:schemeClr val="l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0"/>
            <p:cNvSpPr/>
            <p:nvPr/>
          </p:nvSpPr>
          <p:spPr>
            <a:xfrm>
              <a:off x="800100" y="597450"/>
              <a:ext cx="3038267" cy="388529"/>
            </a:xfrm>
            <a:custGeom>
              <a:rect b="b" l="l" r="r" t="t"/>
              <a:pathLst>
                <a:path extrusionOk="0" h="4559" w="35651">
                  <a:moveTo>
                    <a:pt x="0" y="0"/>
                  </a:moveTo>
                  <a:lnTo>
                    <a:pt x="35650" y="0"/>
                  </a:lnTo>
                  <a:lnTo>
                    <a:pt x="32575" y="4558"/>
                  </a:lnTo>
                  <a:lnTo>
                    <a:pt x="3163" y="4558"/>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453" name="Google Shape;2453;p40"/>
            <p:cNvSpPr/>
            <p:nvPr/>
          </p:nvSpPr>
          <p:spPr>
            <a:xfrm>
              <a:off x="800100" y="3241743"/>
              <a:ext cx="3038267" cy="388529"/>
            </a:xfrm>
            <a:custGeom>
              <a:rect b="b" l="l" r="r" t="t"/>
              <a:pathLst>
                <a:path extrusionOk="0" h="4559" w="35651">
                  <a:moveTo>
                    <a:pt x="0" y="4558"/>
                  </a:moveTo>
                  <a:lnTo>
                    <a:pt x="35650" y="4558"/>
                  </a:lnTo>
                  <a:lnTo>
                    <a:pt x="32575" y="0"/>
                  </a:lnTo>
                  <a:lnTo>
                    <a:pt x="3163" y="0"/>
                  </a:lnTo>
                  <a:close/>
                </a:path>
              </a:pathLst>
            </a:custGeom>
            <a:gradFill>
              <a:gsLst>
                <a:gs pos="0">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0"/>
            <p:cNvSpPr/>
            <p:nvPr/>
          </p:nvSpPr>
          <p:spPr>
            <a:xfrm>
              <a:off x="1245133" y="1120462"/>
              <a:ext cx="2181611" cy="1980145"/>
            </a:xfrm>
            <a:custGeom>
              <a:rect b="b" l="l" r="r" t="t"/>
              <a:pathLst>
                <a:path extrusionOk="0" h="23235" w="25599">
                  <a:moveTo>
                    <a:pt x="1" y="1"/>
                  </a:moveTo>
                  <a:lnTo>
                    <a:pt x="25598" y="1"/>
                  </a:lnTo>
                  <a:lnTo>
                    <a:pt x="25598" y="23235"/>
                  </a:lnTo>
                  <a:lnTo>
                    <a:pt x="1" y="23235"/>
                  </a:lnTo>
                  <a:close/>
                </a:path>
              </a:pathLst>
            </a:custGeom>
            <a:gradFill>
              <a:gsLst>
                <a:gs pos="0">
                  <a:schemeClr val="accent4"/>
                </a:gs>
                <a:gs pos="100000">
                  <a:schemeClr val="lt2"/>
                </a:gs>
              </a:gsLst>
              <a:lin ang="16200038" scaled="0"/>
            </a:gra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0"/>
            <p:cNvSpPr/>
            <p:nvPr/>
          </p:nvSpPr>
          <p:spPr>
            <a:xfrm>
              <a:off x="1379018" y="1168443"/>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0"/>
            <p:cNvSpPr/>
            <p:nvPr/>
          </p:nvSpPr>
          <p:spPr>
            <a:xfrm>
              <a:off x="1529180"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0"/>
            <p:cNvSpPr/>
            <p:nvPr/>
          </p:nvSpPr>
          <p:spPr>
            <a:xfrm>
              <a:off x="1450349"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0"/>
            <p:cNvSpPr/>
            <p:nvPr/>
          </p:nvSpPr>
          <p:spPr>
            <a:xfrm>
              <a:off x="1712750"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0"/>
            <p:cNvSpPr/>
            <p:nvPr/>
          </p:nvSpPr>
          <p:spPr>
            <a:xfrm>
              <a:off x="1658293"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0"/>
            <p:cNvSpPr/>
            <p:nvPr/>
          </p:nvSpPr>
          <p:spPr>
            <a:xfrm>
              <a:off x="1624374" y="1201254"/>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0"/>
            <p:cNvSpPr/>
            <p:nvPr/>
          </p:nvSpPr>
          <p:spPr>
            <a:xfrm>
              <a:off x="1333850"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0"/>
            <p:cNvSpPr/>
            <p:nvPr/>
          </p:nvSpPr>
          <p:spPr>
            <a:xfrm>
              <a:off x="2073327"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0"/>
            <p:cNvSpPr/>
            <p:nvPr/>
          </p:nvSpPr>
          <p:spPr>
            <a:xfrm>
              <a:off x="2249312"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0"/>
            <p:cNvSpPr/>
            <p:nvPr/>
          </p:nvSpPr>
          <p:spPr>
            <a:xfrm>
              <a:off x="2166476" y="1431440"/>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0"/>
            <p:cNvSpPr/>
            <p:nvPr/>
          </p:nvSpPr>
          <p:spPr>
            <a:xfrm>
              <a:off x="1947027" y="1302328"/>
              <a:ext cx="7244" cy="38009"/>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0"/>
            <p:cNvSpPr/>
            <p:nvPr/>
          </p:nvSpPr>
          <p:spPr>
            <a:xfrm>
              <a:off x="1399557"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0"/>
            <p:cNvSpPr/>
            <p:nvPr/>
          </p:nvSpPr>
          <p:spPr>
            <a:xfrm>
              <a:off x="1312118" y="2012063"/>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0"/>
            <p:cNvSpPr/>
            <p:nvPr/>
          </p:nvSpPr>
          <p:spPr>
            <a:xfrm>
              <a:off x="1343821"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0"/>
            <p:cNvSpPr/>
            <p:nvPr/>
          </p:nvSpPr>
          <p:spPr>
            <a:xfrm>
              <a:off x="2013671"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0"/>
            <p:cNvSpPr/>
            <p:nvPr/>
          </p:nvSpPr>
          <p:spPr>
            <a:xfrm>
              <a:off x="1543157"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0"/>
            <p:cNvSpPr/>
            <p:nvPr/>
          </p:nvSpPr>
          <p:spPr>
            <a:xfrm>
              <a:off x="2265419" y="1695205"/>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0"/>
            <p:cNvSpPr/>
            <p:nvPr/>
          </p:nvSpPr>
          <p:spPr>
            <a:xfrm>
              <a:off x="1998331"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0"/>
            <p:cNvSpPr/>
            <p:nvPr/>
          </p:nvSpPr>
          <p:spPr>
            <a:xfrm>
              <a:off x="2103411" y="1725970"/>
              <a:ext cx="7159" cy="46361"/>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0"/>
            <p:cNvSpPr/>
            <p:nvPr/>
          </p:nvSpPr>
          <p:spPr>
            <a:xfrm>
              <a:off x="2069578" y="1834289"/>
              <a:ext cx="7244" cy="49003"/>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0"/>
            <p:cNvSpPr/>
            <p:nvPr/>
          </p:nvSpPr>
          <p:spPr>
            <a:xfrm>
              <a:off x="2307775" y="1728783"/>
              <a:ext cx="7244" cy="66303"/>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0"/>
            <p:cNvSpPr/>
            <p:nvPr/>
          </p:nvSpPr>
          <p:spPr>
            <a:xfrm>
              <a:off x="2027222" y="2051436"/>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0"/>
            <p:cNvSpPr/>
            <p:nvPr/>
          </p:nvSpPr>
          <p:spPr>
            <a:xfrm>
              <a:off x="2222211" y="1929482"/>
              <a:ext cx="7244" cy="51730"/>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0"/>
            <p:cNvSpPr/>
            <p:nvPr/>
          </p:nvSpPr>
          <p:spPr>
            <a:xfrm>
              <a:off x="2287236"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0"/>
            <p:cNvSpPr/>
            <p:nvPr/>
          </p:nvSpPr>
          <p:spPr>
            <a:xfrm>
              <a:off x="2183009"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0"/>
            <p:cNvSpPr/>
            <p:nvPr/>
          </p:nvSpPr>
          <p:spPr>
            <a:xfrm>
              <a:off x="1926063" y="1968003"/>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0"/>
            <p:cNvSpPr/>
            <p:nvPr/>
          </p:nvSpPr>
          <p:spPr>
            <a:xfrm>
              <a:off x="1939272" y="1761934"/>
              <a:ext cx="7244" cy="79853"/>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0"/>
            <p:cNvSpPr/>
            <p:nvPr/>
          </p:nvSpPr>
          <p:spPr>
            <a:xfrm>
              <a:off x="2138949"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0"/>
            <p:cNvSpPr/>
            <p:nvPr/>
          </p:nvSpPr>
          <p:spPr>
            <a:xfrm>
              <a:off x="1573667" y="1786649"/>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0"/>
            <p:cNvSpPr/>
            <p:nvPr/>
          </p:nvSpPr>
          <p:spPr>
            <a:xfrm>
              <a:off x="1705762" y="1735174"/>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0"/>
            <p:cNvSpPr/>
            <p:nvPr/>
          </p:nvSpPr>
          <p:spPr>
            <a:xfrm>
              <a:off x="1613466" y="2002348"/>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0"/>
            <p:cNvSpPr/>
            <p:nvPr/>
          </p:nvSpPr>
          <p:spPr>
            <a:xfrm>
              <a:off x="1489467" y="1938090"/>
              <a:ext cx="7159" cy="59741"/>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0"/>
            <p:cNvSpPr/>
            <p:nvPr/>
          </p:nvSpPr>
          <p:spPr>
            <a:xfrm>
              <a:off x="1370581" y="1889769"/>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0"/>
            <p:cNvSpPr/>
            <p:nvPr/>
          </p:nvSpPr>
          <p:spPr>
            <a:xfrm>
              <a:off x="2437825" y="1168443"/>
              <a:ext cx="7244" cy="43037"/>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0"/>
            <p:cNvSpPr/>
            <p:nvPr/>
          </p:nvSpPr>
          <p:spPr>
            <a:xfrm>
              <a:off x="2588073"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0"/>
            <p:cNvSpPr/>
            <p:nvPr/>
          </p:nvSpPr>
          <p:spPr>
            <a:xfrm>
              <a:off x="2509242"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0"/>
            <p:cNvSpPr/>
            <p:nvPr/>
          </p:nvSpPr>
          <p:spPr>
            <a:xfrm>
              <a:off x="2771642"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0"/>
            <p:cNvSpPr/>
            <p:nvPr/>
          </p:nvSpPr>
          <p:spPr>
            <a:xfrm>
              <a:off x="2717185"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0"/>
            <p:cNvSpPr/>
            <p:nvPr/>
          </p:nvSpPr>
          <p:spPr>
            <a:xfrm>
              <a:off x="2683266" y="1201254"/>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0"/>
            <p:cNvSpPr/>
            <p:nvPr/>
          </p:nvSpPr>
          <p:spPr>
            <a:xfrm>
              <a:off x="2392742"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0"/>
            <p:cNvSpPr/>
            <p:nvPr/>
          </p:nvSpPr>
          <p:spPr>
            <a:xfrm>
              <a:off x="3132220"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0"/>
            <p:cNvSpPr/>
            <p:nvPr/>
          </p:nvSpPr>
          <p:spPr>
            <a:xfrm>
              <a:off x="3308204"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0"/>
            <p:cNvSpPr/>
            <p:nvPr/>
          </p:nvSpPr>
          <p:spPr>
            <a:xfrm>
              <a:off x="3225198" y="1431440"/>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0"/>
            <p:cNvSpPr/>
            <p:nvPr/>
          </p:nvSpPr>
          <p:spPr>
            <a:xfrm>
              <a:off x="3005749" y="1302328"/>
              <a:ext cx="7244" cy="38009"/>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0"/>
            <p:cNvSpPr/>
            <p:nvPr/>
          </p:nvSpPr>
          <p:spPr>
            <a:xfrm>
              <a:off x="2458449"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0"/>
            <p:cNvSpPr/>
            <p:nvPr/>
          </p:nvSpPr>
          <p:spPr>
            <a:xfrm>
              <a:off x="2371010" y="2012063"/>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0"/>
            <p:cNvSpPr/>
            <p:nvPr/>
          </p:nvSpPr>
          <p:spPr>
            <a:xfrm>
              <a:off x="2402713"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0"/>
            <p:cNvSpPr/>
            <p:nvPr/>
          </p:nvSpPr>
          <p:spPr>
            <a:xfrm>
              <a:off x="3072564"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0"/>
            <p:cNvSpPr/>
            <p:nvPr/>
          </p:nvSpPr>
          <p:spPr>
            <a:xfrm>
              <a:off x="2602049"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0"/>
            <p:cNvSpPr/>
            <p:nvPr/>
          </p:nvSpPr>
          <p:spPr>
            <a:xfrm>
              <a:off x="3324141" y="1695205"/>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0"/>
            <p:cNvSpPr/>
            <p:nvPr/>
          </p:nvSpPr>
          <p:spPr>
            <a:xfrm>
              <a:off x="3057224"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0"/>
            <p:cNvSpPr/>
            <p:nvPr/>
          </p:nvSpPr>
          <p:spPr>
            <a:xfrm>
              <a:off x="3162303" y="1725970"/>
              <a:ext cx="7244" cy="46361"/>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0"/>
            <p:cNvSpPr/>
            <p:nvPr/>
          </p:nvSpPr>
          <p:spPr>
            <a:xfrm>
              <a:off x="3128555" y="1834289"/>
              <a:ext cx="7159" cy="49003"/>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0"/>
            <p:cNvSpPr/>
            <p:nvPr/>
          </p:nvSpPr>
          <p:spPr>
            <a:xfrm>
              <a:off x="3366667" y="1728783"/>
              <a:ext cx="7244" cy="66303"/>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0"/>
            <p:cNvSpPr/>
            <p:nvPr/>
          </p:nvSpPr>
          <p:spPr>
            <a:xfrm>
              <a:off x="3086114" y="2051436"/>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0"/>
            <p:cNvSpPr/>
            <p:nvPr/>
          </p:nvSpPr>
          <p:spPr>
            <a:xfrm>
              <a:off x="3281189" y="1929482"/>
              <a:ext cx="7159" cy="51730"/>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0"/>
            <p:cNvSpPr/>
            <p:nvPr/>
          </p:nvSpPr>
          <p:spPr>
            <a:xfrm>
              <a:off x="3346129"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0"/>
            <p:cNvSpPr/>
            <p:nvPr/>
          </p:nvSpPr>
          <p:spPr>
            <a:xfrm>
              <a:off x="3241901"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0"/>
            <p:cNvSpPr/>
            <p:nvPr/>
          </p:nvSpPr>
          <p:spPr>
            <a:xfrm>
              <a:off x="2984955" y="1968003"/>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0"/>
            <p:cNvSpPr/>
            <p:nvPr/>
          </p:nvSpPr>
          <p:spPr>
            <a:xfrm>
              <a:off x="2998079" y="1761934"/>
              <a:ext cx="7159" cy="79853"/>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0"/>
            <p:cNvSpPr/>
            <p:nvPr/>
          </p:nvSpPr>
          <p:spPr>
            <a:xfrm>
              <a:off x="3197841"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0"/>
            <p:cNvSpPr/>
            <p:nvPr/>
          </p:nvSpPr>
          <p:spPr>
            <a:xfrm>
              <a:off x="2632559" y="1786649"/>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0"/>
            <p:cNvSpPr/>
            <p:nvPr/>
          </p:nvSpPr>
          <p:spPr>
            <a:xfrm>
              <a:off x="2764484" y="1735174"/>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0"/>
            <p:cNvSpPr/>
            <p:nvPr/>
          </p:nvSpPr>
          <p:spPr>
            <a:xfrm>
              <a:off x="2672443" y="2002348"/>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0"/>
            <p:cNvSpPr/>
            <p:nvPr/>
          </p:nvSpPr>
          <p:spPr>
            <a:xfrm>
              <a:off x="2548188" y="1938090"/>
              <a:ext cx="7244" cy="59741"/>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0"/>
            <p:cNvSpPr/>
            <p:nvPr/>
          </p:nvSpPr>
          <p:spPr>
            <a:xfrm>
              <a:off x="2429303" y="1889769"/>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0"/>
            <p:cNvSpPr/>
            <p:nvPr/>
          </p:nvSpPr>
          <p:spPr>
            <a:xfrm>
              <a:off x="1379018" y="2149698"/>
              <a:ext cx="7244" cy="43037"/>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0"/>
            <p:cNvSpPr/>
            <p:nvPr/>
          </p:nvSpPr>
          <p:spPr>
            <a:xfrm>
              <a:off x="1529180"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0"/>
            <p:cNvSpPr/>
            <p:nvPr/>
          </p:nvSpPr>
          <p:spPr>
            <a:xfrm>
              <a:off x="1450349"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0"/>
            <p:cNvSpPr/>
            <p:nvPr/>
          </p:nvSpPr>
          <p:spPr>
            <a:xfrm>
              <a:off x="1712750"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0"/>
            <p:cNvSpPr/>
            <p:nvPr/>
          </p:nvSpPr>
          <p:spPr>
            <a:xfrm>
              <a:off x="1658293"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0"/>
            <p:cNvSpPr/>
            <p:nvPr/>
          </p:nvSpPr>
          <p:spPr>
            <a:xfrm>
              <a:off x="1624374" y="2182509"/>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0"/>
            <p:cNvSpPr/>
            <p:nvPr/>
          </p:nvSpPr>
          <p:spPr>
            <a:xfrm>
              <a:off x="1333850"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0"/>
            <p:cNvSpPr/>
            <p:nvPr/>
          </p:nvSpPr>
          <p:spPr>
            <a:xfrm>
              <a:off x="2073327"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0"/>
            <p:cNvSpPr/>
            <p:nvPr/>
          </p:nvSpPr>
          <p:spPr>
            <a:xfrm>
              <a:off x="2249312"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0"/>
            <p:cNvSpPr/>
            <p:nvPr/>
          </p:nvSpPr>
          <p:spPr>
            <a:xfrm>
              <a:off x="2166476" y="2412696"/>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0"/>
            <p:cNvSpPr/>
            <p:nvPr/>
          </p:nvSpPr>
          <p:spPr>
            <a:xfrm>
              <a:off x="1947027" y="2283668"/>
              <a:ext cx="7244" cy="37924"/>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0"/>
            <p:cNvSpPr/>
            <p:nvPr/>
          </p:nvSpPr>
          <p:spPr>
            <a:xfrm>
              <a:off x="1399557"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0"/>
            <p:cNvSpPr/>
            <p:nvPr/>
          </p:nvSpPr>
          <p:spPr>
            <a:xfrm>
              <a:off x="1312118" y="2993319"/>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0"/>
            <p:cNvSpPr/>
            <p:nvPr/>
          </p:nvSpPr>
          <p:spPr>
            <a:xfrm>
              <a:off x="1343821"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0"/>
            <p:cNvSpPr/>
            <p:nvPr/>
          </p:nvSpPr>
          <p:spPr>
            <a:xfrm>
              <a:off x="1543157"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0"/>
            <p:cNvSpPr/>
            <p:nvPr/>
          </p:nvSpPr>
          <p:spPr>
            <a:xfrm>
              <a:off x="2265419" y="2676460"/>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0"/>
            <p:cNvSpPr/>
            <p:nvPr/>
          </p:nvSpPr>
          <p:spPr>
            <a:xfrm>
              <a:off x="1998331"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0"/>
            <p:cNvSpPr/>
            <p:nvPr/>
          </p:nvSpPr>
          <p:spPr>
            <a:xfrm>
              <a:off x="2103411" y="2707226"/>
              <a:ext cx="7159" cy="46361"/>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0"/>
            <p:cNvSpPr/>
            <p:nvPr/>
          </p:nvSpPr>
          <p:spPr>
            <a:xfrm>
              <a:off x="2069578" y="2815714"/>
              <a:ext cx="7244" cy="48832"/>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0"/>
            <p:cNvSpPr/>
            <p:nvPr/>
          </p:nvSpPr>
          <p:spPr>
            <a:xfrm>
              <a:off x="2307775" y="2710209"/>
              <a:ext cx="7244" cy="66133"/>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0"/>
            <p:cNvSpPr/>
            <p:nvPr/>
          </p:nvSpPr>
          <p:spPr>
            <a:xfrm>
              <a:off x="2027222" y="3032692"/>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0"/>
            <p:cNvSpPr/>
            <p:nvPr/>
          </p:nvSpPr>
          <p:spPr>
            <a:xfrm>
              <a:off x="2222211" y="2910738"/>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0"/>
            <p:cNvSpPr/>
            <p:nvPr/>
          </p:nvSpPr>
          <p:spPr>
            <a:xfrm>
              <a:off x="2287236"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0"/>
            <p:cNvSpPr/>
            <p:nvPr/>
          </p:nvSpPr>
          <p:spPr>
            <a:xfrm>
              <a:off x="2183009"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0"/>
            <p:cNvSpPr/>
            <p:nvPr/>
          </p:nvSpPr>
          <p:spPr>
            <a:xfrm>
              <a:off x="1926063" y="2949258"/>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0"/>
            <p:cNvSpPr/>
            <p:nvPr/>
          </p:nvSpPr>
          <p:spPr>
            <a:xfrm>
              <a:off x="1939272" y="2743190"/>
              <a:ext cx="7244" cy="80024"/>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0"/>
            <p:cNvSpPr/>
            <p:nvPr/>
          </p:nvSpPr>
          <p:spPr>
            <a:xfrm>
              <a:off x="2138949"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0"/>
            <p:cNvSpPr/>
            <p:nvPr/>
          </p:nvSpPr>
          <p:spPr>
            <a:xfrm>
              <a:off x="1573667" y="2767904"/>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0"/>
            <p:cNvSpPr/>
            <p:nvPr/>
          </p:nvSpPr>
          <p:spPr>
            <a:xfrm>
              <a:off x="1705762" y="2716430"/>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0"/>
            <p:cNvSpPr/>
            <p:nvPr/>
          </p:nvSpPr>
          <p:spPr>
            <a:xfrm>
              <a:off x="1613466" y="2983603"/>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0"/>
            <p:cNvSpPr/>
            <p:nvPr/>
          </p:nvSpPr>
          <p:spPr>
            <a:xfrm>
              <a:off x="1489467" y="2919345"/>
              <a:ext cx="7159" cy="59911"/>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0"/>
            <p:cNvSpPr/>
            <p:nvPr/>
          </p:nvSpPr>
          <p:spPr>
            <a:xfrm>
              <a:off x="1370581" y="2871024"/>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0"/>
            <p:cNvSpPr/>
            <p:nvPr/>
          </p:nvSpPr>
          <p:spPr>
            <a:xfrm>
              <a:off x="2437825" y="2149698"/>
              <a:ext cx="7244" cy="43037"/>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0"/>
            <p:cNvSpPr/>
            <p:nvPr/>
          </p:nvSpPr>
          <p:spPr>
            <a:xfrm>
              <a:off x="2588073"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0"/>
            <p:cNvSpPr/>
            <p:nvPr/>
          </p:nvSpPr>
          <p:spPr>
            <a:xfrm>
              <a:off x="2509242"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0"/>
            <p:cNvSpPr/>
            <p:nvPr/>
          </p:nvSpPr>
          <p:spPr>
            <a:xfrm>
              <a:off x="2771642"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0"/>
            <p:cNvSpPr/>
            <p:nvPr/>
          </p:nvSpPr>
          <p:spPr>
            <a:xfrm>
              <a:off x="2717185"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0"/>
            <p:cNvSpPr/>
            <p:nvPr/>
          </p:nvSpPr>
          <p:spPr>
            <a:xfrm>
              <a:off x="2683266" y="2182509"/>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0"/>
            <p:cNvSpPr/>
            <p:nvPr/>
          </p:nvSpPr>
          <p:spPr>
            <a:xfrm>
              <a:off x="2392742"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0"/>
            <p:cNvSpPr/>
            <p:nvPr/>
          </p:nvSpPr>
          <p:spPr>
            <a:xfrm>
              <a:off x="3132220"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0"/>
            <p:cNvSpPr/>
            <p:nvPr/>
          </p:nvSpPr>
          <p:spPr>
            <a:xfrm>
              <a:off x="3308204"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0"/>
            <p:cNvSpPr/>
            <p:nvPr/>
          </p:nvSpPr>
          <p:spPr>
            <a:xfrm>
              <a:off x="3225198" y="2412696"/>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0"/>
            <p:cNvSpPr/>
            <p:nvPr/>
          </p:nvSpPr>
          <p:spPr>
            <a:xfrm>
              <a:off x="3005749" y="2283668"/>
              <a:ext cx="7244" cy="37924"/>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0"/>
            <p:cNvSpPr/>
            <p:nvPr/>
          </p:nvSpPr>
          <p:spPr>
            <a:xfrm>
              <a:off x="2458449"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0"/>
            <p:cNvSpPr/>
            <p:nvPr/>
          </p:nvSpPr>
          <p:spPr>
            <a:xfrm>
              <a:off x="2371010" y="2993319"/>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0"/>
            <p:cNvSpPr/>
            <p:nvPr/>
          </p:nvSpPr>
          <p:spPr>
            <a:xfrm>
              <a:off x="2402713"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0"/>
            <p:cNvSpPr/>
            <p:nvPr/>
          </p:nvSpPr>
          <p:spPr>
            <a:xfrm>
              <a:off x="3072564" y="2390964"/>
              <a:ext cx="7244" cy="79768"/>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0"/>
            <p:cNvSpPr/>
            <p:nvPr/>
          </p:nvSpPr>
          <p:spPr>
            <a:xfrm>
              <a:off x="2602049"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0"/>
            <p:cNvSpPr/>
            <p:nvPr/>
          </p:nvSpPr>
          <p:spPr>
            <a:xfrm>
              <a:off x="3324141" y="2676460"/>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0"/>
            <p:cNvSpPr/>
            <p:nvPr/>
          </p:nvSpPr>
          <p:spPr>
            <a:xfrm>
              <a:off x="3057224"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0"/>
            <p:cNvSpPr/>
            <p:nvPr/>
          </p:nvSpPr>
          <p:spPr>
            <a:xfrm>
              <a:off x="3162303" y="2707226"/>
              <a:ext cx="7244" cy="46361"/>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0"/>
            <p:cNvSpPr/>
            <p:nvPr/>
          </p:nvSpPr>
          <p:spPr>
            <a:xfrm>
              <a:off x="3128555" y="2815714"/>
              <a:ext cx="7159" cy="48832"/>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0"/>
            <p:cNvSpPr/>
            <p:nvPr/>
          </p:nvSpPr>
          <p:spPr>
            <a:xfrm>
              <a:off x="3366667" y="2710209"/>
              <a:ext cx="7244" cy="66133"/>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0"/>
            <p:cNvSpPr/>
            <p:nvPr/>
          </p:nvSpPr>
          <p:spPr>
            <a:xfrm>
              <a:off x="3086114" y="3032692"/>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0"/>
            <p:cNvSpPr/>
            <p:nvPr/>
          </p:nvSpPr>
          <p:spPr>
            <a:xfrm>
              <a:off x="3281189" y="2910738"/>
              <a:ext cx="7159" cy="51730"/>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0"/>
            <p:cNvSpPr/>
            <p:nvPr/>
          </p:nvSpPr>
          <p:spPr>
            <a:xfrm>
              <a:off x="3346129"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0"/>
            <p:cNvSpPr/>
            <p:nvPr/>
          </p:nvSpPr>
          <p:spPr>
            <a:xfrm>
              <a:off x="3241901"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0"/>
            <p:cNvSpPr/>
            <p:nvPr/>
          </p:nvSpPr>
          <p:spPr>
            <a:xfrm>
              <a:off x="2984955" y="2949258"/>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0"/>
            <p:cNvSpPr/>
            <p:nvPr/>
          </p:nvSpPr>
          <p:spPr>
            <a:xfrm>
              <a:off x="2998079" y="2743190"/>
              <a:ext cx="7159" cy="80024"/>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0"/>
            <p:cNvSpPr/>
            <p:nvPr/>
          </p:nvSpPr>
          <p:spPr>
            <a:xfrm>
              <a:off x="3197841"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0"/>
            <p:cNvSpPr/>
            <p:nvPr/>
          </p:nvSpPr>
          <p:spPr>
            <a:xfrm>
              <a:off x="2632559" y="2767904"/>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0"/>
            <p:cNvSpPr/>
            <p:nvPr/>
          </p:nvSpPr>
          <p:spPr>
            <a:xfrm>
              <a:off x="2764484" y="2716430"/>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0"/>
            <p:cNvSpPr/>
            <p:nvPr/>
          </p:nvSpPr>
          <p:spPr>
            <a:xfrm>
              <a:off x="2672443" y="2983603"/>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0"/>
            <p:cNvSpPr/>
            <p:nvPr/>
          </p:nvSpPr>
          <p:spPr>
            <a:xfrm>
              <a:off x="2548188" y="2919345"/>
              <a:ext cx="7244" cy="59911"/>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0"/>
            <p:cNvSpPr/>
            <p:nvPr/>
          </p:nvSpPr>
          <p:spPr>
            <a:xfrm>
              <a:off x="2429303" y="2871024"/>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0"/>
            <p:cNvSpPr/>
            <p:nvPr/>
          </p:nvSpPr>
          <p:spPr>
            <a:xfrm>
              <a:off x="1245730" y="1120462"/>
              <a:ext cx="644708" cy="514829"/>
            </a:xfrm>
            <a:custGeom>
              <a:rect b="b" l="l" r="r" t="t"/>
              <a:pathLst>
                <a:path extrusionOk="0" h="6041" w="7565">
                  <a:moveTo>
                    <a:pt x="7565" y="6032"/>
                  </a:moveTo>
                  <a:lnTo>
                    <a:pt x="5676" y="6037"/>
                  </a:lnTo>
                  <a:lnTo>
                    <a:pt x="3787" y="6039"/>
                  </a:lnTo>
                  <a:lnTo>
                    <a:pt x="10" y="6041"/>
                  </a:lnTo>
                  <a:lnTo>
                    <a:pt x="1" y="6041"/>
                  </a:lnTo>
                  <a:lnTo>
                    <a:pt x="1" y="6032"/>
                  </a:lnTo>
                  <a:lnTo>
                    <a:pt x="3" y="3016"/>
                  </a:lnTo>
                  <a:lnTo>
                    <a:pt x="10" y="1"/>
                  </a:lnTo>
                  <a:lnTo>
                    <a:pt x="17" y="3016"/>
                  </a:lnTo>
                  <a:lnTo>
                    <a:pt x="18" y="6032"/>
                  </a:lnTo>
                  <a:lnTo>
                    <a:pt x="10" y="6023"/>
                  </a:lnTo>
                  <a:lnTo>
                    <a:pt x="3787" y="6025"/>
                  </a:lnTo>
                  <a:lnTo>
                    <a:pt x="5676" y="6027"/>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0"/>
            <p:cNvSpPr/>
            <p:nvPr/>
          </p:nvSpPr>
          <p:spPr>
            <a:xfrm>
              <a:off x="1245730" y="1888235"/>
              <a:ext cx="644708" cy="551304"/>
            </a:xfrm>
            <a:custGeom>
              <a:rect b="b" l="l" r="r" t="t"/>
              <a:pathLst>
                <a:path extrusionOk="0" h="6469" w="7565">
                  <a:moveTo>
                    <a:pt x="7565" y="6460"/>
                  </a:moveTo>
                  <a:lnTo>
                    <a:pt x="5676" y="6465"/>
                  </a:lnTo>
                  <a:lnTo>
                    <a:pt x="3787" y="6467"/>
                  </a:lnTo>
                  <a:lnTo>
                    <a:pt x="10" y="6468"/>
                  </a:lnTo>
                  <a:lnTo>
                    <a:pt x="1" y="6468"/>
                  </a:lnTo>
                  <a:lnTo>
                    <a:pt x="1" y="6460"/>
                  </a:lnTo>
                  <a:lnTo>
                    <a:pt x="3" y="3230"/>
                  </a:lnTo>
                  <a:lnTo>
                    <a:pt x="10" y="1"/>
                  </a:lnTo>
                  <a:lnTo>
                    <a:pt x="17" y="3230"/>
                  </a:lnTo>
                  <a:lnTo>
                    <a:pt x="18" y="6460"/>
                  </a:lnTo>
                  <a:lnTo>
                    <a:pt x="10" y="6451"/>
                  </a:lnTo>
                  <a:lnTo>
                    <a:pt x="3787" y="6453"/>
                  </a:lnTo>
                  <a:lnTo>
                    <a:pt x="5676" y="645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0"/>
            <p:cNvSpPr/>
            <p:nvPr/>
          </p:nvSpPr>
          <p:spPr>
            <a:xfrm>
              <a:off x="1245730" y="2547859"/>
              <a:ext cx="644708" cy="551304"/>
            </a:xfrm>
            <a:custGeom>
              <a:rect b="b" l="l" r="r" t="t"/>
              <a:pathLst>
                <a:path extrusionOk="0" h="6469" w="7565">
                  <a:moveTo>
                    <a:pt x="7565" y="6458"/>
                  </a:moveTo>
                  <a:lnTo>
                    <a:pt x="5676" y="6463"/>
                  </a:lnTo>
                  <a:lnTo>
                    <a:pt x="3787" y="6465"/>
                  </a:lnTo>
                  <a:lnTo>
                    <a:pt x="10" y="6468"/>
                  </a:lnTo>
                  <a:lnTo>
                    <a:pt x="1" y="6468"/>
                  </a:lnTo>
                  <a:lnTo>
                    <a:pt x="1" y="6458"/>
                  </a:lnTo>
                  <a:lnTo>
                    <a:pt x="3" y="3230"/>
                  </a:lnTo>
                  <a:lnTo>
                    <a:pt x="10" y="1"/>
                  </a:lnTo>
                  <a:lnTo>
                    <a:pt x="17" y="3230"/>
                  </a:lnTo>
                  <a:lnTo>
                    <a:pt x="18" y="6458"/>
                  </a:lnTo>
                  <a:lnTo>
                    <a:pt x="10" y="6449"/>
                  </a:lnTo>
                  <a:lnTo>
                    <a:pt x="3787" y="6453"/>
                  </a:lnTo>
                  <a:lnTo>
                    <a:pt x="5676" y="6454"/>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0"/>
            <p:cNvSpPr/>
            <p:nvPr/>
          </p:nvSpPr>
          <p:spPr>
            <a:xfrm>
              <a:off x="2778886" y="1120462"/>
              <a:ext cx="644879" cy="514829"/>
            </a:xfrm>
            <a:custGeom>
              <a:rect b="b" l="l" r="r" t="t"/>
              <a:pathLst>
                <a:path extrusionOk="0" h="6041" w="7567">
                  <a:moveTo>
                    <a:pt x="7558" y="1"/>
                  </a:moveTo>
                  <a:lnTo>
                    <a:pt x="7563" y="3016"/>
                  </a:lnTo>
                  <a:lnTo>
                    <a:pt x="7566" y="6032"/>
                  </a:lnTo>
                  <a:lnTo>
                    <a:pt x="7566" y="6041"/>
                  </a:lnTo>
                  <a:lnTo>
                    <a:pt x="7558" y="6041"/>
                  </a:lnTo>
                  <a:lnTo>
                    <a:pt x="3780" y="6039"/>
                  </a:lnTo>
                  <a:lnTo>
                    <a:pt x="1890" y="6037"/>
                  </a:lnTo>
                  <a:lnTo>
                    <a:pt x="1" y="6032"/>
                  </a:lnTo>
                  <a:lnTo>
                    <a:pt x="1890" y="6027"/>
                  </a:lnTo>
                  <a:lnTo>
                    <a:pt x="3780" y="6025"/>
                  </a:lnTo>
                  <a:lnTo>
                    <a:pt x="7558" y="6023"/>
                  </a:lnTo>
                  <a:lnTo>
                    <a:pt x="7549" y="6032"/>
                  </a:lnTo>
                  <a:lnTo>
                    <a:pt x="7551" y="301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0"/>
            <p:cNvSpPr/>
            <p:nvPr/>
          </p:nvSpPr>
          <p:spPr>
            <a:xfrm>
              <a:off x="2778886" y="1888235"/>
              <a:ext cx="644879" cy="551304"/>
            </a:xfrm>
            <a:custGeom>
              <a:rect b="b" l="l" r="r" t="t"/>
              <a:pathLst>
                <a:path extrusionOk="0" h="6469" w="7567">
                  <a:moveTo>
                    <a:pt x="7558" y="1"/>
                  </a:moveTo>
                  <a:lnTo>
                    <a:pt x="7563" y="3230"/>
                  </a:lnTo>
                  <a:lnTo>
                    <a:pt x="7566" y="6460"/>
                  </a:lnTo>
                  <a:lnTo>
                    <a:pt x="7566" y="6468"/>
                  </a:lnTo>
                  <a:lnTo>
                    <a:pt x="7558" y="6468"/>
                  </a:lnTo>
                  <a:lnTo>
                    <a:pt x="3780" y="6467"/>
                  </a:lnTo>
                  <a:lnTo>
                    <a:pt x="1890" y="6465"/>
                  </a:lnTo>
                  <a:lnTo>
                    <a:pt x="1" y="6460"/>
                  </a:lnTo>
                  <a:lnTo>
                    <a:pt x="1890" y="6454"/>
                  </a:lnTo>
                  <a:lnTo>
                    <a:pt x="3780" y="6453"/>
                  </a:lnTo>
                  <a:lnTo>
                    <a:pt x="7558" y="6451"/>
                  </a:lnTo>
                  <a:lnTo>
                    <a:pt x="7549" y="6460"/>
                  </a:lnTo>
                  <a:lnTo>
                    <a:pt x="7551" y="323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0"/>
            <p:cNvSpPr/>
            <p:nvPr/>
          </p:nvSpPr>
          <p:spPr>
            <a:xfrm>
              <a:off x="2778886" y="2547859"/>
              <a:ext cx="644879" cy="551304"/>
            </a:xfrm>
            <a:custGeom>
              <a:rect b="b" l="l" r="r" t="t"/>
              <a:pathLst>
                <a:path extrusionOk="0" h="6469" w="7567">
                  <a:moveTo>
                    <a:pt x="7558" y="1"/>
                  </a:moveTo>
                  <a:lnTo>
                    <a:pt x="7563" y="3230"/>
                  </a:lnTo>
                  <a:lnTo>
                    <a:pt x="7566" y="6458"/>
                  </a:lnTo>
                  <a:lnTo>
                    <a:pt x="7566" y="6468"/>
                  </a:lnTo>
                  <a:lnTo>
                    <a:pt x="7558" y="6468"/>
                  </a:lnTo>
                  <a:lnTo>
                    <a:pt x="3780" y="6465"/>
                  </a:lnTo>
                  <a:lnTo>
                    <a:pt x="1890" y="6463"/>
                  </a:lnTo>
                  <a:lnTo>
                    <a:pt x="1" y="6458"/>
                  </a:lnTo>
                  <a:lnTo>
                    <a:pt x="1890" y="6454"/>
                  </a:lnTo>
                  <a:lnTo>
                    <a:pt x="3780" y="6453"/>
                  </a:lnTo>
                  <a:lnTo>
                    <a:pt x="7558" y="6449"/>
                  </a:lnTo>
                  <a:lnTo>
                    <a:pt x="7549" y="6458"/>
                  </a:lnTo>
                  <a:lnTo>
                    <a:pt x="7551" y="3230"/>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0"/>
            <p:cNvSpPr/>
            <p:nvPr/>
          </p:nvSpPr>
          <p:spPr>
            <a:xfrm>
              <a:off x="1690592" y="1084072"/>
              <a:ext cx="644793" cy="551219"/>
            </a:xfrm>
            <a:custGeom>
              <a:rect b="b" l="l" r="r" t="t"/>
              <a:pathLst>
                <a:path extrusionOk="0" h="6468" w="7566">
                  <a:moveTo>
                    <a:pt x="9" y="0"/>
                  </a:moveTo>
                  <a:lnTo>
                    <a:pt x="4" y="3230"/>
                  </a:lnTo>
                  <a:lnTo>
                    <a:pt x="0" y="6459"/>
                  </a:lnTo>
                  <a:lnTo>
                    <a:pt x="0" y="6468"/>
                  </a:lnTo>
                  <a:lnTo>
                    <a:pt x="9" y="6468"/>
                  </a:lnTo>
                  <a:lnTo>
                    <a:pt x="3788" y="6466"/>
                  </a:lnTo>
                  <a:lnTo>
                    <a:pt x="5677" y="6464"/>
                  </a:lnTo>
                  <a:lnTo>
                    <a:pt x="7566" y="6459"/>
                  </a:lnTo>
                  <a:lnTo>
                    <a:pt x="5677" y="6454"/>
                  </a:lnTo>
                  <a:lnTo>
                    <a:pt x="3788" y="6452"/>
                  </a:lnTo>
                  <a:lnTo>
                    <a:pt x="19" y="6450"/>
                  </a:lnTo>
                  <a:lnTo>
                    <a:pt x="19" y="6450"/>
                  </a:lnTo>
                  <a:lnTo>
                    <a:pt x="16" y="3230"/>
                  </a:lnTo>
                  <a:lnTo>
                    <a:pt x="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0"/>
            <p:cNvSpPr/>
            <p:nvPr/>
          </p:nvSpPr>
          <p:spPr>
            <a:xfrm>
              <a:off x="1690592" y="1888235"/>
              <a:ext cx="644793" cy="551304"/>
            </a:xfrm>
            <a:custGeom>
              <a:rect b="b" l="l" r="r" t="t"/>
              <a:pathLst>
                <a:path extrusionOk="0" h="6469" w="7566">
                  <a:moveTo>
                    <a:pt x="9" y="1"/>
                  </a:moveTo>
                  <a:lnTo>
                    <a:pt x="4" y="3230"/>
                  </a:lnTo>
                  <a:lnTo>
                    <a:pt x="0" y="6460"/>
                  </a:lnTo>
                  <a:lnTo>
                    <a:pt x="0" y="6468"/>
                  </a:lnTo>
                  <a:lnTo>
                    <a:pt x="9" y="6468"/>
                  </a:lnTo>
                  <a:lnTo>
                    <a:pt x="3788" y="6467"/>
                  </a:lnTo>
                  <a:lnTo>
                    <a:pt x="5677" y="6465"/>
                  </a:lnTo>
                  <a:lnTo>
                    <a:pt x="7566" y="6460"/>
                  </a:lnTo>
                  <a:lnTo>
                    <a:pt x="5677" y="6454"/>
                  </a:lnTo>
                  <a:lnTo>
                    <a:pt x="3788" y="6453"/>
                  </a:lnTo>
                  <a:lnTo>
                    <a:pt x="19" y="6451"/>
                  </a:lnTo>
                  <a:lnTo>
                    <a:pt x="19" y="6451"/>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0"/>
            <p:cNvSpPr/>
            <p:nvPr/>
          </p:nvSpPr>
          <p:spPr>
            <a:xfrm>
              <a:off x="1690592" y="2547859"/>
              <a:ext cx="644793" cy="551304"/>
            </a:xfrm>
            <a:custGeom>
              <a:rect b="b" l="l" r="r" t="t"/>
              <a:pathLst>
                <a:path extrusionOk="0" h="6469" w="7566">
                  <a:moveTo>
                    <a:pt x="9" y="1"/>
                  </a:moveTo>
                  <a:lnTo>
                    <a:pt x="4" y="3230"/>
                  </a:lnTo>
                  <a:lnTo>
                    <a:pt x="0" y="6458"/>
                  </a:lnTo>
                  <a:lnTo>
                    <a:pt x="0" y="6468"/>
                  </a:lnTo>
                  <a:lnTo>
                    <a:pt x="9" y="6468"/>
                  </a:lnTo>
                  <a:lnTo>
                    <a:pt x="3788" y="6465"/>
                  </a:lnTo>
                  <a:lnTo>
                    <a:pt x="5677" y="6463"/>
                  </a:lnTo>
                  <a:lnTo>
                    <a:pt x="7566" y="6458"/>
                  </a:lnTo>
                  <a:lnTo>
                    <a:pt x="5677" y="6454"/>
                  </a:lnTo>
                  <a:lnTo>
                    <a:pt x="3788" y="6453"/>
                  </a:lnTo>
                  <a:lnTo>
                    <a:pt x="19" y="6449"/>
                  </a:lnTo>
                  <a:lnTo>
                    <a:pt x="19" y="6449"/>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0"/>
            <p:cNvSpPr/>
            <p:nvPr/>
          </p:nvSpPr>
          <p:spPr>
            <a:xfrm>
              <a:off x="1964413" y="725800"/>
              <a:ext cx="797100" cy="7971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596" name="Google Shape;2596;p40"/>
            <p:cNvSpPr/>
            <p:nvPr/>
          </p:nvSpPr>
          <p:spPr>
            <a:xfrm>
              <a:off x="1240531" y="1080749"/>
              <a:ext cx="2186213" cy="2025824"/>
            </a:xfrm>
            <a:custGeom>
              <a:rect b="b" l="l" r="r" t="t"/>
              <a:pathLst>
                <a:path extrusionOk="0" h="23771" w="25653">
                  <a:moveTo>
                    <a:pt x="25652" y="7275"/>
                  </a:moveTo>
                  <a:lnTo>
                    <a:pt x="25652" y="6498"/>
                  </a:lnTo>
                  <a:lnTo>
                    <a:pt x="21767" y="6498"/>
                  </a:lnTo>
                  <a:lnTo>
                    <a:pt x="21767" y="1"/>
                  </a:lnTo>
                  <a:lnTo>
                    <a:pt x="20990" y="1"/>
                  </a:lnTo>
                  <a:lnTo>
                    <a:pt x="20990" y="6498"/>
                  </a:lnTo>
                  <a:lnTo>
                    <a:pt x="13623" y="6498"/>
                  </a:lnTo>
                  <a:lnTo>
                    <a:pt x="13623" y="1"/>
                  </a:lnTo>
                  <a:lnTo>
                    <a:pt x="12847" y="1"/>
                  </a:lnTo>
                  <a:lnTo>
                    <a:pt x="12847" y="6498"/>
                  </a:lnTo>
                  <a:lnTo>
                    <a:pt x="5290" y="6498"/>
                  </a:lnTo>
                  <a:lnTo>
                    <a:pt x="5290" y="39"/>
                  </a:lnTo>
                  <a:lnTo>
                    <a:pt x="4513" y="39"/>
                  </a:lnTo>
                  <a:lnTo>
                    <a:pt x="4513" y="6498"/>
                  </a:lnTo>
                  <a:lnTo>
                    <a:pt x="1" y="6498"/>
                  </a:lnTo>
                  <a:lnTo>
                    <a:pt x="1" y="7275"/>
                  </a:lnTo>
                  <a:lnTo>
                    <a:pt x="4515" y="7275"/>
                  </a:lnTo>
                  <a:lnTo>
                    <a:pt x="4515" y="16005"/>
                  </a:lnTo>
                  <a:lnTo>
                    <a:pt x="1" y="16005"/>
                  </a:lnTo>
                  <a:lnTo>
                    <a:pt x="1" y="16780"/>
                  </a:lnTo>
                  <a:lnTo>
                    <a:pt x="4515" y="16780"/>
                  </a:lnTo>
                  <a:lnTo>
                    <a:pt x="4515" y="23771"/>
                  </a:lnTo>
                  <a:lnTo>
                    <a:pt x="5292" y="23771"/>
                  </a:lnTo>
                  <a:lnTo>
                    <a:pt x="5292" y="16780"/>
                  </a:lnTo>
                  <a:lnTo>
                    <a:pt x="12847" y="16780"/>
                  </a:lnTo>
                  <a:lnTo>
                    <a:pt x="12847" y="23732"/>
                  </a:lnTo>
                  <a:lnTo>
                    <a:pt x="13623" y="23732"/>
                  </a:lnTo>
                  <a:lnTo>
                    <a:pt x="13623" y="16780"/>
                  </a:lnTo>
                  <a:lnTo>
                    <a:pt x="20990" y="16780"/>
                  </a:lnTo>
                  <a:lnTo>
                    <a:pt x="20990" y="23732"/>
                  </a:lnTo>
                  <a:lnTo>
                    <a:pt x="21767" y="23732"/>
                  </a:lnTo>
                  <a:lnTo>
                    <a:pt x="21767" y="16780"/>
                  </a:lnTo>
                  <a:lnTo>
                    <a:pt x="25652" y="16780"/>
                  </a:lnTo>
                  <a:lnTo>
                    <a:pt x="25652" y="16005"/>
                  </a:lnTo>
                  <a:lnTo>
                    <a:pt x="21767" y="16005"/>
                  </a:lnTo>
                  <a:lnTo>
                    <a:pt x="21767" y="7275"/>
                  </a:lnTo>
                  <a:close/>
                  <a:moveTo>
                    <a:pt x="5290" y="16005"/>
                  </a:moveTo>
                  <a:lnTo>
                    <a:pt x="5290" y="7275"/>
                  </a:lnTo>
                  <a:lnTo>
                    <a:pt x="12847" y="7275"/>
                  </a:lnTo>
                  <a:lnTo>
                    <a:pt x="12847" y="16005"/>
                  </a:lnTo>
                  <a:close/>
                  <a:moveTo>
                    <a:pt x="20990" y="16005"/>
                  </a:moveTo>
                  <a:lnTo>
                    <a:pt x="13623" y="16005"/>
                  </a:lnTo>
                  <a:lnTo>
                    <a:pt x="13623" y="7275"/>
                  </a:lnTo>
                  <a:lnTo>
                    <a:pt x="20990" y="727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40"/>
          <p:cNvGrpSpPr/>
          <p:nvPr/>
        </p:nvGrpSpPr>
        <p:grpSpPr>
          <a:xfrm>
            <a:off x="394935" y="3444459"/>
            <a:ext cx="3780138" cy="514133"/>
            <a:chOff x="624525" y="3802500"/>
            <a:chExt cx="3795700" cy="516250"/>
          </a:xfrm>
        </p:grpSpPr>
        <p:sp>
          <p:nvSpPr>
            <p:cNvPr id="2598" name="Google Shape;2598;p40"/>
            <p:cNvSpPr/>
            <p:nvPr/>
          </p:nvSpPr>
          <p:spPr>
            <a:xfrm flipH="1">
              <a:off x="624525" y="3802500"/>
              <a:ext cx="3795700" cy="262403"/>
            </a:xfrm>
            <a:custGeom>
              <a:rect b="b" l="l" r="r" t="t"/>
              <a:pathLst>
                <a:path extrusionOk="0" h="10107" w="151828">
                  <a:moveTo>
                    <a:pt x="151827" y="10106"/>
                  </a:moveTo>
                  <a:lnTo>
                    <a:pt x="1" y="10106"/>
                  </a:lnTo>
                  <a:lnTo>
                    <a:pt x="15305" y="1"/>
                  </a:lnTo>
                  <a:lnTo>
                    <a:pt x="134021" y="1"/>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0"/>
            <p:cNvSpPr/>
            <p:nvPr/>
          </p:nvSpPr>
          <p:spPr>
            <a:xfrm flipH="1">
              <a:off x="624525" y="4064875"/>
              <a:ext cx="3795700" cy="253875"/>
            </a:xfrm>
            <a:custGeom>
              <a:rect b="b" l="l" r="r" t="t"/>
              <a:pathLst>
                <a:path extrusionOk="0" fill="none" h="10155" w="151828">
                  <a:moveTo>
                    <a:pt x="1" y="0"/>
                  </a:moveTo>
                  <a:lnTo>
                    <a:pt x="151827" y="0"/>
                  </a:lnTo>
                  <a:lnTo>
                    <a:pt x="151827" y="10155"/>
                  </a:lnTo>
                  <a:lnTo>
                    <a:pt x="1" y="10155"/>
                  </a:lnTo>
                  <a:close/>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0"/>
            <p:cNvSpPr/>
            <p:nvPr/>
          </p:nvSpPr>
          <p:spPr>
            <a:xfrm flipH="1">
              <a:off x="2920150" y="4142000"/>
              <a:ext cx="110550" cy="109950"/>
            </a:xfrm>
            <a:custGeom>
              <a:rect b="b" l="l" r="r" t="t"/>
              <a:pathLst>
                <a:path extrusionOk="0" fill="none" h="4398" w="4422">
                  <a:moveTo>
                    <a:pt x="4422" y="1895"/>
                  </a:moveTo>
                  <a:cubicBezTo>
                    <a:pt x="4397" y="3572"/>
                    <a:pt x="2381" y="4397"/>
                    <a:pt x="1191" y="3231"/>
                  </a:cubicBezTo>
                  <a:cubicBezTo>
                    <a:pt x="0" y="2041"/>
                    <a:pt x="851" y="1"/>
                    <a:pt x="2527" y="1"/>
                  </a:cubicBezTo>
                  <a:cubicBezTo>
                    <a:pt x="3571" y="1"/>
                    <a:pt x="4422" y="851"/>
                    <a:pt x="4422"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0"/>
            <p:cNvSpPr/>
            <p:nvPr/>
          </p:nvSpPr>
          <p:spPr>
            <a:xfrm flipH="1">
              <a:off x="1956350" y="4142000"/>
              <a:ext cx="109950" cy="109950"/>
            </a:xfrm>
            <a:custGeom>
              <a:rect b="b" l="l" r="r" t="t"/>
              <a:pathLst>
                <a:path extrusionOk="0" fill="none" h="4398" w="4398">
                  <a:moveTo>
                    <a:pt x="4398" y="1895"/>
                  </a:moveTo>
                  <a:cubicBezTo>
                    <a:pt x="4398" y="3572"/>
                    <a:pt x="2357" y="4397"/>
                    <a:pt x="1167" y="3231"/>
                  </a:cubicBezTo>
                  <a:cubicBezTo>
                    <a:pt x="1" y="2041"/>
                    <a:pt x="827" y="1"/>
                    <a:pt x="2503" y="1"/>
                  </a:cubicBezTo>
                  <a:cubicBezTo>
                    <a:pt x="3547" y="1"/>
                    <a:pt x="4398" y="851"/>
                    <a:pt x="4398"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0"/>
            <p:cNvSpPr/>
            <p:nvPr/>
          </p:nvSpPr>
          <p:spPr>
            <a:xfrm flipH="1">
              <a:off x="951250" y="4142000"/>
              <a:ext cx="110550" cy="110550"/>
            </a:xfrm>
            <a:custGeom>
              <a:rect b="b" l="l" r="r" t="t"/>
              <a:pathLst>
                <a:path extrusionOk="0" fill="none" h="4422" w="4422">
                  <a:moveTo>
                    <a:pt x="4421" y="1895"/>
                  </a:moveTo>
                  <a:cubicBezTo>
                    <a:pt x="4421" y="3572"/>
                    <a:pt x="2381" y="4422"/>
                    <a:pt x="1190" y="3231"/>
                  </a:cubicBezTo>
                  <a:cubicBezTo>
                    <a:pt x="0" y="2041"/>
                    <a:pt x="850" y="1"/>
                    <a:pt x="2526" y="1"/>
                  </a:cubicBezTo>
                  <a:cubicBezTo>
                    <a:pt x="3571" y="1"/>
                    <a:pt x="4421" y="851"/>
                    <a:pt x="4421"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0"/>
            <p:cNvSpPr/>
            <p:nvPr/>
          </p:nvSpPr>
          <p:spPr>
            <a:xfrm flipH="1">
              <a:off x="2481675" y="4064875"/>
              <a:ext cx="7925" cy="252050"/>
            </a:xfrm>
            <a:custGeom>
              <a:rect b="b" l="l" r="r" t="t"/>
              <a:pathLst>
                <a:path extrusionOk="0" h="10082" w="317">
                  <a:moveTo>
                    <a:pt x="1" y="0"/>
                  </a:moveTo>
                  <a:lnTo>
                    <a:pt x="317" y="0"/>
                  </a:lnTo>
                  <a:lnTo>
                    <a:pt x="317" y="10082"/>
                  </a:lnTo>
                  <a:lnTo>
                    <a:pt x="1" y="10082"/>
                  </a:lnTo>
                  <a:close/>
                </a:path>
              </a:pathLst>
            </a:custGeom>
            <a:solidFill>
              <a:srgbClr val="472D6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0"/>
            <p:cNvSpPr/>
            <p:nvPr/>
          </p:nvSpPr>
          <p:spPr>
            <a:xfrm flipH="1">
              <a:off x="1515450" y="4064875"/>
              <a:ext cx="25" cy="252050"/>
            </a:xfrm>
            <a:custGeom>
              <a:rect b="b" l="l" r="r" t="t"/>
              <a:pathLst>
                <a:path extrusionOk="0" fill="none" h="10082" w="1">
                  <a:moveTo>
                    <a:pt x="1" y="0"/>
                  </a:moveTo>
                  <a:lnTo>
                    <a:pt x="1" y="10082"/>
                  </a:lnTo>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0"/>
            <p:cNvSpPr/>
            <p:nvPr/>
          </p:nvSpPr>
          <p:spPr>
            <a:xfrm flipH="1">
              <a:off x="2916500" y="4138350"/>
              <a:ext cx="102050" cy="51050"/>
            </a:xfrm>
            <a:custGeom>
              <a:rect b="b" l="l" r="r" t="t"/>
              <a:pathLst>
                <a:path extrusionOk="0" h="2042" w="4082">
                  <a:moveTo>
                    <a:pt x="2041" y="1"/>
                  </a:moveTo>
                  <a:cubicBezTo>
                    <a:pt x="923" y="1"/>
                    <a:pt x="0" y="900"/>
                    <a:pt x="0" y="2041"/>
                  </a:cubicBezTo>
                  <a:lnTo>
                    <a:pt x="316" y="2041"/>
                  </a:lnTo>
                  <a:cubicBezTo>
                    <a:pt x="316" y="1070"/>
                    <a:pt x="1069" y="292"/>
                    <a:pt x="2041" y="292"/>
                  </a:cubicBezTo>
                  <a:cubicBezTo>
                    <a:pt x="2988" y="292"/>
                    <a:pt x="3766" y="1070"/>
                    <a:pt x="3766" y="2041"/>
                  </a:cubicBezTo>
                  <a:lnTo>
                    <a:pt x="4081" y="2041"/>
                  </a:lnTo>
                  <a:cubicBezTo>
                    <a:pt x="4081" y="900"/>
                    <a:pt x="3158"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0"/>
            <p:cNvSpPr/>
            <p:nvPr/>
          </p:nvSpPr>
          <p:spPr>
            <a:xfrm flipH="1">
              <a:off x="1952700" y="4138350"/>
              <a:ext cx="102050" cy="51050"/>
            </a:xfrm>
            <a:custGeom>
              <a:rect b="b" l="l" r="r" t="t"/>
              <a:pathLst>
                <a:path extrusionOk="0" h="2042" w="4082">
                  <a:moveTo>
                    <a:pt x="2041" y="1"/>
                  </a:moveTo>
                  <a:cubicBezTo>
                    <a:pt x="923" y="1"/>
                    <a:pt x="0" y="900"/>
                    <a:pt x="24" y="2041"/>
                  </a:cubicBezTo>
                  <a:lnTo>
                    <a:pt x="316" y="2041"/>
                  </a:lnTo>
                  <a:cubicBezTo>
                    <a:pt x="316" y="1070"/>
                    <a:pt x="1093" y="292"/>
                    <a:pt x="2041" y="292"/>
                  </a:cubicBezTo>
                  <a:cubicBezTo>
                    <a:pt x="3012" y="292"/>
                    <a:pt x="3790" y="1070"/>
                    <a:pt x="3790" y="2041"/>
                  </a:cubicBezTo>
                  <a:lnTo>
                    <a:pt x="4081" y="2041"/>
                  </a:lnTo>
                  <a:cubicBezTo>
                    <a:pt x="4081" y="900"/>
                    <a:pt x="3182"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0"/>
            <p:cNvSpPr/>
            <p:nvPr/>
          </p:nvSpPr>
          <p:spPr>
            <a:xfrm flipH="1">
              <a:off x="947000" y="4140175"/>
              <a:ext cx="102050" cy="49225"/>
            </a:xfrm>
            <a:custGeom>
              <a:rect b="b" l="l" r="r" t="t"/>
              <a:pathLst>
                <a:path extrusionOk="0" h="1969" w="4082">
                  <a:moveTo>
                    <a:pt x="2041" y="1"/>
                  </a:moveTo>
                  <a:cubicBezTo>
                    <a:pt x="923" y="1"/>
                    <a:pt x="24" y="875"/>
                    <a:pt x="0" y="1968"/>
                  </a:cubicBezTo>
                  <a:lnTo>
                    <a:pt x="292" y="1968"/>
                  </a:lnTo>
                  <a:cubicBezTo>
                    <a:pt x="340" y="851"/>
                    <a:pt x="1184" y="292"/>
                    <a:pt x="2029" y="292"/>
                  </a:cubicBezTo>
                  <a:cubicBezTo>
                    <a:pt x="2873" y="292"/>
                    <a:pt x="3717" y="851"/>
                    <a:pt x="3765" y="1968"/>
                  </a:cubicBezTo>
                  <a:lnTo>
                    <a:pt x="4081"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0"/>
            <p:cNvSpPr/>
            <p:nvPr/>
          </p:nvSpPr>
          <p:spPr>
            <a:xfrm flipH="1">
              <a:off x="3952575" y="4142000"/>
              <a:ext cx="110550" cy="110550"/>
            </a:xfrm>
            <a:custGeom>
              <a:rect b="b" l="l" r="r" t="t"/>
              <a:pathLst>
                <a:path extrusionOk="0" fill="none" h="4422" w="4422">
                  <a:moveTo>
                    <a:pt x="4422" y="1895"/>
                  </a:moveTo>
                  <a:cubicBezTo>
                    <a:pt x="4422" y="3572"/>
                    <a:pt x="2381" y="4422"/>
                    <a:pt x="1191" y="3231"/>
                  </a:cubicBezTo>
                  <a:cubicBezTo>
                    <a:pt x="1" y="2041"/>
                    <a:pt x="851" y="1"/>
                    <a:pt x="2527" y="1"/>
                  </a:cubicBezTo>
                  <a:cubicBezTo>
                    <a:pt x="3572" y="1"/>
                    <a:pt x="4422" y="851"/>
                    <a:pt x="4422" y="1895"/>
                  </a:cubicBezTo>
                  <a:close/>
                </a:path>
              </a:pathLst>
            </a:custGeom>
            <a:solidFill>
              <a:schemeClr val="dk1"/>
            </a:solid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0"/>
            <p:cNvSpPr/>
            <p:nvPr/>
          </p:nvSpPr>
          <p:spPr>
            <a:xfrm flipH="1">
              <a:off x="3948925" y="4140175"/>
              <a:ext cx="102050" cy="49225"/>
            </a:xfrm>
            <a:custGeom>
              <a:rect b="b" l="l" r="r" t="t"/>
              <a:pathLst>
                <a:path extrusionOk="0" h="1969" w="4082">
                  <a:moveTo>
                    <a:pt x="2041" y="1"/>
                  </a:moveTo>
                  <a:cubicBezTo>
                    <a:pt x="948" y="1"/>
                    <a:pt x="49" y="875"/>
                    <a:pt x="0" y="1968"/>
                  </a:cubicBezTo>
                  <a:lnTo>
                    <a:pt x="316" y="1968"/>
                  </a:lnTo>
                  <a:cubicBezTo>
                    <a:pt x="353" y="851"/>
                    <a:pt x="1197" y="292"/>
                    <a:pt x="2041" y="292"/>
                  </a:cubicBezTo>
                  <a:cubicBezTo>
                    <a:pt x="2885" y="292"/>
                    <a:pt x="3729" y="851"/>
                    <a:pt x="3766" y="1968"/>
                  </a:cubicBezTo>
                  <a:lnTo>
                    <a:pt x="4082"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0"/>
            <p:cNvSpPr/>
            <p:nvPr/>
          </p:nvSpPr>
          <p:spPr>
            <a:xfrm flipH="1">
              <a:off x="3472800" y="4064875"/>
              <a:ext cx="25" cy="252050"/>
            </a:xfrm>
            <a:custGeom>
              <a:rect b="b" l="l" r="r" t="t"/>
              <a:pathLst>
                <a:path extrusionOk="0" fill="none" h="10082" w="1">
                  <a:moveTo>
                    <a:pt x="1" y="0"/>
                  </a:moveTo>
                  <a:lnTo>
                    <a:pt x="1" y="10082"/>
                  </a:lnTo>
                </a:path>
              </a:pathLst>
            </a:custGeom>
            <a:solidFill>
              <a:schemeClr val="dk1"/>
            </a:solid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40"/>
          <p:cNvGrpSpPr/>
          <p:nvPr/>
        </p:nvGrpSpPr>
        <p:grpSpPr>
          <a:xfrm>
            <a:off x="3129909" y="3186909"/>
            <a:ext cx="598817" cy="527495"/>
            <a:chOff x="3243273" y="3178250"/>
            <a:chExt cx="579127" cy="510150"/>
          </a:xfrm>
        </p:grpSpPr>
        <p:sp>
          <p:nvSpPr>
            <p:cNvPr id="2612" name="Google Shape;2612;p40"/>
            <p:cNvSpPr/>
            <p:nvPr/>
          </p:nvSpPr>
          <p:spPr>
            <a:xfrm>
              <a:off x="3324025" y="3505025"/>
              <a:ext cx="498375" cy="183375"/>
            </a:xfrm>
            <a:custGeom>
              <a:rect b="b" l="l" r="r" t="t"/>
              <a:pathLst>
                <a:path extrusionOk="0" h="7335" w="19935">
                  <a:moveTo>
                    <a:pt x="6864" y="0"/>
                  </a:moveTo>
                  <a:lnTo>
                    <a:pt x="19935" y="7335"/>
                  </a:lnTo>
                  <a:lnTo>
                    <a:pt x="282" y="7335"/>
                  </a:lnTo>
                  <a:lnTo>
                    <a:pt x="0" y="0"/>
                  </a:lnTo>
                  <a:close/>
                </a:path>
              </a:pathLst>
            </a:custGeom>
            <a:solidFill>
              <a:srgbClr val="1D2686">
                <a:alpha val="17790"/>
              </a:srgbClr>
            </a:solidFill>
            <a:ln>
              <a:noFill/>
            </a:ln>
          </p:spPr>
        </p:sp>
        <p:sp>
          <p:nvSpPr>
            <p:cNvPr id="2613" name="Google Shape;2613;p40"/>
            <p:cNvSpPr/>
            <p:nvPr/>
          </p:nvSpPr>
          <p:spPr>
            <a:xfrm flipH="1">
              <a:off x="3531321" y="3216214"/>
              <a:ext cx="92318" cy="185372"/>
            </a:xfrm>
            <a:custGeom>
              <a:rect b="b" l="l" r="r" t="t"/>
              <a:pathLst>
                <a:path extrusionOk="0" h="6050" w="3013">
                  <a:moveTo>
                    <a:pt x="1604" y="0"/>
                  </a:moveTo>
                  <a:cubicBezTo>
                    <a:pt x="1968" y="243"/>
                    <a:pt x="1944" y="802"/>
                    <a:pt x="1725" y="1191"/>
                  </a:cubicBezTo>
                  <a:cubicBezTo>
                    <a:pt x="1482" y="1531"/>
                    <a:pt x="1167" y="1871"/>
                    <a:pt x="851" y="2138"/>
                  </a:cubicBezTo>
                  <a:cubicBezTo>
                    <a:pt x="316" y="2624"/>
                    <a:pt x="1" y="3328"/>
                    <a:pt x="1" y="4033"/>
                  </a:cubicBezTo>
                  <a:cubicBezTo>
                    <a:pt x="1" y="4786"/>
                    <a:pt x="511" y="5417"/>
                    <a:pt x="1240" y="5588"/>
                  </a:cubicBezTo>
                  <a:cubicBezTo>
                    <a:pt x="1555" y="5612"/>
                    <a:pt x="1895" y="5612"/>
                    <a:pt x="2211" y="5588"/>
                  </a:cubicBezTo>
                  <a:cubicBezTo>
                    <a:pt x="2551" y="5563"/>
                    <a:pt x="2867" y="5758"/>
                    <a:pt x="3013" y="6049"/>
                  </a:cubicBezTo>
                  <a:cubicBezTo>
                    <a:pt x="3013" y="5588"/>
                    <a:pt x="2989" y="5053"/>
                    <a:pt x="2600" y="4786"/>
                  </a:cubicBezTo>
                  <a:cubicBezTo>
                    <a:pt x="2211" y="4543"/>
                    <a:pt x="1507" y="4713"/>
                    <a:pt x="1191" y="4324"/>
                  </a:cubicBezTo>
                  <a:cubicBezTo>
                    <a:pt x="1021" y="4033"/>
                    <a:pt x="1045" y="3644"/>
                    <a:pt x="1288" y="3353"/>
                  </a:cubicBezTo>
                  <a:cubicBezTo>
                    <a:pt x="1507" y="3110"/>
                    <a:pt x="1725" y="2818"/>
                    <a:pt x="1920" y="2551"/>
                  </a:cubicBezTo>
                  <a:cubicBezTo>
                    <a:pt x="2236" y="1992"/>
                    <a:pt x="2114" y="1336"/>
                    <a:pt x="1993" y="729"/>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0"/>
            <p:cNvSpPr/>
            <p:nvPr/>
          </p:nvSpPr>
          <p:spPr>
            <a:xfrm flipH="1">
              <a:off x="3243273" y="3178250"/>
              <a:ext cx="334221" cy="341667"/>
            </a:xfrm>
            <a:custGeom>
              <a:rect b="b" l="l" r="r" t="t"/>
              <a:pathLst>
                <a:path extrusionOk="0" h="11151" w="10908">
                  <a:moveTo>
                    <a:pt x="1" y="0"/>
                  </a:moveTo>
                  <a:cubicBezTo>
                    <a:pt x="1" y="0"/>
                    <a:pt x="924" y="7604"/>
                    <a:pt x="2649" y="10810"/>
                  </a:cubicBezTo>
                  <a:cubicBezTo>
                    <a:pt x="3547" y="11029"/>
                    <a:pt x="4495" y="11151"/>
                    <a:pt x="5442" y="11151"/>
                  </a:cubicBezTo>
                  <a:cubicBezTo>
                    <a:pt x="6414" y="11151"/>
                    <a:pt x="7386" y="11053"/>
                    <a:pt x="8333" y="10810"/>
                  </a:cubicBezTo>
                  <a:cubicBezTo>
                    <a:pt x="8649" y="9790"/>
                    <a:pt x="8989" y="8721"/>
                    <a:pt x="9280" y="7604"/>
                  </a:cubicBezTo>
                  <a:cubicBezTo>
                    <a:pt x="9985" y="5126"/>
                    <a:pt x="10519" y="2575"/>
                    <a:pt x="10908" y="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 name="Google Shape;2615;p40"/>
          <p:cNvGrpSpPr/>
          <p:nvPr/>
        </p:nvGrpSpPr>
        <p:grpSpPr>
          <a:xfrm>
            <a:off x="568699" y="1384543"/>
            <a:ext cx="1309019" cy="2329861"/>
            <a:chOff x="793324" y="1435150"/>
            <a:chExt cx="1265976" cy="2253250"/>
          </a:xfrm>
        </p:grpSpPr>
        <p:sp>
          <p:nvSpPr>
            <p:cNvPr id="2616" name="Google Shape;2616;p40"/>
            <p:cNvSpPr/>
            <p:nvPr/>
          </p:nvSpPr>
          <p:spPr>
            <a:xfrm>
              <a:off x="803975" y="3469775"/>
              <a:ext cx="1255325" cy="218625"/>
            </a:xfrm>
            <a:custGeom>
              <a:rect b="b" l="l" r="r" t="t"/>
              <a:pathLst>
                <a:path extrusionOk="0" h="8745" w="50213">
                  <a:moveTo>
                    <a:pt x="36672" y="376"/>
                  </a:moveTo>
                  <a:lnTo>
                    <a:pt x="50213" y="8745"/>
                  </a:lnTo>
                  <a:lnTo>
                    <a:pt x="0" y="8275"/>
                  </a:lnTo>
                  <a:lnTo>
                    <a:pt x="0" y="0"/>
                  </a:lnTo>
                  <a:close/>
                </a:path>
              </a:pathLst>
            </a:custGeom>
            <a:solidFill>
              <a:srgbClr val="1D2686">
                <a:alpha val="17790"/>
              </a:srgbClr>
            </a:solidFill>
            <a:ln>
              <a:noFill/>
            </a:ln>
          </p:spPr>
        </p:sp>
        <p:grpSp>
          <p:nvGrpSpPr>
            <p:cNvPr id="2617" name="Google Shape;2617;p40"/>
            <p:cNvGrpSpPr/>
            <p:nvPr/>
          </p:nvGrpSpPr>
          <p:grpSpPr>
            <a:xfrm>
              <a:off x="793324" y="1435150"/>
              <a:ext cx="924866" cy="2170643"/>
              <a:chOff x="697836" y="1267475"/>
              <a:chExt cx="924866" cy="2170643"/>
            </a:xfrm>
          </p:grpSpPr>
          <p:sp>
            <p:nvSpPr>
              <p:cNvPr id="2618" name="Google Shape;2618;p40"/>
              <p:cNvSpPr/>
              <p:nvPr/>
            </p:nvSpPr>
            <p:spPr>
              <a:xfrm flipH="1">
                <a:off x="697836" y="1267475"/>
                <a:ext cx="924866" cy="2170643"/>
              </a:xfrm>
              <a:custGeom>
                <a:rect b="b" l="l" r="r" t="t"/>
                <a:pathLst>
                  <a:path extrusionOk="0" h="63744" w="27160">
                    <a:moveTo>
                      <a:pt x="1" y="1"/>
                    </a:moveTo>
                    <a:lnTo>
                      <a:pt x="27160" y="1"/>
                    </a:lnTo>
                    <a:lnTo>
                      <a:pt x="27160" y="63744"/>
                    </a:lnTo>
                    <a:lnTo>
                      <a:pt x="1" y="63744"/>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0"/>
              <p:cNvSpPr/>
              <p:nvPr/>
            </p:nvSpPr>
            <p:spPr>
              <a:xfrm>
                <a:off x="808670" y="1392372"/>
                <a:ext cx="739586" cy="1919165"/>
              </a:xfrm>
              <a:custGeom>
                <a:rect b="b" l="l" r="r" t="t"/>
                <a:pathLst>
                  <a:path extrusionOk="0" h="56359" w="21719">
                    <a:moveTo>
                      <a:pt x="1" y="1"/>
                    </a:moveTo>
                    <a:lnTo>
                      <a:pt x="21718" y="1"/>
                    </a:lnTo>
                    <a:lnTo>
                      <a:pt x="21718" y="56359"/>
                    </a:lnTo>
                    <a:lnTo>
                      <a:pt x="1" y="5635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0"/>
              <p:cNvSpPr/>
              <p:nvPr/>
            </p:nvSpPr>
            <p:spPr>
              <a:xfrm>
                <a:off x="808670" y="2588462"/>
                <a:ext cx="739586" cy="158038"/>
              </a:xfrm>
              <a:custGeom>
                <a:rect b="b" l="l" r="r" t="t"/>
                <a:pathLst>
                  <a:path extrusionOk="0" h="4641" w="21719">
                    <a:moveTo>
                      <a:pt x="1" y="1"/>
                    </a:moveTo>
                    <a:lnTo>
                      <a:pt x="21718" y="1"/>
                    </a:lnTo>
                    <a:lnTo>
                      <a:pt x="21718" y="4640"/>
                    </a:lnTo>
                    <a:lnTo>
                      <a:pt x="1" y="4640"/>
                    </a:lnTo>
                    <a:close/>
                  </a:path>
                </a:pathLst>
              </a:custGeom>
              <a:solidFill>
                <a:srgbClr val="4D03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0"/>
              <p:cNvSpPr/>
              <p:nvPr/>
            </p:nvSpPr>
            <p:spPr>
              <a:xfrm>
                <a:off x="808670" y="1995405"/>
                <a:ext cx="739586" cy="158004"/>
              </a:xfrm>
              <a:custGeom>
                <a:rect b="b" l="l" r="r" t="t"/>
                <a:pathLst>
                  <a:path extrusionOk="0" h="4640" w="21719">
                    <a:moveTo>
                      <a:pt x="1" y="0"/>
                    </a:moveTo>
                    <a:lnTo>
                      <a:pt x="21718" y="0"/>
                    </a:lnTo>
                    <a:lnTo>
                      <a:pt x="21718" y="4640"/>
                    </a:lnTo>
                    <a:lnTo>
                      <a:pt x="1" y="4640"/>
                    </a:lnTo>
                    <a:close/>
                  </a:path>
                </a:pathLst>
              </a:custGeom>
              <a:solidFill>
                <a:srgbClr val="4D03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0"/>
              <p:cNvSpPr/>
              <p:nvPr/>
            </p:nvSpPr>
            <p:spPr>
              <a:xfrm>
                <a:off x="1055193" y="2825862"/>
                <a:ext cx="193588" cy="485589"/>
              </a:xfrm>
              <a:custGeom>
                <a:rect b="b" l="l" r="r" t="t"/>
                <a:pathLst>
                  <a:path extrusionOk="0" h="14260" w="5685">
                    <a:moveTo>
                      <a:pt x="0" y="0"/>
                    </a:moveTo>
                    <a:lnTo>
                      <a:pt x="5684" y="0"/>
                    </a:lnTo>
                    <a:lnTo>
                      <a:pt x="5684" y="14260"/>
                    </a:lnTo>
                    <a:lnTo>
                      <a:pt x="0" y="14260"/>
                    </a:ln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0"/>
              <p:cNvSpPr/>
              <p:nvPr/>
            </p:nvSpPr>
            <p:spPr>
              <a:xfrm>
                <a:off x="1244581" y="2825862"/>
                <a:ext cx="137368" cy="485589"/>
              </a:xfrm>
              <a:custGeom>
                <a:rect b="b" l="l" r="r" t="t"/>
                <a:pathLst>
                  <a:path extrusionOk="0" h="14260" w="4034">
                    <a:moveTo>
                      <a:pt x="1" y="0"/>
                    </a:moveTo>
                    <a:lnTo>
                      <a:pt x="4034" y="0"/>
                    </a:lnTo>
                    <a:lnTo>
                      <a:pt x="4034" y="14260"/>
                    </a:lnTo>
                    <a:lnTo>
                      <a:pt x="1" y="14260"/>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0"/>
              <p:cNvSpPr/>
              <p:nvPr/>
            </p:nvSpPr>
            <p:spPr>
              <a:xfrm>
                <a:off x="823584" y="2875473"/>
                <a:ext cx="232476" cy="435157"/>
              </a:xfrm>
              <a:custGeom>
                <a:rect b="b" l="l" r="r" t="t"/>
                <a:pathLst>
                  <a:path extrusionOk="0" h="12779" w="6827">
                    <a:moveTo>
                      <a:pt x="3620" y="1"/>
                    </a:moveTo>
                    <a:lnTo>
                      <a:pt x="6826" y="997"/>
                    </a:lnTo>
                    <a:lnTo>
                      <a:pt x="3207" y="12779"/>
                    </a:lnTo>
                    <a:lnTo>
                      <a:pt x="0" y="1178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0"/>
              <p:cNvSpPr/>
              <p:nvPr/>
            </p:nvSpPr>
            <p:spPr>
              <a:xfrm>
                <a:off x="823584" y="2876325"/>
                <a:ext cx="148094" cy="407847"/>
              </a:xfrm>
              <a:custGeom>
                <a:rect b="b" l="l" r="r" t="t"/>
                <a:pathLst>
                  <a:path extrusionOk="0" h="11977" w="4349">
                    <a:moveTo>
                      <a:pt x="4349" y="195"/>
                    </a:moveTo>
                    <a:lnTo>
                      <a:pt x="3620" y="0"/>
                    </a:lnTo>
                    <a:lnTo>
                      <a:pt x="0" y="11782"/>
                    </a:lnTo>
                    <a:lnTo>
                      <a:pt x="729" y="11976"/>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0"/>
              <p:cNvSpPr/>
              <p:nvPr/>
            </p:nvSpPr>
            <p:spPr>
              <a:xfrm>
                <a:off x="907109" y="2903599"/>
                <a:ext cx="148128" cy="407847"/>
              </a:xfrm>
              <a:custGeom>
                <a:rect b="b" l="l" r="r" t="t"/>
                <a:pathLst>
                  <a:path extrusionOk="0" h="11977" w="4350">
                    <a:moveTo>
                      <a:pt x="4349" y="195"/>
                    </a:moveTo>
                    <a:lnTo>
                      <a:pt x="3620" y="1"/>
                    </a:lnTo>
                    <a:lnTo>
                      <a:pt x="1" y="11783"/>
                    </a:lnTo>
                    <a:lnTo>
                      <a:pt x="730" y="11977"/>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0"/>
              <p:cNvSpPr/>
              <p:nvPr/>
            </p:nvSpPr>
            <p:spPr>
              <a:xfrm>
                <a:off x="1073376" y="3029347"/>
                <a:ext cx="143974" cy="49649"/>
              </a:xfrm>
              <a:custGeom>
                <a:rect b="b" l="l" r="r" t="t"/>
                <a:pathLst>
                  <a:path extrusionOk="0" h="1458" w="4228">
                    <a:moveTo>
                      <a:pt x="0" y="0"/>
                    </a:moveTo>
                    <a:lnTo>
                      <a:pt x="4227" y="0"/>
                    </a:lnTo>
                    <a:lnTo>
                      <a:pt x="4227" y="1458"/>
                    </a:lnTo>
                    <a:lnTo>
                      <a:pt x="0" y="1458"/>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0"/>
              <p:cNvSpPr/>
              <p:nvPr/>
            </p:nvSpPr>
            <p:spPr>
              <a:xfrm>
                <a:off x="1263615" y="3029347"/>
                <a:ext cx="93508" cy="49649"/>
              </a:xfrm>
              <a:custGeom>
                <a:rect b="b" l="l" r="r" t="t"/>
                <a:pathLst>
                  <a:path extrusionOk="0" h="1458" w="2746">
                    <a:moveTo>
                      <a:pt x="1" y="0"/>
                    </a:moveTo>
                    <a:lnTo>
                      <a:pt x="2746" y="0"/>
                    </a:lnTo>
                    <a:lnTo>
                      <a:pt x="2746" y="1458"/>
                    </a:lnTo>
                    <a:lnTo>
                      <a:pt x="1" y="1458"/>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0"/>
              <p:cNvSpPr/>
              <p:nvPr/>
            </p:nvSpPr>
            <p:spPr>
              <a:xfrm>
                <a:off x="1055193" y="288459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0"/>
              <p:cNvSpPr/>
              <p:nvPr/>
            </p:nvSpPr>
            <p:spPr>
              <a:xfrm>
                <a:off x="1055193" y="327583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0"/>
              <p:cNvSpPr/>
              <p:nvPr/>
            </p:nvSpPr>
            <p:spPr>
              <a:xfrm>
                <a:off x="1244581" y="3239439"/>
                <a:ext cx="137368" cy="34"/>
              </a:xfrm>
              <a:custGeom>
                <a:rect b="b" l="l" r="r" t="t"/>
                <a:pathLst>
                  <a:path extrusionOk="0" fill="none" h="1" w="4034">
                    <a:moveTo>
                      <a:pt x="1" y="1"/>
                    </a:moveTo>
                    <a:lnTo>
                      <a:pt x="4034"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0"/>
              <p:cNvSpPr/>
              <p:nvPr/>
            </p:nvSpPr>
            <p:spPr>
              <a:xfrm>
                <a:off x="1244581" y="2937513"/>
                <a:ext cx="137368" cy="34"/>
              </a:xfrm>
              <a:custGeom>
                <a:rect b="b" l="l" r="r" t="t"/>
                <a:pathLst>
                  <a:path extrusionOk="0" fill="none" h="1" w="4034">
                    <a:moveTo>
                      <a:pt x="1" y="1"/>
                    </a:moveTo>
                    <a:lnTo>
                      <a:pt x="4034"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0"/>
              <p:cNvSpPr/>
              <p:nvPr/>
            </p:nvSpPr>
            <p:spPr>
              <a:xfrm>
                <a:off x="1012154" y="2191434"/>
                <a:ext cx="194440" cy="397086"/>
              </a:xfrm>
              <a:custGeom>
                <a:rect b="b" l="l" r="r" t="t"/>
                <a:pathLst>
                  <a:path extrusionOk="0" h="11661" w="5710">
                    <a:moveTo>
                      <a:pt x="1" y="0"/>
                    </a:moveTo>
                    <a:lnTo>
                      <a:pt x="5710" y="0"/>
                    </a:lnTo>
                    <a:lnTo>
                      <a:pt x="5710" y="11661"/>
                    </a:lnTo>
                    <a:lnTo>
                      <a:pt x="1"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0"/>
              <p:cNvSpPr/>
              <p:nvPr/>
            </p:nvSpPr>
            <p:spPr>
              <a:xfrm>
                <a:off x="1202426" y="2191434"/>
                <a:ext cx="136516" cy="397086"/>
              </a:xfrm>
              <a:custGeom>
                <a:rect b="b" l="l" r="r" t="t"/>
                <a:pathLst>
                  <a:path extrusionOk="0" h="11661" w="4009">
                    <a:moveTo>
                      <a:pt x="0" y="0"/>
                    </a:moveTo>
                    <a:lnTo>
                      <a:pt x="4008" y="0"/>
                    </a:lnTo>
                    <a:lnTo>
                      <a:pt x="4008" y="11661"/>
                    </a:lnTo>
                    <a:lnTo>
                      <a:pt x="0"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0"/>
              <p:cNvSpPr/>
              <p:nvPr/>
            </p:nvSpPr>
            <p:spPr>
              <a:xfrm>
                <a:off x="1338900" y="2232771"/>
                <a:ext cx="233294" cy="355746"/>
              </a:xfrm>
              <a:custGeom>
                <a:rect b="b" l="l" r="r" t="t"/>
                <a:pathLst>
                  <a:path extrusionOk="0" h="10447" w="6851">
                    <a:moveTo>
                      <a:pt x="0" y="827"/>
                    </a:moveTo>
                    <a:lnTo>
                      <a:pt x="3231" y="1"/>
                    </a:lnTo>
                    <a:lnTo>
                      <a:pt x="6851" y="9621"/>
                    </a:lnTo>
                    <a:lnTo>
                      <a:pt x="3644" y="1044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0"/>
              <p:cNvSpPr/>
              <p:nvPr/>
            </p:nvSpPr>
            <p:spPr>
              <a:xfrm>
                <a:off x="1424093" y="2232771"/>
                <a:ext cx="148094" cy="333408"/>
              </a:xfrm>
              <a:custGeom>
                <a:rect b="b" l="l" r="r" t="t"/>
                <a:pathLst>
                  <a:path extrusionOk="0" h="9791" w="4349">
                    <a:moveTo>
                      <a:pt x="0" y="171"/>
                    </a:moveTo>
                    <a:lnTo>
                      <a:pt x="729" y="1"/>
                    </a:lnTo>
                    <a:lnTo>
                      <a:pt x="4349" y="9621"/>
                    </a:lnTo>
                    <a:lnTo>
                      <a:pt x="3620" y="9791"/>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0"/>
              <p:cNvSpPr/>
              <p:nvPr/>
            </p:nvSpPr>
            <p:spPr>
              <a:xfrm>
                <a:off x="1340534" y="2255108"/>
                <a:ext cx="148128" cy="333408"/>
              </a:xfrm>
              <a:custGeom>
                <a:rect b="b" l="l" r="r" t="t"/>
                <a:pathLst>
                  <a:path extrusionOk="0" h="9791" w="4350">
                    <a:moveTo>
                      <a:pt x="1" y="171"/>
                    </a:moveTo>
                    <a:lnTo>
                      <a:pt x="730" y="1"/>
                    </a:lnTo>
                    <a:lnTo>
                      <a:pt x="4349" y="9621"/>
                    </a:lnTo>
                    <a:lnTo>
                      <a:pt x="3620" y="9791"/>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0"/>
              <p:cNvSpPr/>
              <p:nvPr/>
            </p:nvSpPr>
            <p:spPr>
              <a:xfrm>
                <a:off x="1030371" y="2358519"/>
                <a:ext cx="143974" cy="39739"/>
              </a:xfrm>
              <a:custGeom>
                <a:rect b="b" l="l" r="r" t="t"/>
                <a:pathLst>
                  <a:path extrusionOk="0" h="1167" w="4228">
                    <a:moveTo>
                      <a:pt x="0" y="0"/>
                    </a:moveTo>
                    <a:lnTo>
                      <a:pt x="4227" y="0"/>
                    </a:lnTo>
                    <a:lnTo>
                      <a:pt x="4227" y="1166"/>
                    </a:lnTo>
                    <a:lnTo>
                      <a:pt x="0"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0"/>
              <p:cNvSpPr/>
              <p:nvPr/>
            </p:nvSpPr>
            <p:spPr>
              <a:xfrm>
                <a:off x="1220609" y="2358519"/>
                <a:ext cx="94325" cy="39739"/>
              </a:xfrm>
              <a:custGeom>
                <a:rect b="b" l="l" r="r" t="t"/>
                <a:pathLst>
                  <a:path extrusionOk="0" h="1167" w="2770">
                    <a:moveTo>
                      <a:pt x="1" y="0"/>
                    </a:moveTo>
                    <a:lnTo>
                      <a:pt x="2770" y="0"/>
                    </a:lnTo>
                    <a:lnTo>
                      <a:pt x="2770" y="1166"/>
                    </a:lnTo>
                    <a:lnTo>
                      <a:pt x="1"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0"/>
              <p:cNvSpPr/>
              <p:nvPr/>
            </p:nvSpPr>
            <p:spPr>
              <a:xfrm>
                <a:off x="1012154" y="2240228"/>
                <a:ext cx="190319" cy="34"/>
              </a:xfrm>
              <a:custGeom>
                <a:rect b="b" l="l" r="r" t="t"/>
                <a:pathLst>
                  <a:path extrusionOk="0" fill="none" h="1" w="5589">
                    <a:moveTo>
                      <a:pt x="1" y="1"/>
                    </a:moveTo>
                    <a:lnTo>
                      <a:pt x="558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0"/>
              <p:cNvSpPr/>
              <p:nvPr/>
            </p:nvSpPr>
            <p:spPr>
              <a:xfrm>
                <a:off x="933600" y="255951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0"/>
              <p:cNvSpPr/>
              <p:nvPr/>
            </p:nvSpPr>
            <p:spPr>
              <a:xfrm>
                <a:off x="1202426" y="2529725"/>
                <a:ext cx="136516" cy="34"/>
              </a:xfrm>
              <a:custGeom>
                <a:rect b="b" l="l" r="r" t="t"/>
                <a:pathLst>
                  <a:path extrusionOk="0" fill="none" h="1" w="4009">
                    <a:moveTo>
                      <a:pt x="0" y="1"/>
                    </a:moveTo>
                    <a:lnTo>
                      <a:pt x="400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0"/>
              <p:cNvSpPr/>
              <p:nvPr/>
            </p:nvSpPr>
            <p:spPr>
              <a:xfrm>
                <a:off x="1202426" y="2283234"/>
                <a:ext cx="136516" cy="34"/>
              </a:xfrm>
              <a:custGeom>
                <a:rect b="b" l="l" r="r" t="t"/>
                <a:pathLst>
                  <a:path extrusionOk="0" fill="none" h="1" w="4009">
                    <a:moveTo>
                      <a:pt x="0" y="1"/>
                    </a:moveTo>
                    <a:lnTo>
                      <a:pt x="400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0"/>
              <p:cNvSpPr/>
              <p:nvPr/>
            </p:nvSpPr>
            <p:spPr>
              <a:xfrm>
                <a:off x="864921" y="2191434"/>
                <a:ext cx="137368" cy="397086"/>
              </a:xfrm>
              <a:custGeom>
                <a:rect b="b" l="l" r="r" t="t"/>
                <a:pathLst>
                  <a:path extrusionOk="0" h="11661" w="4034">
                    <a:moveTo>
                      <a:pt x="1" y="0"/>
                    </a:moveTo>
                    <a:lnTo>
                      <a:pt x="4033" y="0"/>
                    </a:lnTo>
                    <a:lnTo>
                      <a:pt x="4033" y="11661"/>
                    </a:lnTo>
                    <a:lnTo>
                      <a:pt x="1"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0"/>
              <p:cNvSpPr/>
              <p:nvPr/>
            </p:nvSpPr>
            <p:spPr>
              <a:xfrm>
                <a:off x="883138" y="2358519"/>
                <a:ext cx="94325" cy="39739"/>
              </a:xfrm>
              <a:custGeom>
                <a:rect b="b" l="l" r="r" t="t"/>
                <a:pathLst>
                  <a:path extrusionOk="0" h="1167" w="2770">
                    <a:moveTo>
                      <a:pt x="0" y="0"/>
                    </a:moveTo>
                    <a:lnTo>
                      <a:pt x="2770" y="0"/>
                    </a:lnTo>
                    <a:lnTo>
                      <a:pt x="2770" y="1166"/>
                    </a:lnTo>
                    <a:lnTo>
                      <a:pt x="0"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0"/>
              <p:cNvSpPr/>
              <p:nvPr/>
            </p:nvSpPr>
            <p:spPr>
              <a:xfrm>
                <a:off x="864921" y="2529725"/>
                <a:ext cx="137368" cy="34"/>
              </a:xfrm>
              <a:custGeom>
                <a:rect b="b" l="l" r="r" t="t"/>
                <a:pathLst>
                  <a:path extrusionOk="0" fill="none" h="1" w="4034">
                    <a:moveTo>
                      <a:pt x="1" y="1"/>
                    </a:moveTo>
                    <a:lnTo>
                      <a:pt x="4033"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0"/>
              <p:cNvSpPr/>
              <p:nvPr/>
            </p:nvSpPr>
            <p:spPr>
              <a:xfrm>
                <a:off x="864921" y="2283234"/>
                <a:ext cx="137368" cy="34"/>
              </a:xfrm>
              <a:custGeom>
                <a:rect b="b" l="l" r="r" t="t"/>
                <a:pathLst>
                  <a:path extrusionOk="0" fill="none" h="1" w="4034">
                    <a:moveTo>
                      <a:pt x="1" y="1"/>
                    </a:moveTo>
                    <a:lnTo>
                      <a:pt x="4033"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0"/>
              <p:cNvSpPr/>
              <p:nvPr/>
            </p:nvSpPr>
            <p:spPr>
              <a:xfrm>
                <a:off x="990668" y="1664537"/>
                <a:ext cx="526145" cy="194406"/>
              </a:xfrm>
              <a:custGeom>
                <a:rect b="b" l="l" r="r" t="t"/>
                <a:pathLst>
                  <a:path extrusionOk="0" h="5709" w="15451">
                    <a:moveTo>
                      <a:pt x="0" y="5709"/>
                    </a:moveTo>
                    <a:lnTo>
                      <a:pt x="0" y="0"/>
                    </a:lnTo>
                    <a:lnTo>
                      <a:pt x="15450" y="0"/>
                    </a:lnTo>
                    <a:lnTo>
                      <a:pt x="15450" y="5709"/>
                    </a:lnTo>
                    <a:close/>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0"/>
              <p:cNvSpPr/>
              <p:nvPr/>
            </p:nvSpPr>
            <p:spPr>
              <a:xfrm flipH="1" rot="10800000">
                <a:off x="880652" y="1532183"/>
                <a:ext cx="526145" cy="136516"/>
              </a:xfrm>
              <a:custGeom>
                <a:rect b="b" l="l" r="r" t="t"/>
                <a:pathLst>
                  <a:path extrusionOk="0" h="4009" w="15451">
                    <a:moveTo>
                      <a:pt x="0" y="4009"/>
                    </a:moveTo>
                    <a:lnTo>
                      <a:pt x="0" y="0"/>
                    </a:lnTo>
                    <a:lnTo>
                      <a:pt x="15450" y="0"/>
                    </a:lnTo>
                    <a:lnTo>
                      <a:pt x="15450" y="4009"/>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0"/>
              <p:cNvSpPr/>
              <p:nvPr/>
            </p:nvSpPr>
            <p:spPr>
              <a:xfrm>
                <a:off x="1211518" y="1696783"/>
                <a:ext cx="52952" cy="143974"/>
              </a:xfrm>
              <a:custGeom>
                <a:rect b="b" l="l" r="r" t="t"/>
                <a:pathLst>
                  <a:path extrusionOk="0" h="4228" w="1555">
                    <a:moveTo>
                      <a:pt x="0" y="4227"/>
                    </a:moveTo>
                    <a:lnTo>
                      <a:pt x="0" y="1"/>
                    </a:lnTo>
                    <a:lnTo>
                      <a:pt x="1555" y="1"/>
                    </a:lnTo>
                    <a:lnTo>
                      <a:pt x="1555" y="422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0"/>
              <p:cNvSpPr/>
              <p:nvPr/>
            </p:nvSpPr>
            <p:spPr>
              <a:xfrm>
                <a:off x="1101502" y="1556154"/>
                <a:ext cx="52986" cy="94359"/>
              </a:xfrm>
              <a:custGeom>
                <a:rect b="b" l="l" r="r" t="t"/>
                <a:pathLst>
                  <a:path extrusionOk="0" h="2771" w="1556">
                    <a:moveTo>
                      <a:pt x="0" y="2770"/>
                    </a:moveTo>
                    <a:lnTo>
                      <a:pt x="0" y="1"/>
                    </a:lnTo>
                    <a:lnTo>
                      <a:pt x="1555" y="1"/>
                    </a:lnTo>
                    <a:lnTo>
                      <a:pt x="1555" y="27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0"/>
              <p:cNvSpPr/>
              <p:nvPr/>
            </p:nvSpPr>
            <p:spPr>
              <a:xfrm>
                <a:off x="1055193" y="1668657"/>
                <a:ext cx="34" cy="190285"/>
              </a:xfrm>
              <a:custGeom>
                <a:rect b="b" l="l" r="r" t="t"/>
                <a:pathLst>
                  <a:path extrusionOk="0" fill="none" h="5588" w="1">
                    <a:moveTo>
                      <a:pt x="0" y="5588"/>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0"/>
              <p:cNvSpPr/>
              <p:nvPr/>
            </p:nvSpPr>
            <p:spPr>
              <a:xfrm>
                <a:off x="1477859" y="1668657"/>
                <a:ext cx="34" cy="190285"/>
              </a:xfrm>
              <a:custGeom>
                <a:rect b="b" l="l" r="r" t="t"/>
                <a:pathLst>
                  <a:path extrusionOk="0" fill="none" h="5588" w="1">
                    <a:moveTo>
                      <a:pt x="0" y="5588"/>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0"/>
              <p:cNvSpPr/>
              <p:nvPr/>
            </p:nvSpPr>
            <p:spPr>
              <a:xfrm>
                <a:off x="1328140" y="1532183"/>
                <a:ext cx="34" cy="136516"/>
              </a:xfrm>
              <a:custGeom>
                <a:rect b="b" l="l" r="r" t="t"/>
                <a:pathLst>
                  <a:path extrusionOk="0" fill="none" h="4009" w="1">
                    <a:moveTo>
                      <a:pt x="1" y="4009"/>
                    </a:moveTo>
                    <a:lnTo>
                      <a:pt x="1" y="0"/>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0"/>
              <p:cNvSpPr/>
              <p:nvPr/>
            </p:nvSpPr>
            <p:spPr>
              <a:xfrm>
                <a:off x="1002245" y="1532183"/>
                <a:ext cx="34" cy="136516"/>
              </a:xfrm>
              <a:custGeom>
                <a:rect b="b" l="l" r="r" t="t"/>
                <a:pathLst>
                  <a:path extrusionOk="0" fill="none" h="4009" w="1">
                    <a:moveTo>
                      <a:pt x="0" y="4009"/>
                    </a:moveTo>
                    <a:lnTo>
                      <a:pt x="0" y="0"/>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0"/>
              <p:cNvSpPr/>
              <p:nvPr/>
            </p:nvSpPr>
            <p:spPr>
              <a:xfrm flipH="1" rot="10800000">
                <a:off x="869892" y="1858897"/>
                <a:ext cx="525328" cy="136551"/>
              </a:xfrm>
              <a:custGeom>
                <a:rect b="b" l="l" r="r" t="t"/>
                <a:pathLst>
                  <a:path extrusionOk="0" h="4010" w="15427">
                    <a:moveTo>
                      <a:pt x="1" y="4009"/>
                    </a:moveTo>
                    <a:lnTo>
                      <a:pt x="1" y="1"/>
                    </a:lnTo>
                    <a:lnTo>
                      <a:pt x="15426" y="1"/>
                    </a:lnTo>
                    <a:lnTo>
                      <a:pt x="15426" y="4009"/>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0"/>
              <p:cNvSpPr/>
              <p:nvPr/>
            </p:nvSpPr>
            <p:spPr>
              <a:xfrm>
                <a:off x="1090742" y="1882903"/>
                <a:ext cx="52986" cy="94325"/>
              </a:xfrm>
              <a:custGeom>
                <a:rect b="b" l="l" r="r" t="t"/>
                <a:pathLst>
                  <a:path extrusionOk="0" h="2770" w="1556">
                    <a:moveTo>
                      <a:pt x="1" y="2770"/>
                    </a:moveTo>
                    <a:lnTo>
                      <a:pt x="1" y="0"/>
                    </a:lnTo>
                    <a:lnTo>
                      <a:pt x="1555" y="0"/>
                    </a:lnTo>
                    <a:lnTo>
                      <a:pt x="1555" y="27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0"/>
              <p:cNvSpPr/>
              <p:nvPr/>
            </p:nvSpPr>
            <p:spPr>
              <a:xfrm>
                <a:off x="1317380" y="1858897"/>
                <a:ext cx="34" cy="136551"/>
              </a:xfrm>
              <a:custGeom>
                <a:rect b="b" l="l" r="r" t="t"/>
                <a:pathLst>
                  <a:path extrusionOk="0" fill="none" h="4010" w="1">
                    <a:moveTo>
                      <a:pt x="1" y="4009"/>
                    </a:moveTo>
                    <a:lnTo>
                      <a:pt x="1"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0"/>
              <p:cNvSpPr/>
              <p:nvPr/>
            </p:nvSpPr>
            <p:spPr>
              <a:xfrm>
                <a:off x="990668" y="1858897"/>
                <a:ext cx="34" cy="136551"/>
              </a:xfrm>
              <a:custGeom>
                <a:rect b="b" l="l" r="r" t="t"/>
                <a:pathLst>
                  <a:path extrusionOk="0" fill="none" h="4010" w="1">
                    <a:moveTo>
                      <a:pt x="0" y="4009"/>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0"/>
              <p:cNvSpPr/>
              <p:nvPr/>
            </p:nvSpPr>
            <p:spPr>
              <a:xfrm>
                <a:off x="1622612" y="1267475"/>
                <a:ext cx="34" cy="2170643"/>
              </a:xfrm>
              <a:custGeom>
                <a:rect b="b" l="l" r="r" t="t"/>
                <a:pathLst>
                  <a:path extrusionOk="0" fill="none" h="63744" w="1">
                    <a:moveTo>
                      <a:pt x="1" y="63744"/>
                    </a:moveTo>
                    <a:lnTo>
                      <a:pt x="1" y="1"/>
                    </a:lnTo>
                  </a:path>
                </a:pathLst>
              </a:custGeom>
              <a:noFill/>
              <a:ln cap="flat" cmpd="sng" w="7900">
                <a:solidFill>
                  <a:schemeClr val="dk2"/>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61" name="Google Shape;2661;p40"/>
          <p:cNvGrpSpPr/>
          <p:nvPr/>
        </p:nvGrpSpPr>
        <p:grpSpPr>
          <a:xfrm>
            <a:off x="2134988" y="-435345"/>
            <a:ext cx="2588674" cy="2442053"/>
            <a:chOff x="2238024" y="-419812"/>
            <a:chExt cx="2331508" cy="2199453"/>
          </a:xfrm>
        </p:grpSpPr>
        <p:sp>
          <p:nvSpPr>
            <p:cNvPr id="2662" name="Google Shape;2662;p40"/>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0"/>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0"/>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0"/>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0"/>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0"/>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 name="Google Shape;2668;p40"/>
          <p:cNvGrpSpPr/>
          <p:nvPr/>
        </p:nvGrpSpPr>
        <p:grpSpPr>
          <a:xfrm flipH="1" rot="-10328906">
            <a:off x="6576558" y="-671199"/>
            <a:ext cx="2085426" cy="2404749"/>
            <a:chOff x="7107725" y="3556750"/>
            <a:chExt cx="1861988" cy="2147098"/>
          </a:xfrm>
        </p:grpSpPr>
        <p:grpSp>
          <p:nvGrpSpPr>
            <p:cNvPr id="2669" name="Google Shape;2669;p40"/>
            <p:cNvGrpSpPr/>
            <p:nvPr/>
          </p:nvGrpSpPr>
          <p:grpSpPr>
            <a:xfrm>
              <a:off x="7107725" y="3556750"/>
              <a:ext cx="1861988" cy="2147098"/>
              <a:chOff x="7107725" y="3556750"/>
              <a:chExt cx="1861988" cy="2147098"/>
            </a:xfrm>
          </p:grpSpPr>
          <p:sp>
            <p:nvSpPr>
              <p:cNvPr id="2670" name="Google Shape;2670;p40"/>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0"/>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0"/>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0"/>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4" name="Google Shape;2674;p40"/>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 name="Google Shape;2675;p40"/>
          <p:cNvGrpSpPr/>
          <p:nvPr/>
        </p:nvGrpSpPr>
        <p:grpSpPr>
          <a:xfrm flipH="1" rot="-543065">
            <a:off x="982176" y="3324289"/>
            <a:ext cx="1895365" cy="1877832"/>
            <a:chOff x="7277494" y="3556750"/>
            <a:chExt cx="1692220" cy="1676566"/>
          </a:xfrm>
        </p:grpSpPr>
        <p:sp>
          <p:nvSpPr>
            <p:cNvPr id="2676" name="Google Shape;2676;p40"/>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0"/>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1" name="Shape 2681"/>
        <p:cNvGrpSpPr/>
        <p:nvPr/>
      </p:nvGrpSpPr>
      <p:grpSpPr>
        <a:xfrm>
          <a:off x="0" y="0"/>
          <a:ext cx="0" cy="0"/>
          <a:chOff x="0" y="0"/>
          <a:chExt cx="0" cy="0"/>
        </a:xfrm>
      </p:grpSpPr>
      <p:grpSp>
        <p:nvGrpSpPr>
          <p:cNvPr id="2682" name="Google Shape;2682;p41"/>
          <p:cNvGrpSpPr/>
          <p:nvPr/>
        </p:nvGrpSpPr>
        <p:grpSpPr>
          <a:xfrm>
            <a:off x="914407" y="1535826"/>
            <a:ext cx="4927592" cy="2625108"/>
            <a:chOff x="233350" y="949250"/>
            <a:chExt cx="7137300" cy="3802300"/>
          </a:xfrm>
        </p:grpSpPr>
        <p:sp>
          <p:nvSpPr>
            <p:cNvPr id="2683" name="Google Shape;2683;p4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4" name="Google Shape;2734;p41"/>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Our main g</a:t>
            </a:r>
            <a:r>
              <a:rPr lang="en"/>
              <a:t>oals</a:t>
            </a:r>
            <a:endParaRPr/>
          </a:p>
        </p:txBody>
      </p:sp>
      <p:sp>
        <p:nvSpPr>
          <p:cNvPr id="2735" name="Google Shape;2735;p41"/>
          <p:cNvSpPr/>
          <p:nvPr/>
        </p:nvSpPr>
        <p:spPr>
          <a:xfrm rot="5400000">
            <a:off x="4299227" y="1829023"/>
            <a:ext cx="172800" cy="17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1"/>
          <p:cNvSpPr/>
          <p:nvPr/>
        </p:nvSpPr>
        <p:spPr>
          <a:xfrm>
            <a:off x="2914729" y="2410426"/>
            <a:ext cx="172800" cy="172800"/>
          </a:xfrm>
          <a:prstGeom prst="ellipse">
            <a:avLst/>
          </a:prstGeom>
          <a:solidFill>
            <a:schemeClr val="accent6"/>
          </a:soli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1"/>
          <p:cNvSpPr/>
          <p:nvPr/>
        </p:nvSpPr>
        <p:spPr>
          <a:xfrm>
            <a:off x="2229472" y="3005689"/>
            <a:ext cx="172800" cy="172800"/>
          </a:xfrm>
          <a:prstGeom prst="ellipse">
            <a:avLst/>
          </a:prstGeom>
          <a:solidFill>
            <a:schemeClr val="accent6"/>
          </a:soli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1"/>
          <p:cNvSpPr/>
          <p:nvPr/>
        </p:nvSpPr>
        <p:spPr>
          <a:xfrm rot="5400000">
            <a:off x="1558248" y="2029741"/>
            <a:ext cx="172800" cy="17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1"/>
          <p:cNvSpPr/>
          <p:nvPr/>
        </p:nvSpPr>
        <p:spPr>
          <a:xfrm rot="5400000">
            <a:off x="5168995" y="3485718"/>
            <a:ext cx="172800" cy="17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1"/>
          <p:cNvSpPr/>
          <p:nvPr/>
        </p:nvSpPr>
        <p:spPr>
          <a:xfrm rot="5400000">
            <a:off x="6425127" y="1921673"/>
            <a:ext cx="172800" cy="172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1"/>
          <p:cNvSpPr txBox="1"/>
          <p:nvPr/>
        </p:nvSpPr>
        <p:spPr>
          <a:xfrm>
            <a:off x="6726750" y="1830275"/>
            <a:ext cx="1529100" cy="741600"/>
          </a:xfrm>
          <a:prstGeom prst="rect">
            <a:avLst/>
          </a:prstGeom>
          <a:noFill/>
          <a:ln>
            <a:noFill/>
          </a:ln>
        </p:spPr>
        <p:txBody>
          <a:bodyPr anchorCtr="0" anchor="t" bIns="0" lIns="91425" spcFirstLastPara="1" rIns="91425" wrap="square" tIns="0">
            <a:noAutofit/>
          </a:bodyPr>
          <a:lstStyle/>
          <a:p>
            <a:pPr indent="0" lvl="0" marL="0" rtl="0" algn="l">
              <a:spcBef>
                <a:spcPts val="0"/>
              </a:spcBef>
              <a:spcAft>
                <a:spcPts val="0"/>
              </a:spcAft>
              <a:buNone/>
            </a:pPr>
            <a:r>
              <a:rPr lang="en" sz="1600">
                <a:solidFill>
                  <a:schemeClr val="dk1"/>
                </a:solidFill>
                <a:latin typeface="Oxanium"/>
                <a:ea typeface="Oxanium"/>
                <a:cs typeface="Oxanium"/>
                <a:sym typeface="Oxanium"/>
              </a:rPr>
              <a:t>Mercury i</a:t>
            </a:r>
            <a:r>
              <a:rPr lang="en" sz="1600">
                <a:solidFill>
                  <a:schemeClr val="dk1"/>
                </a:solidFill>
                <a:latin typeface="Oxanium"/>
                <a:ea typeface="Oxanium"/>
                <a:cs typeface="Oxanium"/>
                <a:sym typeface="Oxanium"/>
              </a:rPr>
              <a:t>s the closest planet </a:t>
            </a:r>
            <a:r>
              <a:rPr lang="en" sz="1600">
                <a:solidFill>
                  <a:schemeClr val="dk1"/>
                </a:solidFill>
                <a:latin typeface="Oxanium"/>
                <a:ea typeface="Oxanium"/>
                <a:cs typeface="Oxanium"/>
                <a:sym typeface="Oxanium"/>
              </a:rPr>
              <a:t>to the Sun</a:t>
            </a:r>
            <a:endParaRPr sz="1600">
              <a:solidFill>
                <a:schemeClr val="dk1"/>
              </a:solidFill>
              <a:latin typeface="Oxanium"/>
              <a:ea typeface="Oxanium"/>
              <a:cs typeface="Oxanium"/>
              <a:sym typeface="Oxanium"/>
            </a:endParaRPr>
          </a:p>
        </p:txBody>
      </p:sp>
      <p:sp>
        <p:nvSpPr>
          <p:cNvPr id="2742" name="Google Shape;2742;p41"/>
          <p:cNvSpPr txBox="1"/>
          <p:nvPr/>
        </p:nvSpPr>
        <p:spPr>
          <a:xfrm>
            <a:off x="6726751" y="1436950"/>
            <a:ext cx="1529100" cy="338400"/>
          </a:xfrm>
          <a:prstGeom prst="rect">
            <a:avLst/>
          </a:prstGeom>
          <a:noFill/>
          <a:ln>
            <a:noFill/>
          </a:ln>
        </p:spPr>
        <p:txBody>
          <a:bodyPr anchorCtr="0" anchor="t" bIns="0" lIns="91425" spcFirstLastPara="1" rIns="91425" wrap="square" tIns="0">
            <a:noAutofit/>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Mercury</a:t>
            </a:r>
            <a:endParaRPr b="1" sz="2000">
              <a:solidFill>
                <a:schemeClr val="dk1"/>
              </a:solidFill>
              <a:latin typeface="Oxanium"/>
              <a:ea typeface="Oxanium"/>
              <a:cs typeface="Oxanium"/>
              <a:sym typeface="Oxanium"/>
            </a:endParaRPr>
          </a:p>
        </p:txBody>
      </p:sp>
      <p:sp>
        <p:nvSpPr>
          <p:cNvPr id="2743" name="Google Shape;2743;p41"/>
          <p:cNvSpPr/>
          <p:nvPr/>
        </p:nvSpPr>
        <p:spPr>
          <a:xfrm rot="5400000">
            <a:off x="6425127" y="3560252"/>
            <a:ext cx="172800" cy="17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1"/>
          <p:cNvSpPr txBox="1"/>
          <p:nvPr/>
        </p:nvSpPr>
        <p:spPr>
          <a:xfrm>
            <a:off x="6726750" y="3468854"/>
            <a:ext cx="1529100" cy="741600"/>
          </a:xfrm>
          <a:prstGeom prst="rect">
            <a:avLst/>
          </a:prstGeom>
          <a:noFill/>
          <a:ln>
            <a:noFill/>
          </a:ln>
        </p:spPr>
        <p:txBody>
          <a:bodyPr anchorCtr="0" anchor="t" bIns="0" lIns="91425" spcFirstLastPara="1" rIns="91425" wrap="square" tIns="0">
            <a:noAutofit/>
          </a:bodyPr>
          <a:lstStyle/>
          <a:p>
            <a:pPr indent="0" lvl="0" marL="0" rtl="0" algn="l">
              <a:spcBef>
                <a:spcPts val="0"/>
              </a:spcBef>
              <a:spcAft>
                <a:spcPts val="0"/>
              </a:spcAft>
              <a:buNone/>
            </a:pPr>
            <a:r>
              <a:rPr lang="en" sz="1600">
                <a:solidFill>
                  <a:schemeClr val="dk1"/>
                </a:solidFill>
                <a:latin typeface="Oxanium"/>
                <a:ea typeface="Oxanium"/>
                <a:cs typeface="Oxanium"/>
                <a:sym typeface="Oxanium"/>
              </a:rPr>
              <a:t>Despite being red, Mars is a cold place</a:t>
            </a:r>
            <a:endParaRPr sz="1600">
              <a:solidFill>
                <a:schemeClr val="dk1"/>
              </a:solidFill>
              <a:latin typeface="Oxanium"/>
              <a:ea typeface="Oxanium"/>
              <a:cs typeface="Oxanium"/>
              <a:sym typeface="Oxanium"/>
            </a:endParaRPr>
          </a:p>
        </p:txBody>
      </p:sp>
      <p:sp>
        <p:nvSpPr>
          <p:cNvPr id="2745" name="Google Shape;2745;p41"/>
          <p:cNvSpPr txBox="1"/>
          <p:nvPr/>
        </p:nvSpPr>
        <p:spPr>
          <a:xfrm>
            <a:off x="6726751" y="3075529"/>
            <a:ext cx="1529100" cy="338400"/>
          </a:xfrm>
          <a:prstGeom prst="rect">
            <a:avLst/>
          </a:prstGeom>
          <a:noFill/>
          <a:ln>
            <a:noFill/>
          </a:ln>
        </p:spPr>
        <p:txBody>
          <a:bodyPr anchorCtr="0" anchor="t" bIns="0" lIns="91425" spcFirstLastPara="1" rIns="91425" wrap="square" tIns="0">
            <a:noAutofit/>
          </a:bodyPr>
          <a:lstStyle/>
          <a:p>
            <a:pPr indent="0" lvl="0" marL="0" rtl="0" algn="l">
              <a:spcBef>
                <a:spcPts val="0"/>
              </a:spcBef>
              <a:spcAft>
                <a:spcPts val="0"/>
              </a:spcAft>
              <a:buNone/>
            </a:pPr>
            <a:r>
              <a:rPr b="1" lang="en" sz="2000">
                <a:solidFill>
                  <a:schemeClr val="dk1"/>
                </a:solidFill>
                <a:latin typeface="Oxanium"/>
                <a:ea typeface="Oxanium"/>
                <a:cs typeface="Oxanium"/>
                <a:sym typeface="Oxanium"/>
              </a:rPr>
              <a:t>Mars</a:t>
            </a:r>
            <a:endParaRPr b="1" sz="2000">
              <a:solidFill>
                <a:schemeClr val="dk1"/>
              </a:solidFill>
              <a:latin typeface="Oxanium"/>
              <a:ea typeface="Oxanium"/>
              <a:cs typeface="Oxanium"/>
              <a:sym typeface="Oxanium"/>
            </a:endParaRPr>
          </a:p>
        </p:txBody>
      </p:sp>
      <p:grpSp>
        <p:nvGrpSpPr>
          <p:cNvPr id="2746" name="Google Shape;2746;p41"/>
          <p:cNvGrpSpPr/>
          <p:nvPr/>
        </p:nvGrpSpPr>
        <p:grpSpPr>
          <a:xfrm flipH="1" rot="-1259185">
            <a:off x="293467" y="3781452"/>
            <a:ext cx="1529013" cy="1922439"/>
            <a:chOff x="7107725" y="3556750"/>
            <a:chExt cx="1861988" cy="2147098"/>
          </a:xfrm>
        </p:grpSpPr>
        <p:grpSp>
          <p:nvGrpSpPr>
            <p:cNvPr id="2747" name="Google Shape;2747;p41"/>
            <p:cNvGrpSpPr/>
            <p:nvPr/>
          </p:nvGrpSpPr>
          <p:grpSpPr>
            <a:xfrm>
              <a:off x="7107725" y="3556750"/>
              <a:ext cx="1861988" cy="2147098"/>
              <a:chOff x="7107725" y="3556750"/>
              <a:chExt cx="1861988" cy="2147098"/>
            </a:xfrm>
          </p:grpSpPr>
          <p:sp>
            <p:nvSpPr>
              <p:cNvPr id="2748" name="Google Shape;2748;p41"/>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1"/>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1"/>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1"/>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2" name="Google Shape;2752;p41"/>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6" name="Shape 2756"/>
        <p:cNvGrpSpPr/>
        <p:nvPr/>
      </p:nvGrpSpPr>
      <p:grpSpPr>
        <a:xfrm>
          <a:off x="0" y="0"/>
          <a:ext cx="0" cy="0"/>
          <a:chOff x="0" y="0"/>
          <a:chExt cx="0" cy="0"/>
        </a:xfrm>
      </p:grpSpPr>
      <p:grpSp>
        <p:nvGrpSpPr>
          <p:cNvPr id="2757" name="Google Shape;2757;p42"/>
          <p:cNvGrpSpPr/>
          <p:nvPr/>
        </p:nvGrpSpPr>
        <p:grpSpPr>
          <a:xfrm>
            <a:off x="7536168" y="1657257"/>
            <a:ext cx="1176836" cy="2761817"/>
            <a:chOff x="2312233" y="918467"/>
            <a:chExt cx="986616" cy="2315407"/>
          </a:xfrm>
        </p:grpSpPr>
        <p:sp>
          <p:nvSpPr>
            <p:cNvPr id="2758" name="Google Shape;2758;p42"/>
            <p:cNvSpPr/>
            <p:nvPr/>
          </p:nvSpPr>
          <p:spPr>
            <a:xfrm rot="10800000">
              <a:off x="2312233" y="918467"/>
              <a:ext cx="986616" cy="2315407"/>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2"/>
            <p:cNvSpPr/>
            <p:nvPr/>
          </p:nvSpPr>
          <p:spPr>
            <a:xfrm flipH="1" rot="10800000">
              <a:off x="2431102" y="1053562"/>
              <a:ext cx="788268" cy="2047016"/>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2"/>
            <p:cNvSpPr/>
            <p:nvPr/>
          </p:nvSpPr>
          <p:spPr>
            <a:xfrm rot="10800000">
              <a:off x="2395148" y="1697679"/>
              <a:ext cx="860205" cy="168628"/>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2"/>
            <p:cNvSpPr/>
            <p:nvPr/>
          </p:nvSpPr>
          <p:spPr>
            <a:xfrm rot="10800000">
              <a:off x="2693610" y="1134054"/>
              <a:ext cx="206801" cy="518284"/>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2"/>
            <p:cNvSpPr/>
            <p:nvPr/>
          </p:nvSpPr>
          <p:spPr>
            <a:xfrm rot="10800000">
              <a:off x="2896047" y="1134054"/>
              <a:ext cx="146181" cy="518284"/>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2"/>
            <p:cNvSpPr/>
            <p:nvPr/>
          </p:nvSpPr>
          <p:spPr>
            <a:xfrm flipH="1" rot="10800000">
              <a:off x="2447175" y="1196898"/>
              <a:ext cx="248369" cy="463830"/>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2"/>
            <p:cNvSpPr/>
            <p:nvPr/>
          </p:nvSpPr>
          <p:spPr>
            <a:xfrm flipH="1" rot="10800000">
              <a:off x="2446551" y="1225165"/>
              <a:ext cx="158236" cy="435078"/>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2"/>
            <p:cNvSpPr/>
            <p:nvPr/>
          </p:nvSpPr>
          <p:spPr>
            <a:xfrm flipH="1" rot="10800000">
              <a:off x="2535439" y="1195790"/>
              <a:ext cx="158236" cy="435217"/>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2"/>
            <p:cNvSpPr/>
            <p:nvPr/>
          </p:nvSpPr>
          <p:spPr>
            <a:xfrm flipH="1" rot="10800000">
              <a:off x="2713074" y="1382352"/>
              <a:ext cx="153317" cy="52168"/>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2"/>
            <p:cNvSpPr/>
            <p:nvPr/>
          </p:nvSpPr>
          <p:spPr>
            <a:xfrm flipH="1" rot="10800000">
              <a:off x="2915928" y="1382352"/>
              <a:ext cx="100456" cy="52168"/>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2"/>
            <p:cNvSpPr/>
            <p:nvPr/>
          </p:nvSpPr>
          <p:spPr>
            <a:xfrm flipH="1" rot="10800000">
              <a:off x="2693606" y="1588877"/>
              <a:ext cx="202505"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2"/>
            <p:cNvSpPr/>
            <p:nvPr/>
          </p:nvSpPr>
          <p:spPr>
            <a:xfrm flipH="1" rot="10800000">
              <a:off x="2896044" y="1130106"/>
              <a:ext cx="146181" cy="69"/>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2"/>
            <p:cNvSpPr/>
            <p:nvPr/>
          </p:nvSpPr>
          <p:spPr>
            <a:xfrm flipH="1" rot="10800000">
              <a:off x="2896044" y="1532759"/>
              <a:ext cx="146181" cy="69"/>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2"/>
            <p:cNvSpPr/>
            <p:nvPr/>
          </p:nvSpPr>
          <p:spPr>
            <a:xfrm flipH="1" rot="10800000">
              <a:off x="2810034" y="1871931"/>
              <a:ext cx="206732" cy="423439"/>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2"/>
            <p:cNvSpPr/>
            <p:nvPr/>
          </p:nvSpPr>
          <p:spPr>
            <a:xfrm flipH="1" rot="10800000">
              <a:off x="3012472" y="1871931"/>
              <a:ext cx="146181" cy="423439"/>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2"/>
            <p:cNvSpPr/>
            <p:nvPr/>
          </p:nvSpPr>
          <p:spPr>
            <a:xfrm flipH="1" rot="10800000">
              <a:off x="2829364" y="2074713"/>
              <a:ext cx="153386" cy="4274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2"/>
            <p:cNvSpPr/>
            <p:nvPr/>
          </p:nvSpPr>
          <p:spPr>
            <a:xfrm flipH="1" rot="10800000">
              <a:off x="3032287" y="2074713"/>
              <a:ext cx="100456" cy="4274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2"/>
            <p:cNvSpPr/>
            <p:nvPr/>
          </p:nvSpPr>
          <p:spPr>
            <a:xfrm flipH="1" rot="10800000">
              <a:off x="2850735" y="1934559"/>
              <a:ext cx="146181" cy="69"/>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2"/>
            <p:cNvSpPr/>
            <p:nvPr/>
          </p:nvSpPr>
          <p:spPr>
            <a:xfrm flipH="1" rot="10800000">
              <a:off x="2652421" y="1871931"/>
              <a:ext cx="146181" cy="423439"/>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2"/>
            <p:cNvSpPr/>
            <p:nvPr/>
          </p:nvSpPr>
          <p:spPr>
            <a:xfrm flipH="1" rot="10800000">
              <a:off x="2672304" y="2074713"/>
              <a:ext cx="100525" cy="4274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2"/>
            <p:cNvSpPr/>
            <p:nvPr/>
          </p:nvSpPr>
          <p:spPr>
            <a:xfrm flipH="1" rot="10800000">
              <a:off x="2652421" y="1934559"/>
              <a:ext cx="146319" cy="69"/>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2"/>
            <p:cNvSpPr/>
            <p:nvPr/>
          </p:nvSpPr>
          <p:spPr>
            <a:xfrm flipH="1" rot="10800000">
              <a:off x="2625157" y="2741267"/>
              <a:ext cx="560752" cy="206732"/>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2"/>
            <p:cNvSpPr/>
            <p:nvPr/>
          </p:nvSpPr>
          <p:spPr>
            <a:xfrm>
              <a:off x="2507657" y="2951900"/>
              <a:ext cx="560683" cy="146319"/>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2"/>
            <p:cNvSpPr/>
            <p:nvPr/>
          </p:nvSpPr>
          <p:spPr>
            <a:xfrm flipH="1" rot="10800000">
              <a:off x="2860780" y="2760596"/>
              <a:ext cx="56532" cy="153455"/>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2"/>
            <p:cNvSpPr/>
            <p:nvPr/>
          </p:nvSpPr>
          <p:spPr>
            <a:xfrm flipH="1" rot="10800000">
              <a:off x="2743211" y="2971855"/>
              <a:ext cx="56532" cy="10045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2"/>
            <p:cNvSpPr/>
            <p:nvPr/>
          </p:nvSpPr>
          <p:spPr>
            <a:xfrm>
              <a:off x="2496018" y="2595451"/>
              <a:ext cx="560752" cy="146319"/>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2"/>
            <p:cNvSpPr/>
            <p:nvPr/>
          </p:nvSpPr>
          <p:spPr>
            <a:xfrm flipH="1" rot="10800000">
              <a:off x="2731572" y="2615406"/>
              <a:ext cx="56463" cy="10045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2"/>
            <p:cNvSpPr/>
            <p:nvPr/>
          </p:nvSpPr>
          <p:spPr>
            <a:xfrm>
              <a:off x="2428770" y="1053551"/>
              <a:ext cx="792494" cy="647699"/>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2"/>
            <p:cNvSpPr/>
            <p:nvPr/>
          </p:nvSpPr>
          <p:spPr>
            <a:xfrm>
              <a:off x="2428770" y="1856506"/>
              <a:ext cx="792494" cy="454269"/>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2"/>
            <p:cNvSpPr/>
            <p:nvPr/>
          </p:nvSpPr>
          <p:spPr>
            <a:xfrm>
              <a:off x="2428770" y="2466053"/>
              <a:ext cx="792494" cy="454269"/>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2"/>
            <p:cNvSpPr/>
            <p:nvPr/>
          </p:nvSpPr>
          <p:spPr>
            <a:xfrm rot="10800000">
              <a:off x="2335290" y="2946776"/>
              <a:ext cx="41152" cy="41360"/>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2"/>
            <p:cNvSpPr/>
            <p:nvPr/>
          </p:nvSpPr>
          <p:spPr>
            <a:xfrm rot="10800000">
              <a:off x="2335290" y="2586865"/>
              <a:ext cx="48150" cy="41222"/>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2"/>
            <p:cNvSpPr/>
            <p:nvPr/>
          </p:nvSpPr>
          <p:spPr>
            <a:xfrm rot="10800000">
              <a:off x="2335290" y="2227022"/>
              <a:ext cx="41152" cy="41152"/>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2"/>
            <p:cNvSpPr/>
            <p:nvPr/>
          </p:nvSpPr>
          <p:spPr>
            <a:xfrm rot="10800000">
              <a:off x="2335290" y="1866972"/>
              <a:ext cx="48150" cy="41291"/>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2"/>
            <p:cNvSpPr/>
            <p:nvPr/>
          </p:nvSpPr>
          <p:spPr>
            <a:xfrm rot="10800000">
              <a:off x="2335290" y="1507060"/>
              <a:ext cx="41152" cy="41222"/>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2"/>
            <p:cNvSpPr/>
            <p:nvPr/>
          </p:nvSpPr>
          <p:spPr>
            <a:xfrm rot="10800000">
              <a:off x="2335290" y="1147010"/>
              <a:ext cx="48150" cy="41360"/>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2"/>
            <p:cNvSpPr/>
            <p:nvPr/>
          </p:nvSpPr>
          <p:spPr>
            <a:xfrm rot="10800000">
              <a:off x="2395148" y="2288678"/>
              <a:ext cx="860205" cy="168628"/>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5" name="Google Shape;2795;p42"/>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Customer reviews</a:t>
            </a:r>
            <a:endParaRPr/>
          </a:p>
        </p:txBody>
      </p:sp>
      <p:sp>
        <p:nvSpPr>
          <p:cNvPr id="2796" name="Google Shape;2796;p42"/>
          <p:cNvSpPr txBox="1"/>
          <p:nvPr>
            <p:ph idx="1" type="subTitle"/>
          </p:nvPr>
        </p:nvSpPr>
        <p:spPr>
          <a:xfrm>
            <a:off x="800095" y="234521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“Jupiter is the biggest planet of them all”</a:t>
            </a:r>
            <a:endParaRPr/>
          </a:p>
        </p:txBody>
      </p:sp>
      <p:sp>
        <p:nvSpPr>
          <p:cNvPr id="2797" name="Google Shape;2797;p42"/>
          <p:cNvSpPr txBox="1"/>
          <p:nvPr>
            <p:ph idx="2" type="subTitle"/>
          </p:nvPr>
        </p:nvSpPr>
        <p:spPr>
          <a:xfrm>
            <a:off x="800094" y="195190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Sarah Smith</a:t>
            </a:r>
            <a:endParaRPr/>
          </a:p>
        </p:txBody>
      </p:sp>
      <p:sp>
        <p:nvSpPr>
          <p:cNvPr id="2798" name="Google Shape;2798;p42"/>
          <p:cNvSpPr/>
          <p:nvPr/>
        </p:nvSpPr>
        <p:spPr>
          <a:xfrm flipH="1">
            <a:off x="914402" y="1657310"/>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2"/>
          <p:cNvSpPr/>
          <p:nvPr/>
        </p:nvSpPr>
        <p:spPr>
          <a:xfrm flipH="1">
            <a:off x="1166027" y="1657310"/>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2"/>
          <p:cNvSpPr/>
          <p:nvPr/>
        </p:nvSpPr>
        <p:spPr>
          <a:xfrm>
            <a:off x="1417652" y="1657310"/>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2"/>
          <p:cNvSpPr/>
          <p:nvPr/>
        </p:nvSpPr>
        <p:spPr>
          <a:xfrm rot="5400000">
            <a:off x="1669300" y="1657279"/>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2"/>
          <p:cNvSpPr/>
          <p:nvPr/>
        </p:nvSpPr>
        <p:spPr>
          <a:xfrm>
            <a:off x="1920902" y="1657310"/>
            <a:ext cx="172800" cy="172800"/>
          </a:xfrm>
          <a:prstGeom prst="ellipse">
            <a:avLst/>
          </a:prstGeom>
          <a:gradFill>
            <a:gsLst>
              <a:gs pos="0">
                <a:schemeClr val="lt2"/>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2"/>
          <p:cNvSpPr txBox="1"/>
          <p:nvPr>
            <p:ph idx="3" type="subTitle"/>
          </p:nvPr>
        </p:nvSpPr>
        <p:spPr>
          <a:xfrm>
            <a:off x="3917770" y="2345217"/>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“Saturn is a gas giant and has several rings”</a:t>
            </a:r>
            <a:endParaRPr/>
          </a:p>
        </p:txBody>
      </p:sp>
      <p:sp>
        <p:nvSpPr>
          <p:cNvPr id="2804" name="Google Shape;2804;p42"/>
          <p:cNvSpPr txBox="1"/>
          <p:nvPr>
            <p:ph idx="4" type="subTitle"/>
          </p:nvPr>
        </p:nvSpPr>
        <p:spPr>
          <a:xfrm>
            <a:off x="3917770" y="1951900"/>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Timmy Jimmy</a:t>
            </a:r>
            <a:endParaRPr/>
          </a:p>
        </p:txBody>
      </p:sp>
      <p:sp>
        <p:nvSpPr>
          <p:cNvPr id="2805" name="Google Shape;2805;p42"/>
          <p:cNvSpPr txBox="1"/>
          <p:nvPr>
            <p:ph idx="5" type="subTitle"/>
          </p:nvPr>
        </p:nvSpPr>
        <p:spPr>
          <a:xfrm>
            <a:off x="800095" y="3964492"/>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 is the second planet from the Sun”</a:t>
            </a:r>
            <a:endParaRPr/>
          </a:p>
        </p:txBody>
      </p:sp>
      <p:sp>
        <p:nvSpPr>
          <p:cNvPr id="2806" name="Google Shape;2806;p42"/>
          <p:cNvSpPr txBox="1"/>
          <p:nvPr>
            <p:ph idx="6" type="subTitle"/>
          </p:nvPr>
        </p:nvSpPr>
        <p:spPr>
          <a:xfrm>
            <a:off x="800094" y="3571175"/>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Susan Bones</a:t>
            </a:r>
            <a:endParaRPr/>
          </a:p>
        </p:txBody>
      </p:sp>
      <p:sp>
        <p:nvSpPr>
          <p:cNvPr id="2807" name="Google Shape;2807;p42"/>
          <p:cNvSpPr txBox="1"/>
          <p:nvPr>
            <p:ph idx="7" type="subTitle"/>
          </p:nvPr>
        </p:nvSpPr>
        <p:spPr>
          <a:xfrm>
            <a:off x="3917770" y="3964492"/>
            <a:ext cx="2499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“Despite being red, Mars is a cold place”</a:t>
            </a:r>
            <a:endParaRPr/>
          </a:p>
        </p:txBody>
      </p:sp>
      <p:sp>
        <p:nvSpPr>
          <p:cNvPr id="2808" name="Google Shape;2808;p42"/>
          <p:cNvSpPr txBox="1"/>
          <p:nvPr>
            <p:ph idx="8" type="subTitle"/>
          </p:nvPr>
        </p:nvSpPr>
        <p:spPr>
          <a:xfrm>
            <a:off x="3917770" y="3571175"/>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John Doe</a:t>
            </a:r>
            <a:endParaRPr/>
          </a:p>
        </p:txBody>
      </p:sp>
      <p:sp>
        <p:nvSpPr>
          <p:cNvPr id="2809" name="Google Shape;2809;p42"/>
          <p:cNvSpPr/>
          <p:nvPr/>
        </p:nvSpPr>
        <p:spPr>
          <a:xfrm>
            <a:off x="4020127" y="1657310"/>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2"/>
          <p:cNvSpPr/>
          <p:nvPr/>
        </p:nvSpPr>
        <p:spPr>
          <a:xfrm>
            <a:off x="4271752" y="1657310"/>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2"/>
          <p:cNvSpPr/>
          <p:nvPr/>
        </p:nvSpPr>
        <p:spPr>
          <a:xfrm>
            <a:off x="4523377" y="1657310"/>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2"/>
          <p:cNvSpPr/>
          <p:nvPr/>
        </p:nvSpPr>
        <p:spPr>
          <a:xfrm rot="5400000">
            <a:off x="4775002" y="1657310"/>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2"/>
          <p:cNvSpPr/>
          <p:nvPr/>
        </p:nvSpPr>
        <p:spPr>
          <a:xfrm rot="5400000">
            <a:off x="5026627" y="1657310"/>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2"/>
          <p:cNvSpPr/>
          <p:nvPr/>
        </p:nvSpPr>
        <p:spPr>
          <a:xfrm>
            <a:off x="914402" y="3271573"/>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2"/>
          <p:cNvSpPr/>
          <p:nvPr/>
        </p:nvSpPr>
        <p:spPr>
          <a:xfrm>
            <a:off x="1166027" y="3271573"/>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2"/>
          <p:cNvSpPr/>
          <p:nvPr/>
        </p:nvSpPr>
        <p:spPr>
          <a:xfrm>
            <a:off x="1417652" y="3271573"/>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2"/>
          <p:cNvSpPr/>
          <p:nvPr/>
        </p:nvSpPr>
        <p:spPr>
          <a:xfrm rot="5400000">
            <a:off x="1669277" y="3271573"/>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2"/>
          <p:cNvSpPr/>
          <p:nvPr/>
        </p:nvSpPr>
        <p:spPr>
          <a:xfrm rot="5400000">
            <a:off x="1920902" y="3271573"/>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2"/>
          <p:cNvSpPr/>
          <p:nvPr/>
        </p:nvSpPr>
        <p:spPr>
          <a:xfrm>
            <a:off x="4020127" y="3271573"/>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2"/>
          <p:cNvSpPr/>
          <p:nvPr/>
        </p:nvSpPr>
        <p:spPr>
          <a:xfrm>
            <a:off x="4271752" y="3271573"/>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2"/>
          <p:cNvSpPr/>
          <p:nvPr/>
        </p:nvSpPr>
        <p:spPr>
          <a:xfrm>
            <a:off x="4523377" y="3271573"/>
            <a:ext cx="172800" cy="172800"/>
          </a:xfrm>
          <a:prstGeom prst="ellipse">
            <a:avLst/>
          </a:prstGeom>
          <a:gradFill>
            <a:gsLst>
              <a:gs pos="0">
                <a:schemeClr val="dk2"/>
              </a:gs>
              <a:gs pos="52999">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2"/>
          <p:cNvSpPr/>
          <p:nvPr/>
        </p:nvSpPr>
        <p:spPr>
          <a:xfrm rot="5400000">
            <a:off x="4775002" y="3271573"/>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2"/>
          <p:cNvSpPr/>
          <p:nvPr/>
        </p:nvSpPr>
        <p:spPr>
          <a:xfrm rot="5400000">
            <a:off x="5026627" y="3271573"/>
            <a:ext cx="172800" cy="172800"/>
          </a:xfrm>
          <a:prstGeom prst="ellipse">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4" name="Google Shape;2824;p42"/>
          <p:cNvGrpSpPr/>
          <p:nvPr/>
        </p:nvGrpSpPr>
        <p:grpSpPr>
          <a:xfrm>
            <a:off x="6033126" y="-208245"/>
            <a:ext cx="2588674" cy="2442053"/>
            <a:chOff x="2238024" y="-419812"/>
            <a:chExt cx="2331508" cy="2199453"/>
          </a:xfrm>
        </p:grpSpPr>
        <p:sp>
          <p:nvSpPr>
            <p:cNvPr id="2825" name="Google Shape;2825;p42"/>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2"/>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2"/>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2"/>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2"/>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2"/>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4" name="Shape 2834"/>
        <p:cNvGrpSpPr/>
        <p:nvPr/>
      </p:nvGrpSpPr>
      <p:grpSpPr>
        <a:xfrm>
          <a:off x="0" y="0"/>
          <a:ext cx="0" cy="0"/>
          <a:chOff x="0" y="0"/>
          <a:chExt cx="0" cy="0"/>
        </a:xfrm>
      </p:grpSpPr>
      <p:grpSp>
        <p:nvGrpSpPr>
          <p:cNvPr id="2835" name="Google Shape;2835;p43"/>
          <p:cNvGrpSpPr/>
          <p:nvPr/>
        </p:nvGrpSpPr>
        <p:grpSpPr>
          <a:xfrm>
            <a:off x="1761914" y="1006779"/>
            <a:ext cx="2068440" cy="2520663"/>
            <a:chOff x="5688700" y="1214450"/>
            <a:chExt cx="1926999" cy="2348298"/>
          </a:xfrm>
        </p:grpSpPr>
        <p:sp>
          <p:nvSpPr>
            <p:cNvPr id="2836" name="Google Shape;2836;p43"/>
            <p:cNvSpPr/>
            <p:nvPr/>
          </p:nvSpPr>
          <p:spPr>
            <a:xfrm flipH="1">
              <a:off x="5725181" y="1214450"/>
              <a:ext cx="1826856" cy="2318970"/>
            </a:xfrm>
            <a:custGeom>
              <a:rect b="b" l="l" r="r" t="t"/>
              <a:pathLst>
                <a:path extrusionOk="0" h="78756" w="62043">
                  <a:moveTo>
                    <a:pt x="0" y="0"/>
                  </a:moveTo>
                  <a:lnTo>
                    <a:pt x="62043" y="0"/>
                  </a:lnTo>
                  <a:lnTo>
                    <a:pt x="62043" y="78755"/>
                  </a:lnTo>
                  <a:lnTo>
                    <a:pt x="0" y="78755"/>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3"/>
            <p:cNvSpPr/>
            <p:nvPr/>
          </p:nvSpPr>
          <p:spPr>
            <a:xfrm rot="-5400000">
              <a:off x="6394911" y="1108384"/>
              <a:ext cx="527183" cy="739541"/>
            </a:xfrm>
            <a:custGeom>
              <a:rect b="b" l="l" r="r" t="t"/>
              <a:pathLst>
                <a:path extrusionOk="0" h="25116" w="17904">
                  <a:moveTo>
                    <a:pt x="12540" y="1"/>
                  </a:moveTo>
                  <a:cubicBezTo>
                    <a:pt x="5943" y="1"/>
                    <a:pt x="1" y="5310"/>
                    <a:pt x="1" y="12564"/>
                  </a:cubicBezTo>
                  <a:cubicBezTo>
                    <a:pt x="1" y="19807"/>
                    <a:pt x="5955" y="25115"/>
                    <a:pt x="12560" y="25115"/>
                  </a:cubicBezTo>
                  <a:cubicBezTo>
                    <a:pt x="14329" y="25115"/>
                    <a:pt x="16144" y="24735"/>
                    <a:pt x="17904" y="23908"/>
                  </a:cubicBezTo>
                  <a:lnTo>
                    <a:pt x="17904" y="1220"/>
                  </a:lnTo>
                  <a:cubicBezTo>
                    <a:pt x="16137" y="385"/>
                    <a:pt x="14315" y="1"/>
                    <a:pt x="1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3"/>
            <p:cNvSpPr/>
            <p:nvPr/>
          </p:nvSpPr>
          <p:spPr>
            <a:xfrm>
              <a:off x="5722325" y="169439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3"/>
            <p:cNvSpPr/>
            <p:nvPr/>
          </p:nvSpPr>
          <p:spPr>
            <a:xfrm>
              <a:off x="7549813" y="1882485"/>
              <a:ext cx="7185" cy="40811"/>
            </a:xfrm>
            <a:custGeom>
              <a:rect b="b" l="l" r="r" t="t"/>
              <a:pathLst>
                <a:path extrusionOk="0" h="1386" w="244">
                  <a:moveTo>
                    <a:pt x="1" y="1"/>
                  </a:moveTo>
                  <a:lnTo>
                    <a:pt x="244" y="1"/>
                  </a:lnTo>
                  <a:lnTo>
                    <a:pt x="244" y="1386"/>
                  </a:lnTo>
                  <a:lnTo>
                    <a:pt x="1" y="138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3"/>
            <p:cNvSpPr/>
            <p:nvPr/>
          </p:nvSpPr>
          <p:spPr>
            <a:xfrm>
              <a:off x="5722325" y="252696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3"/>
            <p:cNvSpPr/>
            <p:nvPr/>
          </p:nvSpPr>
          <p:spPr>
            <a:xfrm>
              <a:off x="7549813" y="2714348"/>
              <a:ext cx="7185" cy="41517"/>
            </a:xfrm>
            <a:custGeom>
              <a:rect b="b" l="l" r="r" t="t"/>
              <a:pathLst>
                <a:path extrusionOk="0" h="1410" w="244">
                  <a:moveTo>
                    <a:pt x="1" y="1"/>
                  </a:moveTo>
                  <a:lnTo>
                    <a:pt x="244" y="1"/>
                  </a:lnTo>
                  <a:lnTo>
                    <a:pt x="244" y="1410"/>
                  </a:lnTo>
                  <a:lnTo>
                    <a:pt x="1" y="141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3"/>
            <p:cNvSpPr/>
            <p:nvPr/>
          </p:nvSpPr>
          <p:spPr>
            <a:xfrm>
              <a:off x="7466132" y="2820937"/>
              <a:ext cx="7185" cy="39368"/>
            </a:xfrm>
            <a:custGeom>
              <a:rect b="b" l="l" r="r" t="t"/>
              <a:pathLst>
                <a:path extrusionOk="0" h="1337" w="244">
                  <a:moveTo>
                    <a:pt x="1" y="0"/>
                  </a:moveTo>
                  <a:lnTo>
                    <a:pt x="244" y="0"/>
                  </a:lnTo>
                  <a:lnTo>
                    <a:pt x="244" y="1336"/>
                  </a:lnTo>
                  <a:lnTo>
                    <a:pt x="1" y="13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3"/>
            <p:cNvSpPr/>
            <p:nvPr/>
          </p:nvSpPr>
          <p:spPr>
            <a:xfrm>
              <a:off x="5722325" y="3290163"/>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3"/>
            <p:cNvSpPr/>
            <p:nvPr/>
          </p:nvSpPr>
          <p:spPr>
            <a:xfrm>
              <a:off x="7549813" y="3477547"/>
              <a:ext cx="7185" cy="41517"/>
            </a:xfrm>
            <a:custGeom>
              <a:rect b="b" l="l" r="r" t="t"/>
              <a:pathLst>
                <a:path extrusionOk="0" h="1410" w="244">
                  <a:moveTo>
                    <a:pt x="1" y="1"/>
                  </a:moveTo>
                  <a:lnTo>
                    <a:pt x="244" y="1"/>
                  </a:lnTo>
                  <a:lnTo>
                    <a:pt x="244" y="1410"/>
                  </a:lnTo>
                  <a:lnTo>
                    <a:pt x="1" y="14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5" name="Google Shape;2845;p43"/>
            <p:cNvGrpSpPr/>
            <p:nvPr/>
          </p:nvGrpSpPr>
          <p:grpSpPr>
            <a:xfrm>
              <a:off x="5773320" y="1272402"/>
              <a:ext cx="1744616" cy="2260345"/>
              <a:chOff x="7832750" y="1440850"/>
              <a:chExt cx="1481250" cy="1919125"/>
            </a:xfrm>
          </p:grpSpPr>
          <p:sp>
            <p:nvSpPr>
              <p:cNvPr id="2846" name="Google Shape;2846;p43"/>
              <p:cNvSpPr/>
              <p:nvPr/>
            </p:nvSpPr>
            <p:spPr>
              <a:xfrm>
                <a:off x="9293950" y="1620000"/>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3"/>
              <p:cNvSpPr/>
              <p:nvPr/>
            </p:nvSpPr>
            <p:spPr>
              <a:xfrm>
                <a:off x="9240500" y="1820425"/>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3"/>
              <p:cNvSpPr/>
              <p:nvPr/>
            </p:nvSpPr>
            <p:spPr>
              <a:xfrm>
                <a:off x="9307900" y="184290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3"/>
              <p:cNvSpPr/>
              <p:nvPr/>
            </p:nvSpPr>
            <p:spPr>
              <a:xfrm>
                <a:off x="9270250" y="2048775"/>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3"/>
              <p:cNvSpPr/>
              <p:nvPr/>
            </p:nvSpPr>
            <p:spPr>
              <a:xfrm>
                <a:off x="9293950" y="23263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3"/>
              <p:cNvSpPr/>
              <p:nvPr/>
            </p:nvSpPr>
            <p:spPr>
              <a:xfrm>
                <a:off x="9240500" y="2526725"/>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3"/>
              <p:cNvSpPr/>
              <p:nvPr/>
            </p:nvSpPr>
            <p:spPr>
              <a:xfrm>
                <a:off x="9307900" y="2549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3"/>
              <p:cNvSpPr/>
              <p:nvPr/>
            </p:nvSpPr>
            <p:spPr>
              <a:xfrm>
                <a:off x="9293950" y="29743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3"/>
              <p:cNvSpPr/>
              <p:nvPr/>
            </p:nvSpPr>
            <p:spPr>
              <a:xfrm>
                <a:off x="9240500" y="3174700"/>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3"/>
              <p:cNvSpPr/>
              <p:nvPr/>
            </p:nvSpPr>
            <p:spPr>
              <a:xfrm>
                <a:off x="9307900" y="3197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6" name="Google Shape;2856;p43"/>
              <p:cNvGrpSpPr/>
              <p:nvPr/>
            </p:nvGrpSpPr>
            <p:grpSpPr>
              <a:xfrm>
                <a:off x="7832750" y="1440850"/>
                <a:ext cx="1388350" cy="1919125"/>
                <a:chOff x="4615850" y="3385375"/>
                <a:chExt cx="1388350" cy="1919125"/>
              </a:xfrm>
            </p:grpSpPr>
            <p:sp>
              <p:nvSpPr>
                <p:cNvPr id="2857" name="Google Shape;2857;p43"/>
                <p:cNvSpPr/>
                <p:nvPr/>
              </p:nvSpPr>
              <p:spPr>
                <a:xfrm>
                  <a:off x="5896675" y="3794625"/>
                  <a:ext cx="54075" cy="13375"/>
                </a:xfrm>
                <a:custGeom>
                  <a:rect b="b" l="l" r="r" t="t"/>
                  <a:pathLst>
                    <a:path extrusionOk="0" h="535" w="2163">
                      <a:moveTo>
                        <a:pt x="2162" y="0"/>
                      </a:moveTo>
                      <a:lnTo>
                        <a:pt x="2162" y="0"/>
                      </a:lnTo>
                      <a:cubicBezTo>
                        <a:pt x="1944" y="49"/>
                        <a:pt x="1750" y="122"/>
                        <a:pt x="1507" y="170"/>
                      </a:cubicBezTo>
                      <a:cubicBezTo>
                        <a:pt x="972" y="316"/>
                        <a:pt x="462" y="438"/>
                        <a:pt x="0" y="535"/>
                      </a:cubicBezTo>
                      <a:cubicBezTo>
                        <a:pt x="729" y="413"/>
                        <a:pt x="1458" y="243"/>
                        <a:pt x="2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3"/>
                <p:cNvSpPr/>
                <p:nvPr/>
              </p:nvSpPr>
              <p:spPr>
                <a:xfrm>
                  <a:off x="5853975" y="3419400"/>
                  <a:ext cx="52750" cy="25"/>
                </a:xfrm>
                <a:custGeom>
                  <a:rect b="b" l="l" r="r" t="t"/>
                  <a:pathLst>
                    <a:path extrusionOk="0" fill="none" h="1" w="2110">
                      <a:moveTo>
                        <a:pt x="1" y="1"/>
                      </a:moveTo>
                      <a:lnTo>
                        <a:pt x="2110" y="1"/>
                      </a:lnTo>
                    </a:path>
                  </a:pathLst>
                </a:custGeom>
                <a:solidFill>
                  <a:schemeClr val="dk1"/>
                </a:solid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3"/>
                <p:cNvSpPr/>
                <p:nvPr/>
              </p:nvSpPr>
              <p:spPr>
                <a:xfrm>
                  <a:off x="4682675" y="3399950"/>
                  <a:ext cx="6075" cy="31600"/>
                </a:xfrm>
                <a:custGeom>
                  <a:rect b="b" l="l" r="r" t="t"/>
                  <a:pathLst>
                    <a:path extrusionOk="0" h="1264"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3"/>
                <p:cNvSpPr/>
                <p:nvPr/>
              </p:nvSpPr>
              <p:spPr>
                <a:xfrm>
                  <a:off x="4615850"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3"/>
                <p:cNvSpPr/>
                <p:nvPr/>
              </p:nvSpPr>
              <p:spPr>
                <a:xfrm>
                  <a:off x="4838750" y="3423650"/>
                  <a:ext cx="6100" cy="44950"/>
                </a:xfrm>
                <a:custGeom>
                  <a:rect b="b" l="l" r="r" t="t"/>
                  <a:pathLst>
                    <a:path extrusionOk="0" h="1798" w="244">
                      <a:moveTo>
                        <a:pt x="0" y="0"/>
                      </a:moveTo>
                      <a:lnTo>
                        <a:pt x="243" y="0"/>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3"/>
                <p:cNvSpPr/>
                <p:nvPr/>
              </p:nvSpPr>
              <p:spPr>
                <a:xfrm>
                  <a:off x="4791975"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3"/>
                <p:cNvSpPr/>
                <p:nvPr/>
              </p:nvSpPr>
              <p:spPr>
                <a:xfrm>
                  <a:off x="4763425"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3"/>
                <p:cNvSpPr/>
                <p:nvPr/>
              </p:nvSpPr>
              <p:spPr>
                <a:xfrm>
                  <a:off x="5144225"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3"/>
                <p:cNvSpPr/>
                <p:nvPr/>
              </p:nvSpPr>
              <p:spPr>
                <a:xfrm>
                  <a:off x="5293625" y="3394500"/>
                  <a:ext cx="6075" cy="117225"/>
                </a:xfrm>
                <a:custGeom>
                  <a:rect b="b" l="l" r="r" t="t"/>
                  <a:pathLst>
                    <a:path extrusionOk="0" h="4689" w="243">
                      <a:moveTo>
                        <a:pt x="0" y="0"/>
                      </a:moveTo>
                      <a:lnTo>
                        <a:pt x="243" y="0"/>
                      </a:lnTo>
                      <a:lnTo>
                        <a:pt x="243" y="4688"/>
                      </a:lnTo>
                      <a:lnTo>
                        <a:pt x="0" y="46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3"/>
                <p:cNvSpPr/>
                <p:nvPr/>
              </p:nvSpPr>
              <p:spPr>
                <a:xfrm>
                  <a:off x="5223175" y="3564525"/>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3"/>
                <p:cNvSpPr/>
                <p:nvPr/>
              </p:nvSpPr>
              <p:spPr>
                <a:xfrm>
                  <a:off x="5036725"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3"/>
                <p:cNvSpPr/>
                <p:nvPr/>
              </p:nvSpPr>
              <p:spPr>
                <a:xfrm>
                  <a:off x="5093800" y="3549350"/>
                  <a:ext cx="6100" cy="54675"/>
                </a:xfrm>
                <a:custGeom>
                  <a:rect b="b" l="l" r="r" t="t"/>
                  <a:pathLst>
                    <a:path extrusionOk="0" h="2187" w="244">
                      <a:moveTo>
                        <a:pt x="1" y="1"/>
                      </a:moveTo>
                      <a:lnTo>
                        <a:pt x="244" y="1"/>
                      </a:lnTo>
                      <a:lnTo>
                        <a:pt x="244"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3"/>
                <p:cNvSpPr/>
                <p:nvPr/>
              </p:nvSpPr>
              <p:spPr>
                <a:xfrm>
                  <a:off x="4694800" y="35724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3"/>
                <p:cNvSpPr/>
                <p:nvPr/>
              </p:nvSpPr>
              <p:spPr>
                <a:xfrm>
                  <a:off x="5306975" y="3743700"/>
                  <a:ext cx="6100" cy="83225"/>
                </a:xfrm>
                <a:custGeom>
                  <a:rect b="b" l="l" r="r" t="t"/>
                  <a:pathLst>
                    <a:path extrusionOk="0" h="3329" w="244">
                      <a:moveTo>
                        <a:pt x="1" y="0"/>
                      </a:moveTo>
                      <a:lnTo>
                        <a:pt x="243" y="0"/>
                      </a:lnTo>
                      <a:lnTo>
                        <a:pt x="243" y="3328"/>
                      </a:lnTo>
                      <a:lnTo>
                        <a:pt x="1" y="3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3"/>
                <p:cNvSpPr/>
                <p:nvPr/>
              </p:nvSpPr>
              <p:spPr>
                <a:xfrm>
                  <a:off x="5080450"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3"/>
                <p:cNvSpPr/>
                <p:nvPr/>
              </p:nvSpPr>
              <p:spPr>
                <a:xfrm>
                  <a:off x="5169725" y="3764950"/>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3"/>
                <p:cNvSpPr/>
                <p:nvPr/>
              </p:nvSpPr>
              <p:spPr>
                <a:xfrm>
                  <a:off x="5141175"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3"/>
                <p:cNvSpPr/>
                <p:nvPr/>
              </p:nvSpPr>
              <p:spPr>
                <a:xfrm>
                  <a:off x="5342800" y="37667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3"/>
                <p:cNvSpPr/>
                <p:nvPr/>
              </p:nvSpPr>
              <p:spPr>
                <a:xfrm>
                  <a:off x="5105350"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3"/>
                <p:cNvSpPr/>
                <p:nvPr/>
              </p:nvSpPr>
              <p:spPr>
                <a:xfrm>
                  <a:off x="5270525" y="3903400"/>
                  <a:ext cx="6100" cy="34650"/>
                </a:xfrm>
                <a:custGeom>
                  <a:rect b="b" l="l" r="r" t="t"/>
                  <a:pathLst>
                    <a:path extrusionOk="0" h="1386" w="244">
                      <a:moveTo>
                        <a:pt x="1" y="1"/>
                      </a:moveTo>
                      <a:lnTo>
                        <a:pt x="244" y="1"/>
                      </a:lnTo>
                      <a:lnTo>
                        <a:pt x="244" y="1386"/>
                      </a:lnTo>
                      <a:lnTo>
                        <a:pt x="1" y="13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3"/>
                <p:cNvSpPr/>
                <p:nvPr/>
              </p:nvSpPr>
              <p:spPr>
                <a:xfrm>
                  <a:off x="5325800" y="39829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3"/>
                <p:cNvSpPr/>
                <p:nvPr/>
              </p:nvSpPr>
              <p:spPr>
                <a:xfrm>
                  <a:off x="5237125" y="3787425"/>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3"/>
                <p:cNvSpPr/>
                <p:nvPr/>
              </p:nvSpPr>
              <p:spPr>
                <a:xfrm>
                  <a:off x="5019100"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3"/>
                <p:cNvSpPr/>
                <p:nvPr/>
              </p:nvSpPr>
              <p:spPr>
                <a:xfrm>
                  <a:off x="5030650" y="3789250"/>
                  <a:ext cx="6100" cy="54675"/>
                </a:xfrm>
                <a:custGeom>
                  <a:rect b="b" l="l" r="r" t="t"/>
                  <a:pathLst>
                    <a:path extrusionOk="0" h="2187" w="244">
                      <a:moveTo>
                        <a:pt x="1" y="0"/>
                      </a:moveTo>
                      <a:lnTo>
                        <a:pt x="243" y="0"/>
                      </a:lnTo>
                      <a:lnTo>
                        <a:pt x="243" y="2186"/>
                      </a:lnTo>
                      <a:lnTo>
                        <a:pt x="1"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3"/>
                <p:cNvSpPr/>
                <p:nvPr/>
              </p:nvSpPr>
              <p:spPr>
                <a:xfrm>
                  <a:off x="5199475" y="3993300"/>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3"/>
                <p:cNvSpPr/>
                <p:nvPr/>
              </p:nvSpPr>
              <p:spPr>
                <a:xfrm>
                  <a:off x="4720325"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3"/>
                <p:cNvSpPr/>
                <p:nvPr/>
              </p:nvSpPr>
              <p:spPr>
                <a:xfrm>
                  <a:off x="4832675" y="3771025"/>
                  <a:ext cx="6100" cy="117225"/>
                </a:xfrm>
                <a:custGeom>
                  <a:rect b="b" l="l" r="r" t="t"/>
                  <a:pathLst>
                    <a:path extrusionOk="0" h="4689" w="244">
                      <a:moveTo>
                        <a:pt x="0" y="0"/>
                      </a:moveTo>
                      <a:lnTo>
                        <a:pt x="243" y="0"/>
                      </a:lnTo>
                      <a:lnTo>
                        <a:pt x="243" y="4689"/>
                      </a:lnTo>
                      <a:lnTo>
                        <a:pt x="0"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3"/>
                <p:cNvSpPr/>
                <p:nvPr/>
              </p:nvSpPr>
              <p:spPr>
                <a:xfrm>
                  <a:off x="4754325" y="3952600"/>
                  <a:ext cx="6100" cy="61375"/>
                </a:xfrm>
                <a:custGeom>
                  <a:rect b="b" l="l" r="r" t="t"/>
                  <a:pathLst>
                    <a:path extrusionOk="0" h="2455" w="244">
                      <a:moveTo>
                        <a:pt x="1" y="1"/>
                      </a:moveTo>
                      <a:lnTo>
                        <a:pt x="243" y="1"/>
                      </a:lnTo>
                      <a:lnTo>
                        <a:pt x="243" y="2454"/>
                      </a:lnTo>
                      <a:lnTo>
                        <a:pt x="1"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3"/>
                <p:cNvSpPr/>
                <p:nvPr/>
              </p:nvSpPr>
              <p:spPr>
                <a:xfrm>
                  <a:off x="4649250"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3"/>
                <p:cNvSpPr/>
                <p:nvPr/>
              </p:nvSpPr>
              <p:spPr>
                <a:xfrm>
                  <a:off x="5409000" y="3385375"/>
                  <a:ext cx="6100" cy="29175"/>
                </a:xfrm>
                <a:custGeom>
                  <a:rect b="b" l="l" r="r" t="t"/>
                  <a:pathLst>
                    <a:path extrusionOk="0" h="1167" w="244">
                      <a:moveTo>
                        <a:pt x="1" y="1"/>
                      </a:moveTo>
                      <a:lnTo>
                        <a:pt x="244" y="1"/>
                      </a:lnTo>
                      <a:lnTo>
                        <a:pt x="244" y="1167"/>
                      </a:lnTo>
                      <a:lnTo>
                        <a:pt x="1" y="1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3"/>
                <p:cNvSpPr/>
                <p:nvPr/>
              </p:nvSpPr>
              <p:spPr>
                <a:xfrm>
                  <a:off x="5536525" y="3399950"/>
                  <a:ext cx="6100" cy="31600"/>
                </a:xfrm>
                <a:custGeom>
                  <a:rect b="b" l="l" r="r" t="t"/>
                  <a:pathLst>
                    <a:path extrusionOk="0" h="1264"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3"/>
                <p:cNvSpPr/>
                <p:nvPr/>
              </p:nvSpPr>
              <p:spPr>
                <a:xfrm>
                  <a:off x="5469725"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3"/>
                <p:cNvSpPr/>
                <p:nvPr/>
              </p:nvSpPr>
              <p:spPr>
                <a:xfrm>
                  <a:off x="5692000" y="3423650"/>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3"/>
                <p:cNvSpPr/>
                <p:nvPr/>
              </p:nvSpPr>
              <p:spPr>
                <a:xfrm>
                  <a:off x="5645850"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3"/>
                <p:cNvSpPr/>
                <p:nvPr/>
              </p:nvSpPr>
              <p:spPr>
                <a:xfrm>
                  <a:off x="5617300"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3"/>
                <p:cNvSpPr/>
                <p:nvPr/>
              </p:nvSpPr>
              <p:spPr>
                <a:xfrm>
                  <a:off x="5370750" y="37266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3"/>
                <p:cNvSpPr/>
                <p:nvPr/>
              </p:nvSpPr>
              <p:spPr>
                <a:xfrm>
                  <a:off x="5998100"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3"/>
                <p:cNvSpPr/>
                <p:nvPr/>
              </p:nvSpPr>
              <p:spPr>
                <a:xfrm>
                  <a:off x="5890600"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3"/>
                <p:cNvSpPr/>
                <p:nvPr/>
              </p:nvSpPr>
              <p:spPr>
                <a:xfrm>
                  <a:off x="5426625" y="37437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3"/>
                <p:cNvSpPr/>
                <p:nvPr/>
              </p:nvSpPr>
              <p:spPr>
                <a:xfrm>
                  <a:off x="5352525" y="39592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3"/>
                <p:cNvSpPr/>
                <p:nvPr/>
              </p:nvSpPr>
              <p:spPr>
                <a:xfrm>
                  <a:off x="5379250" y="3509875"/>
                  <a:ext cx="6100" cy="86875"/>
                </a:xfrm>
                <a:custGeom>
                  <a:rect b="b" l="l" r="r" t="t"/>
                  <a:pathLst>
                    <a:path extrusionOk="0" h="3475" w="244">
                      <a:moveTo>
                        <a:pt x="0" y="1"/>
                      </a:moveTo>
                      <a:lnTo>
                        <a:pt x="243" y="1"/>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3"/>
                <p:cNvSpPr/>
                <p:nvPr/>
              </p:nvSpPr>
              <p:spPr>
                <a:xfrm>
                  <a:off x="5947075" y="3549350"/>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3"/>
                <p:cNvSpPr/>
                <p:nvPr/>
              </p:nvSpPr>
              <p:spPr>
                <a:xfrm>
                  <a:off x="5548075" y="35724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3"/>
                <p:cNvSpPr/>
                <p:nvPr/>
              </p:nvSpPr>
              <p:spPr>
                <a:xfrm>
                  <a:off x="5934325"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3"/>
                <p:cNvSpPr/>
                <p:nvPr/>
              </p:nvSpPr>
              <p:spPr>
                <a:xfrm>
                  <a:off x="5995050"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3"/>
                <p:cNvSpPr/>
                <p:nvPr/>
              </p:nvSpPr>
              <p:spPr>
                <a:xfrm>
                  <a:off x="5958625"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3"/>
                <p:cNvSpPr/>
                <p:nvPr/>
              </p:nvSpPr>
              <p:spPr>
                <a:xfrm>
                  <a:off x="5872975"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3"/>
                <p:cNvSpPr/>
                <p:nvPr/>
              </p:nvSpPr>
              <p:spPr>
                <a:xfrm>
                  <a:off x="5883925" y="3789250"/>
                  <a:ext cx="6100" cy="54675"/>
                </a:xfrm>
                <a:custGeom>
                  <a:rect b="b" l="l" r="r" t="t"/>
                  <a:pathLst>
                    <a:path extrusionOk="0" h="2187" w="244">
                      <a:moveTo>
                        <a:pt x="0" y="0"/>
                      </a:moveTo>
                      <a:lnTo>
                        <a:pt x="243" y="0"/>
                      </a:lnTo>
                      <a:lnTo>
                        <a:pt x="243" y="2186"/>
                      </a:lnTo>
                      <a:lnTo>
                        <a:pt x="0"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3"/>
                <p:cNvSpPr/>
                <p:nvPr/>
              </p:nvSpPr>
              <p:spPr>
                <a:xfrm>
                  <a:off x="5574200"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3"/>
                <p:cNvSpPr/>
                <p:nvPr/>
              </p:nvSpPr>
              <p:spPr>
                <a:xfrm>
                  <a:off x="5685925" y="3771025"/>
                  <a:ext cx="6100" cy="117225"/>
                </a:xfrm>
                <a:custGeom>
                  <a:rect b="b" l="l" r="r" t="t"/>
                  <a:pathLst>
                    <a:path extrusionOk="0" h="4689" w="244">
                      <a:moveTo>
                        <a:pt x="1" y="0"/>
                      </a:moveTo>
                      <a:lnTo>
                        <a:pt x="244" y="0"/>
                      </a:lnTo>
                      <a:lnTo>
                        <a:pt x="244" y="4689"/>
                      </a:lnTo>
                      <a:lnTo>
                        <a:pt x="1"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3"/>
                <p:cNvSpPr/>
                <p:nvPr/>
              </p:nvSpPr>
              <p:spPr>
                <a:xfrm>
                  <a:off x="5608200" y="39526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3"/>
                <p:cNvSpPr/>
                <p:nvPr/>
              </p:nvSpPr>
              <p:spPr>
                <a:xfrm>
                  <a:off x="5502525"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3"/>
                <p:cNvSpPr/>
                <p:nvPr/>
              </p:nvSpPr>
              <p:spPr>
                <a:xfrm>
                  <a:off x="5401725" y="3876075"/>
                  <a:ext cx="6100" cy="26150"/>
                </a:xfrm>
                <a:custGeom>
                  <a:rect b="b" l="l" r="r" t="t"/>
                  <a:pathLst>
                    <a:path extrusionOk="0" h="1046" w="244">
                      <a:moveTo>
                        <a:pt x="0" y="1"/>
                      </a:moveTo>
                      <a:lnTo>
                        <a:pt x="243" y="1"/>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3"/>
                <p:cNvSpPr/>
                <p:nvPr/>
              </p:nvSpPr>
              <p:spPr>
                <a:xfrm>
                  <a:off x="4682675" y="4106850"/>
                  <a:ext cx="6075" cy="31625"/>
                </a:xfrm>
                <a:custGeom>
                  <a:rect b="b" l="l" r="r" t="t"/>
                  <a:pathLst>
                    <a:path extrusionOk="0" h="1265"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3"/>
                <p:cNvSpPr/>
                <p:nvPr/>
              </p:nvSpPr>
              <p:spPr>
                <a:xfrm>
                  <a:off x="4615850"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3"/>
                <p:cNvSpPr/>
                <p:nvPr/>
              </p:nvSpPr>
              <p:spPr>
                <a:xfrm>
                  <a:off x="4838750" y="4129925"/>
                  <a:ext cx="6100" cy="44975"/>
                </a:xfrm>
                <a:custGeom>
                  <a:rect b="b" l="l" r="r" t="t"/>
                  <a:pathLst>
                    <a:path extrusionOk="0" h="1799" w="244">
                      <a:moveTo>
                        <a:pt x="0" y="1"/>
                      </a:moveTo>
                      <a:lnTo>
                        <a:pt x="243" y="1"/>
                      </a:lnTo>
                      <a:lnTo>
                        <a:pt x="243" y="1799"/>
                      </a:lnTo>
                      <a:lnTo>
                        <a:pt x="0"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3"/>
                <p:cNvSpPr/>
                <p:nvPr/>
              </p:nvSpPr>
              <p:spPr>
                <a:xfrm>
                  <a:off x="4791975"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3"/>
                <p:cNvSpPr/>
                <p:nvPr/>
              </p:nvSpPr>
              <p:spPr>
                <a:xfrm>
                  <a:off x="4763425"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3"/>
                <p:cNvSpPr/>
                <p:nvPr/>
              </p:nvSpPr>
              <p:spPr>
                <a:xfrm>
                  <a:off x="5144225"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3"/>
                <p:cNvSpPr/>
                <p:nvPr/>
              </p:nvSpPr>
              <p:spPr>
                <a:xfrm>
                  <a:off x="5293625" y="4101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3"/>
                <p:cNvSpPr/>
                <p:nvPr/>
              </p:nvSpPr>
              <p:spPr>
                <a:xfrm>
                  <a:off x="5223175" y="4270825"/>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3"/>
                <p:cNvSpPr/>
                <p:nvPr/>
              </p:nvSpPr>
              <p:spPr>
                <a:xfrm>
                  <a:off x="5036725"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3"/>
                <p:cNvSpPr/>
                <p:nvPr/>
              </p:nvSpPr>
              <p:spPr>
                <a:xfrm>
                  <a:off x="5093800" y="4256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3"/>
                <p:cNvSpPr/>
                <p:nvPr/>
              </p:nvSpPr>
              <p:spPr>
                <a:xfrm>
                  <a:off x="4694800" y="42793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3"/>
                <p:cNvSpPr/>
                <p:nvPr/>
              </p:nvSpPr>
              <p:spPr>
                <a:xfrm>
                  <a:off x="5306975" y="4450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3"/>
                <p:cNvSpPr/>
                <p:nvPr/>
              </p:nvSpPr>
              <p:spPr>
                <a:xfrm>
                  <a:off x="5080450"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3"/>
                <p:cNvSpPr/>
                <p:nvPr/>
              </p:nvSpPr>
              <p:spPr>
                <a:xfrm>
                  <a:off x="5169725" y="4471250"/>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3"/>
                <p:cNvSpPr/>
                <p:nvPr/>
              </p:nvSpPr>
              <p:spPr>
                <a:xfrm>
                  <a:off x="5141175"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3"/>
                <p:cNvSpPr/>
                <p:nvPr/>
              </p:nvSpPr>
              <p:spPr>
                <a:xfrm>
                  <a:off x="5342800" y="4473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3"/>
                <p:cNvSpPr/>
                <p:nvPr/>
              </p:nvSpPr>
              <p:spPr>
                <a:xfrm>
                  <a:off x="5105350"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3"/>
                <p:cNvSpPr/>
                <p:nvPr/>
              </p:nvSpPr>
              <p:spPr>
                <a:xfrm>
                  <a:off x="5270525" y="4609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3"/>
                <p:cNvSpPr/>
                <p:nvPr/>
              </p:nvSpPr>
              <p:spPr>
                <a:xfrm>
                  <a:off x="5325800" y="46892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3"/>
                <p:cNvSpPr/>
                <p:nvPr/>
              </p:nvSpPr>
              <p:spPr>
                <a:xfrm>
                  <a:off x="5237125" y="4493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3"/>
                <p:cNvSpPr/>
                <p:nvPr/>
              </p:nvSpPr>
              <p:spPr>
                <a:xfrm>
                  <a:off x="5019100"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3"/>
                <p:cNvSpPr/>
                <p:nvPr/>
              </p:nvSpPr>
              <p:spPr>
                <a:xfrm>
                  <a:off x="5030650" y="4495525"/>
                  <a:ext cx="6100" cy="54700"/>
                </a:xfrm>
                <a:custGeom>
                  <a:rect b="b" l="l" r="r" t="t"/>
                  <a:pathLst>
                    <a:path extrusionOk="0" h="2188"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3"/>
                <p:cNvSpPr/>
                <p:nvPr/>
              </p:nvSpPr>
              <p:spPr>
                <a:xfrm>
                  <a:off x="5199475" y="470020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3"/>
                <p:cNvSpPr/>
                <p:nvPr/>
              </p:nvSpPr>
              <p:spPr>
                <a:xfrm>
                  <a:off x="4720325"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3"/>
                <p:cNvSpPr/>
                <p:nvPr/>
              </p:nvSpPr>
              <p:spPr>
                <a:xfrm>
                  <a:off x="4832675" y="4477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3"/>
                <p:cNvSpPr/>
                <p:nvPr/>
              </p:nvSpPr>
              <p:spPr>
                <a:xfrm>
                  <a:off x="4754325" y="4659500"/>
                  <a:ext cx="6100" cy="60750"/>
                </a:xfrm>
                <a:custGeom>
                  <a:rect b="b" l="l" r="r" t="t"/>
                  <a:pathLst>
                    <a:path extrusionOk="0" h="2430" w="244">
                      <a:moveTo>
                        <a:pt x="1" y="1"/>
                      </a:moveTo>
                      <a:lnTo>
                        <a:pt x="243" y="1"/>
                      </a:lnTo>
                      <a:lnTo>
                        <a:pt x="243" y="2430"/>
                      </a:lnTo>
                      <a:lnTo>
                        <a:pt x="1"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3"/>
                <p:cNvSpPr/>
                <p:nvPr/>
              </p:nvSpPr>
              <p:spPr>
                <a:xfrm>
                  <a:off x="4649250"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3"/>
                <p:cNvSpPr/>
                <p:nvPr/>
              </p:nvSpPr>
              <p:spPr>
                <a:xfrm>
                  <a:off x="5409000" y="4091675"/>
                  <a:ext cx="6100" cy="29775"/>
                </a:xfrm>
                <a:custGeom>
                  <a:rect b="b" l="l" r="r" t="t"/>
                  <a:pathLst>
                    <a:path extrusionOk="0" h="1191" w="244">
                      <a:moveTo>
                        <a:pt x="1" y="1"/>
                      </a:moveTo>
                      <a:lnTo>
                        <a:pt x="244" y="1"/>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3"/>
                <p:cNvSpPr/>
                <p:nvPr/>
              </p:nvSpPr>
              <p:spPr>
                <a:xfrm>
                  <a:off x="5536525" y="4106850"/>
                  <a:ext cx="6100" cy="31625"/>
                </a:xfrm>
                <a:custGeom>
                  <a:rect b="b" l="l" r="r" t="t"/>
                  <a:pathLst>
                    <a:path extrusionOk="0" h="1265"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3"/>
                <p:cNvSpPr/>
                <p:nvPr/>
              </p:nvSpPr>
              <p:spPr>
                <a:xfrm>
                  <a:off x="5469725"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3"/>
                <p:cNvSpPr/>
                <p:nvPr/>
              </p:nvSpPr>
              <p:spPr>
                <a:xfrm>
                  <a:off x="5692000" y="4129925"/>
                  <a:ext cx="6100" cy="44975"/>
                </a:xfrm>
                <a:custGeom>
                  <a:rect b="b" l="l" r="r" t="t"/>
                  <a:pathLst>
                    <a:path extrusionOk="0" h="1799" w="244">
                      <a:moveTo>
                        <a:pt x="1" y="1"/>
                      </a:moveTo>
                      <a:lnTo>
                        <a:pt x="244" y="1"/>
                      </a:lnTo>
                      <a:lnTo>
                        <a:pt x="244" y="1799"/>
                      </a:lnTo>
                      <a:lnTo>
                        <a:pt x="1"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3"/>
                <p:cNvSpPr/>
                <p:nvPr/>
              </p:nvSpPr>
              <p:spPr>
                <a:xfrm>
                  <a:off x="5645850"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3"/>
                <p:cNvSpPr/>
                <p:nvPr/>
              </p:nvSpPr>
              <p:spPr>
                <a:xfrm>
                  <a:off x="5617300"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3"/>
                <p:cNvSpPr/>
                <p:nvPr/>
              </p:nvSpPr>
              <p:spPr>
                <a:xfrm>
                  <a:off x="5370750" y="4433600"/>
                  <a:ext cx="6100" cy="34025"/>
                </a:xfrm>
                <a:custGeom>
                  <a:rect b="b" l="l" r="r" t="t"/>
                  <a:pathLst>
                    <a:path extrusionOk="0" h="1361" w="244">
                      <a:moveTo>
                        <a:pt x="0" y="0"/>
                      </a:moveTo>
                      <a:lnTo>
                        <a:pt x="243" y="0"/>
                      </a:lnTo>
                      <a:lnTo>
                        <a:pt x="243" y="1360"/>
                      </a:lnTo>
                      <a:lnTo>
                        <a:pt x="0" y="13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3"/>
                <p:cNvSpPr/>
                <p:nvPr/>
              </p:nvSpPr>
              <p:spPr>
                <a:xfrm>
                  <a:off x="5998100"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3"/>
                <p:cNvSpPr/>
                <p:nvPr/>
              </p:nvSpPr>
              <p:spPr>
                <a:xfrm>
                  <a:off x="5890600"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3"/>
                <p:cNvSpPr/>
                <p:nvPr/>
              </p:nvSpPr>
              <p:spPr>
                <a:xfrm>
                  <a:off x="5426625" y="4450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3"/>
                <p:cNvSpPr/>
                <p:nvPr/>
              </p:nvSpPr>
              <p:spPr>
                <a:xfrm>
                  <a:off x="5352525" y="46661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3"/>
                <p:cNvSpPr/>
                <p:nvPr/>
              </p:nvSpPr>
              <p:spPr>
                <a:xfrm>
                  <a:off x="5379250" y="4216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3"/>
                <p:cNvSpPr/>
                <p:nvPr/>
              </p:nvSpPr>
              <p:spPr>
                <a:xfrm>
                  <a:off x="5947075" y="4256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3"/>
                <p:cNvSpPr/>
                <p:nvPr/>
              </p:nvSpPr>
              <p:spPr>
                <a:xfrm>
                  <a:off x="5548075" y="42793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3"/>
                <p:cNvSpPr/>
                <p:nvPr/>
              </p:nvSpPr>
              <p:spPr>
                <a:xfrm>
                  <a:off x="5934325"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3"/>
                <p:cNvSpPr/>
                <p:nvPr/>
              </p:nvSpPr>
              <p:spPr>
                <a:xfrm>
                  <a:off x="5995050"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3"/>
                <p:cNvSpPr/>
                <p:nvPr/>
              </p:nvSpPr>
              <p:spPr>
                <a:xfrm>
                  <a:off x="5958625"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3"/>
                <p:cNvSpPr/>
                <p:nvPr/>
              </p:nvSpPr>
              <p:spPr>
                <a:xfrm>
                  <a:off x="5872975"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3"/>
                <p:cNvSpPr/>
                <p:nvPr/>
              </p:nvSpPr>
              <p:spPr>
                <a:xfrm>
                  <a:off x="5883925" y="4495525"/>
                  <a:ext cx="6100" cy="54700"/>
                </a:xfrm>
                <a:custGeom>
                  <a:rect b="b" l="l" r="r" t="t"/>
                  <a:pathLst>
                    <a:path extrusionOk="0" h="2188"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3"/>
                <p:cNvSpPr/>
                <p:nvPr/>
              </p:nvSpPr>
              <p:spPr>
                <a:xfrm>
                  <a:off x="5574200"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3"/>
                <p:cNvSpPr/>
                <p:nvPr/>
              </p:nvSpPr>
              <p:spPr>
                <a:xfrm>
                  <a:off x="5685925" y="4477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3"/>
                <p:cNvSpPr/>
                <p:nvPr/>
              </p:nvSpPr>
              <p:spPr>
                <a:xfrm>
                  <a:off x="5608200" y="46595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3"/>
                <p:cNvSpPr/>
                <p:nvPr/>
              </p:nvSpPr>
              <p:spPr>
                <a:xfrm>
                  <a:off x="5502525"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3"/>
                <p:cNvSpPr/>
                <p:nvPr/>
              </p:nvSpPr>
              <p:spPr>
                <a:xfrm>
                  <a:off x="5401725" y="4582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3"/>
                <p:cNvSpPr/>
                <p:nvPr/>
              </p:nvSpPr>
              <p:spPr>
                <a:xfrm>
                  <a:off x="4682675" y="4754250"/>
                  <a:ext cx="6075" cy="31600"/>
                </a:xfrm>
                <a:custGeom>
                  <a:rect b="b" l="l" r="r" t="t"/>
                  <a:pathLst>
                    <a:path extrusionOk="0" h="1264" w="243">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3"/>
                <p:cNvSpPr/>
                <p:nvPr/>
              </p:nvSpPr>
              <p:spPr>
                <a:xfrm>
                  <a:off x="4615850"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3"/>
                <p:cNvSpPr/>
                <p:nvPr/>
              </p:nvSpPr>
              <p:spPr>
                <a:xfrm>
                  <a:off x="4838750" y="4777925"/>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3"/>
                <p:cNvSpPr/>
                <p:nvPr/>
              </p:nvSpPr>
              <p:spPr>
                <a:xfrm>
                  <a:off x="4791975"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3"/>
                <p:cNvSpPr/>
                <p:nvPr/>
              </p:nvSpPr>
              <p:spPr>
                <a:xfrm>
                  <a:off x="4763425"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3"/>
                <p:cNvSpPr/>
                <p:nvPr/>
              </p:nvSpPr>
              <p:spPr>
                <a:xfrm>
                  <a:off x="5144225"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3"/>
                <p:cNvSpPr/>
                <p:nvPr/>
              </p:nvSpPr>
              <p:spPr>
                <a:xfrm>
                  <a:off x="5293625" y="4749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3"/>
                <p:cNvSpPr/>
                <p:nvPr/>
              </p:nvSpPr>
              <p:spPr>
                <a:xfrm>
                  <a:off x="5223175" y="4918825"/>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3"/>
                <p:cNvSpPr/>
                <p:nvPr/>
              </p:nvSpPr>
              <p:spPr>
                <a:xfrm>
                  <a:off x="5036725"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3"/>
                <p:cNvSpPr/>
                <p:nvPr/>
              </p:nvSpPr>
              <p:spPr>
                <a:xfrm>
                  <a:off x="5093800" y="4904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3"/>
                <p:cNvSpPr/>
                <p:nvPr/>
              </p:nvSpPr>
              <p:spPr>
                <a:xfrm>
                  <a:off x="4694800" y="4927325"/>
                  <a:ext cx="6100" cy="34025"/>
                </a:xfrm>
                <a:custGeom>
                  <a:rect b="b" l="l" r="r" t="t"/>
                  <a:pathLst>
                    <a:path extrusionOk="0" h="1361"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3"/>
                <p:cNvSpPr/>
                <p:nvPr/>
              </p:nvSpPr>
              <p:spPr>
                <a:xfrm>
                  <a:off x="5306975" y="5098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3"/>
                <p:cNvSpPr/>
                <p:nvPr/>
              </p:nvSpPr>
              <p:spPr>
                <a:xfrm>
                  <a:off x="5080450"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3"/>
                <p:cNvSpPr/>
                <p:nvPr/>
              </p:nvSpPr>
              <p:spPr>
                <a:xfrm>
                  <a:off x="5169725" y="5119225"/>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3"/>
                <p:cNvSpPr/>
                <p:nvPr/>
              </p:nvSpPr>
              <p:spPr>
                <a:xfrm>
                  <a:off x="5141175"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3"/>
                <p:cNvSpPr/>
                <p:nvPr/>
              </p:nvSpPr>
              <p:spPr>
                <a:xfrm>
                  <a:off x="5342800" y="5121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3"/>
                <p:cNvSpPr/>
                <p:nvPr/>
              </p:nvSpPr>
              <p:spPr>
                <a:xfrm>
                  <a:off x="5270525" y="5257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3"/>
                <p:cNvSpPr/>
                <p:nvPr/>
              </p:nvSpPr>
              <p:spPr>
                <a:xfrm>
                  <a:off x="5237125" y="5141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3"/>
                <p:cNvSpPr/>
                <p:nvPr/>
              </p:nvSpPr>
              <p:spPr>
                <a:xfrm>
                  <a:off x="5030650" y="5143525"/>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3"/>
                <p:cNvSpPr/>
                <p:nvPr/>
              </p:nvSpPr>
              <p:spPr>
                <a:xfrm>
                  <a:off x="4720325"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3"/>
                <p:cNvSpPr/>
                <p:nvPr/>
              </p:nvSpPr>
              <p:spPr>
                <a:xfrm>
                  <a:off x="4832675" y="5125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3"/>
                <p:cNvSpPr/>
                <p:nvPr/>
              </p:nvSpPr>
              <p:spPr>
                <a:xfrm>
                  <a:off x="4935900" y="4932800"/>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3"/>
                <p:cNvSpPr/>
                <p:nvPr/>
              </p:nvSpPr>
              <p:spPr>
                <a:xfrm>
                  <a:off x="4649250"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3"/>
                <p:cNvSpPr/>
                <p:nvPr/>
              </p:nvSpPr>
              <p:spPr>
                <a:xfrm>
                  <a:off x="5409000" y="4739675"/>
                  <a:ext cx="6100" cy="29775"/>
                </a:xfrm>
                <a:custGeom>
                  <a:rect b="b" l="l" r="r" t="t"/>
                  <a:pathLst>
                    <a:path extrusionOk="0" h="1191" w="244">
                      <a:moveTo>
                        <a:pt x="1" y="0"/>
                      </a:moveTo>
                      <a:lnTo>
                        <a:pt x="244" y="0"/>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3"/>
                <p:cNvSpPr/>
                <p:nvPr/>
              </p:nvSpPr>
              <p:spPr>
                <a:xfrm>
                  <a:off x="5536525" y="4754250"/>
                  <a:ext cx="6100" cy="31600"/>
                </a:xfrm>
                <a:custGeom>
                  <a:rect b="b" l="l" r="r" t="t"/>
                  <a:pathLst>
                    <a:path extrusionOk="0" h="1264" w="244">
                      <a:moveTo>
                        <a:pt x="1" y="0"/>
                      </a:moveTo>
                      <a:lnTo>
                        <a:pt x="244" y="0"/>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3"/>
                <p:cNvSpPr/>
                <p:nvPr/>
              </p:nvSpPr>
              <p:spPr>
                <a:xfrm>
                  <a:off x="5469725"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3"/>
                <p:cNvSpPr/>
                <p:nvPr/>
              </p:nvSpPr>
              <p:spPr>
                <a:xfrm>
                  <a:off x="5692000" y="4777925"/>
                  <a:ext cx="6100" cy="44975"/>
                </a:xfrm>
                <a:custGeom>
                  <a:rect b="b" l="l" r="r" t="t"/>
                  <a:pathLst>
                    <a:path extrusionOk="0" h="1799" w="244">
                      <a:moveTo>
                        <a:pt x="1" y="1"/>
                      </a:moveTo>
                      <a:lnTo>
                        <a:pt x="244" y="1"/>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3"/>
                <p:cNvSpPr/>
                <p:nvPr/>
              </p:nvSpPr>
              <p:spPr>
                <a:xfrm>
                  <a:off x="5645850"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3"/>
                <p:cNvSpPr/>
                <p:nvPr/>
              </p:nvSpPr>
              <p:spPr>
                <a:xfrm>
                  <a:off x="5617300"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3"/>
                <p:cNvSpPr/>
                <p:nvPr/>
              </p:nvSpPr>
              <p:spPr>
                <a:xfrm>
                  <a:off x="5370750" y="50815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3"/>
                <p:cNvSpPr/>
                <p:nvPr/>
              </p:nvSpPr>
              <p:spPr>
                <a:xfrm>
                  <a:off x="5998100"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3"/>
                <p:cNvSpPr/>
                <p:nvPr/>
              </p:nvSpPr>
              <p:spPr>
                <a:xfrm>
                  <a:off x="5890600"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3"/>
                <p:cNvSpPr/>
                <p:nvPr/>
              </p:nvSpPr>
              <p:spPr>
                <a:xfrm>
                  <a:off x="5426625" y="5098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3"/>
                <p:cNvSpPr/>
                <p:nvPr/>
              </p:nvSpPr>
              <p:spPr>
                <a:xfrm>
                  <a:off x="5379250" y="4864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3"/>
                <p:cNvSpPr/>
                <p:nvPr/>
              </p:nvSpPr>
              <p:spPr>
                <a:xfrm>
                  <a:off x="5947075" y="4904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3"/>
                <p:cNvSpPr/>
                <p:nvPr/>
              </p:nvSpPr>
              <p:spPr>
                <a:xfrm>
                  <a:off x="5548075" y="4927325"/>
                  <a:ext cx="6100" cy="34025"/>
                </a:xfrm>
                <a:custGeom>
                  <a:rect b="b" l="l" r="r" t="t"/>
                  <a:pathLst>
                    <a:path extrusionOk="0" h="1361"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3"/>
                <p:cNvSpPr/>
                <p:nvPr/>
              </p:nvSpPr>
              <p:spPr>
                <a:xfrm>
                  <a:off x="5934325"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3"/>
                <p:cNvSpPr/>
                <p:nvPr/>
              </p:nvSpPr>
              <p:spPr>
                <a:xfrm>
                  <a:off x="5995050"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3"/>
                <p:cNvSpPr/>
                <p:nvPr/>
              </p:nvSpPr>
              <p:spPr>
                <a:xfrm>
                  <a:off x="5883925" y="5143525"/>
                  <a:ext cx="6100" cy="54675"/>
                </a:xfrm>
                <a:custGeom>
                  <a:rect b="b" l="l" r="r" t="t"/>
                  <a:pathLst>
                    <a:path extrusionOk="0" h="2187"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3"/>
                <p:cNvSpPr/>
                <p:nvPr/>
              </p:nvSpPr>
              <p:spPr>
                <a:xfrm>
                  <a:off x="5574200"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3"/>
                <p:cNvSpPr/>
                <p:nvPr/>
              </p:nvSpPr>
              <p:spPr>
                <a:xfrm>
                  <a:off x="5685925" y="5125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3"/>
                <p:cNvSpPr/>
                <p:nvPr/>
              </p:nvSpPr>
              <p:spPr>
                <a:xfrm>
                  <a:off x="5502525"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3"/>
                <p:cNvSpPr/>
                <p:nvPr/>
              </p:nvSpPr>
              <p:spPr>
                <a:xfrm>
                  <a:off x="5401725" y="5230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04" name="Google Shape;3004;p43"/>
            <p:cNvSpPr/>
            <p:nvPr/>
          </p:nvSpPr>
          <p:spPr>
            <a:xfrm>
              <a:off x="6348899" y="1214450"/>
              <a:ext cx="572234" cy="824725"/>
            </a:xfrm>
            <a:custGeom>
              <a:rect b="b" l="l" r="r" t="t"/>
              <a:pathLst>
                <a:path extrusionOk="0" h="28009" w="19434">
                  <a:moveTo>
                    <a:pt x="19434" y="28009"/>
                  </a:moveTo>
                  <a:lnTo>
                    <a:pt x="0" y="28009"/>
                  </a:lnTo>
                  <a:lnTo>
                    <a:pt x="0" y="0"/>
                  </a:lnTo>
                  <a:lnTo>
                    <a:pt x="510" y="0"/>
                  </a:lnTo>
                  <a:lnTo>
                    <a:pt x="510" y="27547"/>
                  </a:lnTo>
                  <a:lnTo>
                    <a:pt x="19434"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3"/>
            <p:cNvSpPr/>
            <p:nvPr/>
          </p:nvSpPr>
          <p:spPr>
            <a:xfrm>
              <a:off x="6348899" y="2084208"/>
              <a:ext cx="572234" cy="73892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3"/>
            <p:cNvSpPr/>
            <p:nvPr/>
          </p:nvSpPr>
          <p:spPr>
            <a:xfrm>
              <a:off x="5723739" y="1214450"/>
              <a:ext cx="572264" cy="824725"/>
            </a:xfrm>
            <a:custGeom>
              <a:rect b="b" l="l" r="r" t="t"/>
              <a:pathLst>
                <a:path extrusionOk="0" h="28009" w="19435">
                  <a:moveTo>
                    <a:pt x="19435" y="28009"/>
                  </a:moveTo>
                  <a:lnTo>
                    <a:pt x="1" y="28009"/>
                  </a:lnTo>
                  <a:lnTo>
                    <a:pt x="1" y="0"/>
                  </a:lnTo>
                  <a:lnTo>
                    <a:pt x="511" y="0"/>
                  </a:lnTo>
                  <a:lnTo>
                    <a:pt x="511" y="27547"/>
                  </a:lnTo>
                  <a:lnTo>
                    <a:pt x="19435"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3"/>
            <p:cNvSpPr/>
            <p:nvPr/>
          </p:nvSpPr>
          <p:spPr>
            <a:xfrm>
              <a:off x="5723739" y="2850263"/>
              <a:ext cx="572264" cy="684537"/>
            </a:xfrm>
            <a:custGeom>
              <a:rect b="b" l="l" r="r" t="t"/>
              <a:pathLst>
                <a:path extrusionOk="0" h="23248" w="19435">
                  <a:moveTo>
                    <a:pt x="511" y="0"/>
                  </a:moveTo>
                  <a:lnTo>
                    <a:pt x="1" y="0"/>
                  </a:lnTo>
                  <a:lnTo>
                    <a:pt x="1" y="23248"/>
                  </a:lnTo>
                  <a:lnTo>
                    <a:pt x="19435" y="23248"/>
                  </a:lnTo>
                  <a:lnTo>
                    <a:pt x="19435" y="22762"/>
                  </a:lnTo>
                  <a:lnTo>
                    <a:pt x="511"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3"/>
            <p:cNvSpPr/>
            <p:nvPr/>
          </p:nvSpPr>
          <p:spPr>
            <a:xfrm>
              <a:off x="5723739" y="2084208"/>
              <a:ext cx="572264" cy="738922"/>
            </a:xfrm>
            <a:custGeom>
              <a:rect b="b" l="l" r="r" t="t"/>
              <a:pathLst>
                <a:path extrusionOk="0" h="25095" w="19435">
                  <a:moveTo>
                    <a:pt x="19435" y="25094"/>
                  </a:moveTo>
                  <a:lnTo>
                    <a:pt x="1" y="25094"/>
                  </a:lnTo>
                  <a:lnTo>
                    <a:pt x="1" y="0"/>
                  </a:lnTo>
                  <a:lnTo>
                    <a:pt x="511" y="0"/>
                  </a:lnTo>
                  <a:lnTo>
                    <a:pt x="511" y="24633"/>
                  </a:lnTo>
                  <a:lnTo>
                    <a:pt x="19435"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3"/>
            <p:cNvSpPr/>
            <p:nvPr/>
          </p:nvSpPr>
          <p:spPr>
            <a:xfrm>
              <a:off x="6996908" y="1214450"/>
              <a:ext cx="572264" cy="824725"/>
            </a:xfrm>
            <a:custGeom>
              <a:rect b="b" l="l" r="r" t="t"/>
              <a:pathLst>
                <a:path extrusionOk="0" h="28009" w="19435">
                  <a:moveTo>
                    <a:pt x="1" y="28009"/>
                  </a:moveTo>
                  <a:lnTo>
                    <a:pt x="19435" y="28009"/>
                  </a:lnTo>
                  <a:lnTo>
                    <a:pt x="19435" y="0"/>
                  </a:lnTo>
                  <a:lnTo>
                    <a:pt x="18925" y="0"/>
                  </a:lnTo>
                  <a:lnTo>
                    <a:pt x="18925" y="27547"/>
                  </a:lnTo>
                  <a:lnTo>
                    <a:pt x="1"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3"/>
            <p:cNvSpPr/>
            <p:nvPr/>
          </p:nvSpPr>
          <p:spPr>
            <a:xfrm>
              <a:off x="6996908" y="2850263"/>
              <a:ext cx="572264" cy="684537"/>
            </a:xfrm>
            <a:custGeom>
              <a:rect b="b" l="l" r="r" t="t"/>
              <a:pathLst>
                <a:path extrusionOk="0" h="23248" w="19435">
                  <a:moveTo>
                    <a:pt x="18925" y="0"/>
                  </a:moveTo>
                  <a:lnTo>
                    <a:pt x="19435" y="0"/>
                  </a:lnTo>
                  <a:lnTo>
                    <a:pt x="19435" y="23248"/>
                  </a:lnTo>
                  <a:lnTo>
                    <a:pt x="1" y="23248"/>
                  </a:lnTo>
                  <a:lnTo>
                    <a:pt x="1" y="22762"/>
                  </a:lnTo>
                  <a:lnTo>
                    <a:pt x="18925"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3"/>
            <p:cNvSpPr/>
            <p:nvPr/>
          </p:nvSpPr>
          <p:spPr>
            <a:xfrm>
              <a:off x="6996908" y="2084208"/>
              <a:ext cx="572264" cy="738922"/>
            </a:xfrm>
            <a:custGeom>
              <a:rect b="b" l="l" r="r" t="t"/>
              <a:pathLst>
                <a:path extrusionOk="0" h="25095" w="19435">
                  <a:moveTo>
                    <a:pt x="1" y="25094"/>
                  </a:moveTo>
                  <a:lnTo>
                    <a:pt x="19435" y="25094"/>
                  </a:lnTo>
                  <a:lnTo>
                    <a:pt x="19435" y="0"/>
                  </a:lnTo>
                  <a:lnTo>
                    <a:pt x="18925" y="0"/>
                  </a:lnTo>
                  <a:lnTo>
                    <a:pt x="18925" y="24633"/>
                  </a:lnTo>
                  <a:lnTo>
                    <a:pt x="1"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3"/>
            <p:cNvSpPr/>
            <p:nvPr/>
          </p:nvSpPr>
          <p:spPr>
            <a:xfrm>
              <a:off x="5688700" y="1214450"/>
              <a:ext cx="1926999" cy="2348298"/>
            </a:xfrm>
            <a:custGeom>
              <a:rect b="b" l="l" r="r" t="t"/>
              <a:pathLst>
                <a:path extrusionOk="0" h="79752" w="65444">
                  <a:moveTo>
                    <a:pt x="65444" y="29539"/>
                  </a:moveTo>
                  <a:lnTo>
                    <a:pt x="65444" y="27790"/>
                  </a:lnTo>
                  <a:lnTo>
                    <a:pt x="43629" y="27790"/>
                  </a:lnTo>
                  <a:lnTo>
                    <a:pt x="43629" y="0"/>
                  </a:lnTo>
                  <a:lnTo>
                    <a:pt x="41856" y="0"/>
                  </a:lnTo>
                  <a:lnTo>
                    <a:pt x="41856" y="27790"/>
                  </a:lnTo>
                  <a:lnTo>
                    <a:pt x="22665" y="27790"/>
                  </a:lnTo>
                  <a:lnTo>
                    <a:pt x="22665" y="0"/>
                  </a:lnTo>
                  <a:lnTo>
                    <a:pt x="20916" y="0"/>
                  </a:lnTo>
                  <a:lnTo>
                    <a:pt x="20916" y="27790"/>
                  </a:lnTo>
                  <a:lnTo>
                    <a:pt x="0" y="27790"/>
                  </a:lnTo>
                  <a:lnTo>
                    <a:pt x="0" y="29539"/>
                  </a:lnTo>
                  <a:lnTo>
                    <a:pt x="20916" y="29539"/>
                  </a:lnTo>
                  <a:lnTo>
                    <a:pt x="20916" y="54390"/>
                  </a:lnTo>
                  <a:lnTo>
                    <a:pt x="0" y="54390"/>
                  </a:lnTo>
                  <a:lnTo>
                    <a:pt x="0" y="56139"/>
                  </a:lnTo>
                  <a:lnTo>
                    <a:pt x="20916" y="56139"/>
                  </a:lnTo>
                  <a:lnTo>
                    <a:pt x="20916" y="79751"/>
                  </a:lnTo>
                  <a:lnTo>
                    <a:pt x="22665" y="79751"/>
                  </a:lnTo>
                  <a:lnTo>
                    <a:pt x="22665" y="56139"/>
                  </a:lnTo>
                  <a:lnTo>
                    <a:pt x="41856" y="56139"/>
                  </a:lnTo>
                  <a:lnTo>
                    <a:pt x="41856" y="79751"/>
                  </a:lnTo>
                  <a:lnTo>
                    <a:pt x="43629" y="79751"/>
                  </a:lnTo>
                  <a:lnTo>
                    <a:pt x="43629" y="56139"/>
                  </a:lnTo>
                  <a:lnTo>
                    <a:pt x="65444" y="56139"/>
                  </a:lnTo>
                  <a:lnTo>
                    <a:pt x="65444" y="54390"/>
                  </a:lnTo>
                  <a:lnTo>
                    <a:pt x="43629" y="54390"/>
                  </a:lnTo>
                  <a:lnTo>
                    <a:pt x="43629" y="29539"/>
                  </a:lnTo>
                  <a:close/>
                  <a:moveTo>
                    <a:pt x="41856" y="54390"/>
                  </a:moveTo>
                  <a:lnTo>
                    <a:pt x="22665" y="54390"/>
                  </a:lnTo>
                  <a:lnTo>
                    <a:pt x="22665" y="29539"/>
                  </a:lnTo>
                  <a:lnTo>
                    <a:pt x="41856" y="2953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3" name="Google Shape;3013;p43"/>
          <p:cNvSpPr txBox="1"/>
          <p:nvPr>
            <p:ph type="title"/>
          </p:nvPr>
        </p:nvSpPr>
        <p:spPr>
          <a:xfrm flipH="1">
            <a:off x="4572000" y="3508825"/>
            <a:ext cx="3771900" cy="3243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 Someone Famous</a:t>
            </a:r>
            <a:endParaRPr/>
          </a:p>
        </p:txBody>
      </p:sp>
      <p:sp>
        <p:nvSpPr>
          <p:cNvPr id="3014" name="Google Shape;3014;p43"/>
          <p:cNvSpPr txBox="1"/>
          <p:nvPr>
            <p:ph idx="1" type="subTitle"/>
          </p:nvPr>
        </p:nvSpPr>
        <p:spPr>
          <a:xfrm flipH="1">
            <a:off x="4572000" y="1310375"/>
            <a:ext cx="3771900" cy="19899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3015" name="Google Shape;3015;p43"/>
          <p:cNvGrpSpPr/>
          <p:nvPr/>
        </p:nvGrpSpPr>
        <p:grpSpPr>
          <a:xfrm rot="543170">
            <a:off x="2758752" y="3413053"/>
            <a:ext cx="1973512" cy="1955257"/>
            <a:chOff x="7277494" y="3556750"/>
            <a:chExt cx="1692220" cy="1676566"/>
          </a:xfrm>
        </p:grpSpPr>
        <p:sp>
          <p:nvSpPr>
            <p:cNvPr id="3016" name="Google Shape;3016;p43"/>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3"/>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1" name="Shape 3021"/>
        <p:cNvGrpSpPr/>
        <p:nvPr/>
      </p:nvGrpSpPr>
      <p:grpSpPr>
        <a:xfrm>
          <a:off x="0" y="0"/>
          <a:ext cx="0" cy="0"/>
          <a:chOff x="0" y="0"/>
          <a:chExt cx="0" cy="0"/>
        </a:xfrm>
      </p:grpSpPr>
      <p:sp>
        <p:nvSpPr>
          <p:cNvPr id="3022" name="Google Shape;3022;p44"/>
          <p:cNvSpPr txBox="1"/>
          <p:nvPr>
            <p:ph idx="7" type="subTitle"/>
          </p:nvPr>
        </p:nvSpPr>
        <p:spPr>
          <a:xfrm>
            <a:off x="5207501" y="1646171"/>
            <a:ext cx="23205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It’s composed of hydrogen and helium</a:t>
            </a:r>
            <a:endParaRPr/>
          </a:p>
        </p:txBody>
      </p:sp>
      <p:sp>
        <p:nvSpPr>
          <p:cNvPr id="3023" name="Google Shape;3023;p44"/>
          <p:cNvSpPr txBox="1"/>
          <p:nvPr>
            <p:ph idx="8" type="subTitle"/>
          </p:nvPr>
        </p:nvSpPr>
        <p:spPr>
          <a:xfrm>
            <a:off x="5207500" y="1252850"/>
            <a:ext cx="2320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Saturn</a:t>
            </a:r>
            <a:endParaRPr/>
          </a:p>
        </p:txBody>
      </p:sp>
      <p:sp>
        <p:nvSpPr>
          <p:cNvPr id="3024" name="Google Shape;3024;p44"/>
          <p:cNvSpPr txBox="1"/>
          <p:nvPr>
            <p:ph idx="9" type="subTitle"/>
          </p:nvPr>
        </p:nvSpPr>
        <p:spPr>
          <a:xfrm>
            <a:off x="5207501" y="2823560"/>
            <a:ext cx="23205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It’s the farthest planet from the Sun</a:t>
            </a:r>
            <a:endParaRPr/>
          </a:p>
        </p:txBody>
      </p:sp>
      <p:sp>
        <p:nvSpPr>
          <p:cNvPr id="3025" name="Google Shape;3025;p44"/>
          <p:cNvSpPr txBox="1"/>
          <p:nvPr>
            <p:ph idx="13" type="subTitle"/>
          </p:nvPr>
        </p:nvSpPr>
        <p:spPr>
          <a:xfrm>
            <a:off x="5207500" y="2430239"/>
            <a:ext cx="2320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Neptune</a:t>
            </a:r>
            <a:endParaRPr/>
          </a:p>
        </p:txBody>
      </p:sp>
      <p:sp>
        <p:nvSpPr>
          <p:cNvPr id="3026" name="Google Shape;3026;p44"/>
          <p:cNvSpPr txBox="1"/>
          <p:nvPr>
            <p:ph idx="14" type="subTitle"/>
          </p:nvPr>
        </p:nvSpPr>
        <p:spPr>
          <a:xfrm>
            <a:off x="5207501" y="4000949"/>
            <a:ext cx="23205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Mars is actually a very cold place</a:t>
            </a:r>
            <a:endParaRPr/>
          </a:p>
        </p:txBody>
      </p:sp>
      <p:sp>
        <p:nvSpPr>
          <p:cNvPr id="3027" name="Google Shape;3027;p44"/>
          <p:cNvSpPr txBox="1"/>
          <p:nvPr>
            <p:ph idx="15" type="subTitle"/>
          </p:nvPr>
        </p:nvSpPr>
        <p:spPr>
          <a:xfrm>
            <a:off x="5207500" y="3607628"/>
            <a:ext cx="2320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Mars</a:t>
            </a:r>
            <a:endParaRPr/>
          </a:p>
        </p:txBody>
      </p:sp>
      <p:sp>
        <p:nvSpPr>
          <p:cNvPr id="3028" name="Google Shape;3028;p44"/>
          <p:cNvSpPr txBox="1"/>
          <p:nvPr>
            <p:ph type="title"/>
          </p:nvPr>
        </p:nvSpPr>
        <p:spPr>
          <a:xfrm>
            <a:off x="800100" y="597450"/>
            <a:ext cx="39531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Department n</a:t>
            </a:r>
            <a:r>
              <a:rPr lang="en"/>
              <a:t>ews</a:t>
            </a:r>
            <a:endParaRPr/>
          </a:p>
        </p:txBody>
      </p:sp>
      <p:sp>
        <p:nvSpPr>
          <p:cNvPr id="3029" name="Google Shape;3029;p44"/>
          <p:cNvSpPr txBox="1"/>
          <p:nvPr>
            <p:ph idx="1" type="subTitle"/>
          </p:nvPr>
        </p:nvSpPr>
        <p:spPr>
          <a:xfrm>
            <a:off x="1458026" y="1646171"/>
            <a:ext cx="23205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Mercury is the closest planet to the Sun</a:t>
            </a:r>
            <a:endParaRPr/>
          </a:p>
        </p:txBody>
      </p:sp>
      <p:sp>
        <p:nvSpPr>
          <p:cNvPr id="3030" name="Google Shape;3030;p44"/>
          <p:cNvSpPr txBox="1"/>
          <p:nvPr>
            <p:ph idx="2" type="subTitle"/>
          </p:nvPr>
        </p:nvSpPr>
        <p:spPr>
          <a:xfrm>
            <a:off x="1458025" y="1252850"/>
            <a:ext cx="2320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Mercury</a:t>
            </a:r>
            <a:endParaRPr/>
          </a:p>
        </p:txBody>
      </p:sp>
      <p:grpSp>
        <p:nvGrpSpPr>
          <p:cNvPr id="3031" name="Google Shape;3031;p44"/>
          <p:cNvGrpSpPr/>
          <p:nvPr/>
        </p:nvGrpSpPr>
        <p:grpSpPr>
          <a:xfrm>
            <a:off x="1001612" y="2720436"/>
            <a:ext cx="327648" cy="328519"/>
            <a:chOff x="-1333200" y="2770450"/>
            <a:chExt cx="291450" cy="292225"/>
          </a:xfrm>
        </p:grpSpPr>
        <p:sp>
          <p:nvSpPr>
            <p:cNvPr id="3032" name="Google Shape;3032;p4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44"/>
          <p:cNvGrpSpPr/>
          <p:nvPr/>
        </p:nvGrpSpPr>
        <p:grpSpPr>
          <a:xfrm>
            <a:off x="921310" y="1494022"/>
            <a:ext cx="407949" cy="405757"/>
            <a:chOff x="-5635200" y="2037975"/>
            <a:chExt cx="293025" cy="291450"/>
          </a:xfrm>
        </p:grpSpPr>
        <p:sp>
          <p:nvSpPr>
            <p:cNvPr id="3035" name="Google Shape;3035;p4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7" name="Google Shape;3037;p44"/>
          <p:cNvGrpSpPr/>
          <p:nvPr/>
        </p:nvGrpSpPr>
        <p:grpSpPr>
          <a:xfrm>
            <a:off x="4737135" y="1533076"/>
            <a:ext cx="332089" cy="327648"/>
            <a:chOff x="-5637575" y="2397900"/>
            <a:chExt cx="295400" cy="291450"/>
          </a:xfrm>
        </p:grpSpPr>
        <p:sp>
          <p:nvSpPr>
            <p:cNvPr id="3038" name="Google Shape;3038;p4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2" name="Google Shape;3042;p44"/>
          <p:cNvGrpSpPr/>
          <p:nvPr/>
        </p:nvGrpSpPr>
        <p:grpSpPr>
          <a:xfrm>
            <a:off x="4739805" y="3955005"/>
            <a:ext cx="329419" cy="327648"/>
            <a:chOff x="-3854375" y="2046625"/>
            <a:chExt cx="293025" cy="291450"/>
          </a:xfrm>
        </p:grpSpPr>
        <p:sp>
          <p:nvSpPr>
            <p:cNvPr id="3043" name="Google Shape;3043;p4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44"/>
          <p:cNvGrpSpPr/>
          <p:nvPr/>
        </p:nvGrpSpPr>
        <p:grpSpPr>
          <a:xfrm>
            <a:off x="4740676" y="2720441"/>
            <a:ext cx="328547" cy="328519"/>
            <a:chOff x="-5276050" y="2037975"/>
            <a:chExt cx="292250" cy="292225"/>
          </a:xfrm>
        </p:grpSpPr>
        <p:sp>
          <p:nvSpPr>
            <p:cNvPr id="3046" name="Google Shape;3046;p4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9" name="Google Shape;3049;p44"/>
          <p:cNvSpPr/>
          <p:nvPr/>
        </p:nvSpPr>
        <p:spPr>
          <a:xfrm>
            <a:off x="994529" y="3974707"/>
            <a:ext cx="334731" cy="307946"/>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txBox="1"/>
          <p:nvPr>
            <p:ph idx="3" type="subTitle"/>
          </p:nvPr>
        </p:nvSpPr>
        <p:spPr>
          <a:xfrm>
            <a:off x="1458026" y="2823560"/>
            <a:ext cx="23205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 is the second planet from the Sun</a:t>
            </a:r>
            <a:endParaRPr/>
          </a:p>
        </p:txBody>
      </p:sp>
      <p:sp>
        <p:nvSpPr>
          <p:cNvPr id="3051" name="Google Shape;3051;p44"/>
          <p:cNvSpPr txBox="1"/>
          <p:nvPr>
            <p:ph idx="4" type="subTitle"/>
          </p:nvPr>
        </p:nvSpPr>
        <p:spPr>
          <a:xfrm>
            <a:off x="1458025" y="2430239"/>
            <a:ext cx="2320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a:t>
            </a:r>
            <a:endParaRPr/>
          </a:p>
        </p:txBody>
      </p:sp>
      <p:sp>
        <p:nvSpPr>
          <p:cNvPr id="3052" name="Google Shape;3052;p44"/>
          <p:cNvSpPr txBox="1"/>
          <p:nvPr>
            <p:ph idx="5" type="subTitle"/>
          </p:nvPr>
        </p:nvSpPr>
        <p:spPr>
          <a:xfrm>
            <a:off x="1458026" y="4000949"/>
            <a:ext cx="23205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Jupiter is the biggest planet of them all</a:t>
            </a:r>
            <a:endParaRPr/>
          </a:p>
        </p:txBody>
      </p:sp>
      <p:sp>
        <p:nvSpPr>
          <p:cNvPr id="3053" name="Google Shape;3053;p44"/>
          <p:cNvSpPr txBox="1"/>
          <p:nvPr>
            <p:ph idx="6" type="subTitle"/>
          </p:nvPr>
        </p:nvSpPr>
        <p:spPr>
          <a:xfrm>
            <a:off x="1458025" y="3607628"/>
            <a:ext cx="23205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7" name="Shape 3057"/>
        <p:cNvGrpSpPr/>
        <p:nvPr/>
      </p:nvGrpSpPr>
      <p:grpSpPr>
        <a:xfrm>
          <a:off x="0" y="0"/>
          <a:ext cx="0" cy="0"/>
          <a:chOff x="0" y="0"/>
          <a:chExt cx="0" cy="0"/>
        </a:xfrm>
      </p:grpSpPr>
      <p:grpSp>
        <p:nvGrpSpPr>
          <p:cNvPr id="3058" name="Google Shape;3058;p45"/>
          <p:cNvGrpSpPr/>
          <p:nvPr/>
        </p:nvGrpSpPr>
        <p:grpSpPr>
          <a:xfrm>
            <a:off x="5448132" y="597453"/>
            <a:ext cx="3073293" cy="1739899"/>
            <a:chOff x="4853282" y="-203172"/>
            <a:chExt cx="3073293" cy="1739899"/>
          </a:xfrm>
        </p:grpSpPr>
        <p:grpSp>
          <p:nvGrpSpPr>
            <p:cNvPr id="3059" name="Google Shape;3059;p45"/>
            <p:cNvGrpSpPr/>
            <p:nvPr/>
          </p:nvGrpSpPr>
          <p:grpSpPr>
            <a:xfrm>
              <a:off x="4853282" y="-203172"/>
              <a:ext cx="3067592" cy="1739899"/>
              <a:chOff x="4669953" y="248175"/>
              <a:chExt cx="3633297" cy="2060759"/>
            </a:xfrm>
          </p:grpSpPr>
          <p:sp>
            <p:nvSpPr>
              <p:cNvPr id="3060" name="Google Shape;3060;p45"/>
              <p:cNvSpPr/>
              <p:nvPr/>
            </p:nvSpPr>
            <p:spPr>
              <a:xfrm>
                <a:off x="4675350" y="786725"/>
                <a:ext cx="3619500" cy="1522200"/>
              </a:xfrm>
              <a:prstGeom prst="rect">
                <a:avLst/>
              </a:prstGeom>
              <a:gradFill>
                <a:gsLst>
                  <a:gs pos="0">
                    <a:schemeClr val="accent4"/>
                  </a:gs>
                  <a:gs pos="100000">
                    <a:schemeClr val="lt2"/>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061" name="Google Shape;3061;p45"/>
              <p:cNvSpPr/>
              <p:nvPr/>
            </p:nvSpPr>
            <p:spPr>
              <a:xfrm>
                <a:off x="5946450" y="248175"/>
                <a:ext cx="1077300" cy="10773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3062" name="Google Shape;3062;p45"/>
              <p:cNvGrpSpPr/>
              <p:nvPr/>
            </p:nvGrpSpPr>
            <p:grpSpPr>
              <a:xfrm>
                <a:off x="4669953" y="803904"/>
                <a:ext cx="3606824" cy="1505030"/>
                <a:chOff x="4669943" y="803825"/>
                <a:chExt cx="3606824" cy="1525007"/>
              </a:xfrm>
            </p:grpSpPr>
            <p:sp>
              <p:nvSpPr>
                <p:cNvPr id="3063" name="Google Shape;3063;p45"/>
                <p:cNvSpPr/>
                <p:nvPr/>
              </p:nvSpPr>
              <p:spPr>
                <a:xfrm>
                  <a:off x="4705627"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5"/>
                <p:cNvSpPr/>
                <p:nvPr/>
              </p:nvSpPr>
              <p:spPr>
                <a:xfrm>
                  <a:off x="482425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5"/>
                <p:cNvSpPr/>
                <p:nvPr/>
              </p:nvSpPr>
              <p:spPr>
                <a:xfrm>
                  <a:off x="4761980"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5"/>
                <p:cNvSpPr/>
                <p:nvPr/>
              </p:nvSpPr>
              <p:spPr>
                <a:xfrm>
                  <a:off x="4969280"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5"/>
                <p:cNvSpPr/>
                <p:nvPr/>
              </p:nvSpPr>
              <p:spPr>
                <a:xfrm>
                  <a:off x="4926258"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5"/>
                <p:cNvSpPr/>
                <p:nvPr/>
              </p:nvSpPr>
              <p:spPr>
                <a:xfrm>
                  <a:off x="4899462"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5"/>
                <p:cNvSpPr/>
                <p:nvPr/>
              </p:nvSpPr>
              <p:spPr>
                <a:xfrm>
                  <a:off x="4669943"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5"/>
                <p:cNvSpPr/>
                <p:nvPr/>
              </p:nvSpPr>
              <p:spPr>
                <a:xfrm>
                  <a:off x="525414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5"/>
                <p:cNvSpPr/>
                <p:nvPr/>
              </p:nvSpPr>
              <p:spPr>
                <a:xfrm>
                  <a:off x="5393173"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a:off x="5327731"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5"/>
                <p:cNvSpPr/>
                <p:nvPr/>
              </p:nvSpPr>
              <p:spPr>
                <a:xfrm>
                  <a:off x="5154363"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5"/>
                <p:cNvSpPr/>
                <p:nvPr/>
              </p:nvSpPr>
              <p:spPr>
                <a:xfrm>
                  <a:off x="472185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5"/>
                <p:cNvSpPr/>
                <p:nvPr/>
              </p:nvSpPr>
              <p:spPr>
                <a:xfrm>
                  <a:off x="4677821"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5"/>
                <p:cNvSpPr/>
                <p:nvPr/>
              </p:nvSpPr>
              <p:spPr>
                <a:xfrm>
                  <a:off x="5207013"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5"/>
                <p:cNvSpPr/>
                <p:nvPr/>
              </p:nvSpPr>
              <p:spPr>
                <a:xfrm>
                  <a:off x="4835299"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5"/>
                <p:cNvSpPr/>
                <p:nvPr/>
              </p:nvSpPr>
              <p:spPr>
                <a:xfrm>
                  <a:off x="5405898"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5"/>
                <p:cNvSpPr/>
                <p:nvPr/>
              </p:nvSpPr>
              <p:spPr>
                <a:xfrm>
                  <a:off x="5194894"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5"/>
                <p:cNvSpPr/>
                <p:nvPr/>
              </p:nvSpPr>
              <p:spPr>
                <a:xfrm>
                  <a:off x="5277909"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5"/>
                <p:cNvSpPr/>
                <p:nvPr/>
              </p:nvSpPr>
              <p:spPr>
                <a:xfrm>
                  <a:off x="5251180"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5"/>
                <p:cNvSpPr/>
                <p:nvPr/>
              </p:nvSpPr>
              <p:spPr>
                <a:xfrm>
                  <a:off x="5439359"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5"/>
                <p:cNvSpPr/>
                <p:nvPr/>
              </p:nvSpPr>
              <p:spPr>
                <a:xfrm>
                  <a:off x="5217718"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5"/>
                <p:cNvSpPr/>
                <p:nvPr/>
              </p:nvSpPr>
              <p:spPr>
                <a:xfrm>
                  <a:off x="5371763"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5"/>
                <p:cNvSpPr/>
                <p:nvPr/>
              </p:nvSpPr>
              <p:spPr>
                <a:xfrm>
                  <a:off x="5423134"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5"/>
                <p:cNvSpPr/>
                <p:nvPr/>
              </p:nvSpPr>
              <p:spPr>
                <a:xfrm>
                  <a:off x="5340792"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5"/>
                <p:cNvSpPr/>
                <p:nvPr/>
              </p:nvSpPr>
              <p:spPr>
                <a:xfrm>
                  <a:off x="5137801"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5"/>
                <p:cNvSpPr/>
                <p:nvPr/>
              </p:nvSpPr>
              <p:spPr>
                <a:xfrm>
                  <a:off x="5148236"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5"/>
                <p:cNvSpPr/>
                <p:nvPr/>
              </p:nvSpPr>
              <p:spPr>
                <a:xfrm>
                  <a:off x="5305984"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5"/>
                <p:cNvSpPr/>
                <p:nvPr/>
              </p:nvSpPr>
              <p:spPr>
                <a:xfrm>
                  <a:off x="4859402"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5"/>
                <p:cNvSpPr/>
                <p:nvPr/>
              </p:nvSpPr>
              <p:spPr>
                <a:xfrm>
                  <a:off x="4963760"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5"/>
                <p:cNvSpPr/>
                <p:nvPr/>
              </p:nvSpPr>
              <p:spPr>
                <a:xfrm>
                  <a:off x="4890844"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5"/>
                <p:cNvSpPr/>
                <p:nvPr/>
              </p:nvSpPr>
              <p:spPr>
                <a:xfrm>
                  <a:off x="4792883"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5"/>
                <p:cNvSpPr/>
                <p:nvPr/>
              </p:nvSpPr>
              <p:spPr>
                <a:xfrm>
                  <a:off x="4698962"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5"/>
                <p:cNvSpPr/>
                <p:nvPr/>
              </p:nvSpPr>
              <p:spPr>
                <a:xfrm>
                  <a:off x="5542101"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5"/>
                <p:cNvSpPr/>
                <p:nvPr/>
              </p:nvSpPr>
              <p:spPr>
                <a:xfrm>
                  <a:off x="5660799"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5"/>
                <p:cNvSpPr/>
                <p:nvPr/>
              </p:nvSpPr>
              <p:spPr>
                <a:xfrm>
                  <a:off x="559852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5"/>
                <p:cNvSpPr/>
                <p:nvPr/>
              </p:nvSpPr>
              <p:spPr>
                <a:xfrm>
                  <a:off x="5805822"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5"/>
                <p:cNvSpPr/>
                <p:nvPr/>
              </p:nvSpPr>
              <p:spPr>
                <a:xfrm>
                  <a:off x="5762800"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5"/>
                <p:cNvSpPr/>
                <p:nvPr/>
              </p:nvSpPr>
              <p:spPr>
                <a:xfrm>
                  <a:off x="5736003"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5"/>
                <p:cNvSpPr/>
                <p:nvPr/>
              </p:nvSpPr>
              <p:spPr>
                <a:xfrm>
                  <a:off x="5506485"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5"/>
                <p:cNvSpPr/>
                <p:nvPr/>
              </p:nvSpPr>
              <p:spPr>
                <a:xfrm>
                  <a:off x="6090684"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5"/>
                <p:cNvSpPr/>
                <p:nvPr/>
              </p:nvSpPr>
              <p:spPr>
                <a:xfrm>
                  <a:off x="6229714"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5"/>
                <p:cNvSpPr/>
                <p:nvPr/>
              </p:nvSpPr>
              <p:spPr>
                <a:xfrm>
                  <a:off x="616413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5"/>
                <p:cNvSpPr/>
                <p:nvPr/>
              </p:nvSpPr>
              <p:spPr>
                <a:xfrm>
                  <a:off x="5990770"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5"/>
                <p:cNvSpPr/>
                <p:nvPr/>
              </p:nvSpPr>
              <p:spPr>
                <a:xfrm>
                  <a:off x="5558394"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5"/>
                <p:cNvSpPr/>
                <p:nvPr/>
              </p:nvSpPr>
              <p:spPr>
                <a:xfrm>
                  <a:off x="5489316"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5"/>
                <p:cNvSpPr/>
                <p:nvPr/>
              </p:nvSpPr>
              <p:spPr>
                <a:xfrm>
                  <a:off x="5514362"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5"/>
                <p:cNvSpPr/>
                <p:nvPr/>
              </p:nvSpPr>
              <p:spPr>
                <a:xfrm>
                  <a:off x="6043554"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5"/>
                <p:cNvSpPr/>
                <p:nvPr/>
              </p:nvSpPr>
              <p:spPr>
                <a:xfrm>
                  <a:off x="5671841"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5"/>
                <p:cNvSpPr/>
                <p:nvPr/>
              </p:nvSpPr>
              <p:spPr>
                <a:xfrm>
                  <a:off x="6242305"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5"/>
                <p:cNvSpPr/>
                <p:nvPr/>
              </p:nvSpPr>
              <p:spPr>
                <a:xfrm>
                  <a:off x="6031436"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5"/>
                <p:cNvSpPr/>
                <p:nvPr/>
              </p:nvSpPr>
              <p:spPr>
                <a:xfrm>
                  <a:off x="6114450"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5"/>
                <p:cNvSpPr/>
                <p:nvPr/>
              </p:nvSpPr>
              <p:spPr>
                <a:xfrm>
                  <a:off x="6087788"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5"/>
                <p:cNvSpPr/>
                <p:nvPr/>
              </p:nvSpPr>
              <p:spPr>
                <a:xfrm>
                  <a:off x="6275901"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5"/>
                <p:cNvSpPr/>
                <p:nvPr/>
              </p:nvSpPr>
              <p:spPr>
                <a:xfrm>
                  <a:off x="6054259"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5"/>
                <p:cNvSpPr/>
                <p:nvPr/>
              </p:nvSpPr>
              <p:spPr>
                <a:xfrm>
                  <a:off x="6208372"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5"/>
                <p:cNvSpPr/>
                <p:nvPr/>
              </p:nvSpPr>
              <p:spPr>
                <a:xfrm>
                  <a:off x="6259675"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5"/>
                <p:cNvSpPr/>
                <p:nvPr/>
              </p:nvSpPr>
              <p:spPr>
                <a:xfrm>
                  <a:off x="6177334"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5"/>
                <p:cNvSpPr/>
                <p:nvPr/>
              </p:nvSpPr>
              <p:spPr>
                <a:xfrm>
                  <a:off x="5974342"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5"/>
                <p:cNvSpPr/>
                <p:nvPr/>
              </p:nvSpPr>
              <p:spPr>
                <a:xfrm>
                  <a:off x="5984710"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5"/>
                <p:cNvSpPr/>
                <p:nvPr/>
              </p:nvSpPr>
              <p:spPr>
                <a:xfrm>
                  <a:off x="6142526"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5"/>
                <p:cNvSpPr/>
                <p:nvPr/>
              </p:nvSpPr>
              <p:spPr>
                <a:xfrm>
                  <a:off x="5695944"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5"/>
                <p:cNvSpPr/>
                <p:nvPr/>
              </p:nvSpPr>
              <p:spPr>
                <a:xfrm>
                  <a:off x="5800166"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5"/>
                <p:cNvSpPr/>
                <p:nvPr/>
              </p:nvSpPr>
              <p:spPr>
                <a:xfrm>
                  <a:off x="5727453"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5"/>
                <p:cNvSpPr/>
                <p:nvPr/>
              </p:nvSpPr>
              <p:spPr>
                <a:xfrm>
                  <a:off x="5629290"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5"/>
                <p:cNvSpPr/>
                <p:nvPr/>
              </p:nvSpPr>
              <p:spPr>
                <a:xfrm>
                  <a:off x="5535368"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5"/>
                <p:cNvSpPr/>
                <p:nvPr/>
              </p:nvSpPr>
              <p:spPr>
                <a:xfrm>
                  <a:off x="4705627"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482425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5"/>
                <p:cNvSpPr/>
                <p:nvPr/>
              </p:nvSpPr>
              <p:spPr>
                <a:xfrm>
                  <a:off x="4761980"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5"/>
                <p:cNvSpPr/>
                <p:nvPr/>
              </p:nvSpPr>
              <p:spPr>
                <a:xfrm>
                  <a:off x="4969280"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4926258"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5"/>
                <p:cNvSpPr/>
                <p:nvPr/>
              </p:nvSpPr>
              <p:spPr>
                <a:xfrm>
                  <a:off x="4899462"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5"/>
                <p:cNvSpPr/>
                <p:nvPr/>
              </p:nvSpPr>
              <p:spPr>
                <a:xfrm>
                  <a:off x="525414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5"/>
                <p:cNvSpPr/>
                <p:nvPr/>
              </p:nvSpPr>
              <p:spPr>
                <a:xfrm>
                  <a:off x="5393173"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5"/>
                <p:cNvSpPr/>
                <p:nvPr/>
              </p:nvSpPr>
              <p:spPr>
                <a:xfrm>
                  <a:off x="5327731"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5"/>
                <p:cNvSpPr/>
                <p:nvPr/>
              </p:nvSpPr>
              <p:spPr>
                <a:xfrm>
                  <a:off x="5154363"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5"/>
                <p:cNvSpPr/>
                <p:nvPr/>
              </p:nvSpPr>
              <p:spPr>
                <a:xfrm>
                  <a:off x="472185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5"/>
                <p:cNvSpPr/>
                <p:nvPr/>
              </p:nvSpPr>
              <p:spPr>
                <a:xfrm>
                  <a:off x="4677821"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5"/>
                <p:cNvSpPr/>
                <p:nvPr/>
              </p:nvSpPr>
              <p:spPr>
                <a:xfrm>
                  <a:off x="4835299"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5"/>
                <p:cNvSpPr/>
                <p:nvPr/>
              </p:nvSpPr>
              <p:spPr>
                <a:xfrm>
                  <a:off x="5405898"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5"/>
                <p:cNvSpPr/>
                <p:nvPr/>
              </p:nvSpPr>
              <p:spPr>
                <a:xfrm>
                  <a:off x="5194894"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5"/>
                <p:cNvSpPr/>
                <p:nvPr/>
              </p:nvSpPr>
              <p:spPr>
                <a:xfrm>
                  <a:off x="5277909"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5"/>
                <p:cNvSpPr/>
                <p:nvPr/>
              </p:nvSpPr>
              <p:spPr>
                <a:xfrm>
                  <a:off x="5251180"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5"/>
                <p:cNvSpPr/>
                <p:nvPr/>
              </p:nvSpPr>
              <p:spPr>
                <a:xfrm>
                  <a:off x="5439359"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5"/>
                <p:cNvSpPr/>
                <p:nvPr/>
              </p:nvSpPr>
              <p:spPr>
                <a:xfrm>
                  <a:off x="5217718"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5"/>
                <p:cNvSpPr/>
                <p:nvPr/>
              </p:nvSpPr>
              <p:spPr>
                <a:xfrm>
                  <a:off x="5371763"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5"/>
                <p:cNvSpPr/>
                <p:nvPr/>
              </p:nvSpPr>
              <p:spPr>
                <a:xfrm>
                  <a:off x="5423134"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5"/>
                <p:cNvSpPr/>
                <p:nvPr/>
              </p:nvSpPr>
              <p:spPr>
                <a:xfrm>
                  <a:off x="5340792"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5137801"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5"/>
                <p:cNvSpPr/>
                <p:nvPr/>
              </p:nvSpPr>
              <p:spPr>
                <a:xfrm>
                  <a:off x="5148236"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5"/>
                <p:cNvSpPr/>
                <p:nvPr/>
              </p:nvSpPr>
              <p:spPr>
                <a:xfrm>
                  <a:off x="5305984"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4859402"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5"/>
                <p:cNvSpPr/>
                <p:nvPr/>
              </p:nvSpPr>
              <p:spPr>
                <a:xfrm>
                  <a:off x="4963760"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5"/>
                <p:cNvSpPr/>
                <p:nvPr/>
              </p:nvSpPr>
              <p:spPr>
                <a:xfrm>
                  <a:off x="4890844"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5"/>
                <p:cNvSpPr/>
                <p:nvPr/>
              </p:nvSpPr>
              <p:spPr>
                <a:xfrm>
                  <a:off x="4792883"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5"/>
                <p:cNvSpPr/>
                <p:nvPr/>
              </p:nvSpPr>
              <p:spPr>
                <a:xfrm>
                  <a:off x="4698962"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5"/>
                <p:cNvSpPr/>
                <p:nvPr/>
              </p:nvSpPr>
              <p:spPr>
                <a:xfrm>
                  <a:off x="5542101"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5"/>
                <p:cNvSpPr/>
                <p:nvPr/>
              </p:nvSpPr>
              <p:spPr>
                <a:xfrm>
                  <a:off x="5660799"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5"/>
                <p:cNvSpPr/>
                <p:nvPr/>
              </p:nvSpPr>
              <p:spPr>
                <a:xfrm>
                  <a:off x="559852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5"/>
                <p:cNvSpPr/>
                <p:nvPr/>
              </p:nvSpPr>
              <p:spPr>
                <a:xfrm>
                  <a:off x="5805822"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a:off x="5762800"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5"/>
                <p:cNvSpPr/>
                <p:nvPr/>
              </p:nvSpPr>
              <p:spPr>
                <a:xfrm>
                  <a:off x="5736003"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5"/>
                <p:cNvSpPr/>
                <p:nvPr/>
              </p:nvSpPr>
              <p:spPr>
                <a:xfrm>
                  <a:off x="5506485"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5"/>
                <p:cNvSpPr/>
                <p:nvPr/>
              </p:nvSpPr>
              <p:spPr>
                <a:xfrm>
                  <a:off x="6090684"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5"/>
                <p:cNvSpPr/>
                <p:nvPr/>
              </p:nvSpPr>
              <p:spPr>
                <a:xfrm>
                  <a:off x="6229714"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5"/>
                <p:cNvSpPr/>
                <p:nvPr/>
              </p:nvSpPr>
              <p:spPr>
                <a:xfrm>
                  <a:off x="616413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5990770"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5"/>
                <p:cNvSpPr/>
                <p:nvPr/>
              </p:nvSpPr>
              <p:spPr>
                <a:xfrm>
                  <a:off x="5558394"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5"/>
                <p:cNvSpPr/>
                <p:nvPr/>
              </p:nvSpPr>
              <p:spPr>
                <a:xfrm>
                  <a:off x="5489316"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5514362"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5"/>
                <p:cNvSpPr/>
                <p:nvPr/>
              </p:nvSpPr>
              <p:spPr>
                <a:xfrm>
                  <a:off x="6043554"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5"/>
                <p:cNvSpPr/>
                <p:nvPr/>
              </p:nvSpPr>
              <p:spPr>
                <a:xfrm>
                  <a:off x="5671841"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6242305"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5"/>
                <p:cNvSpPr/>
                <p:nvPr/>
              </p:nvSpPr>
              <p:spPr>
                <a:xfrm>
                  <a:off x="6031436"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5"/>
                <p:cNvSpPr/>
                <p:nvPr/>
              </p:nvSpPr>
              <p:spPr>
                <a:xfrm>
                  <a:off x="6114450"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5"/>
                <p:cNvSpPr/>
                <p:nvPr/>
              </p:nvSpPr>
              <p:spPr>
                <a:xfrm>
                  <a:off x="6087788"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5"/>
                <p:cNvSpPr/>
                <p:nvPr/>
              </p:nvSpPr>
              <p:spPr>
                <a:xfrm>
                  <a:off x="6275901"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5"/>
                <p:cNvSpPr/>
                <p:nvPr/>
              </p:nvSpPr>
              <p:spPr>
                <a:xfrm>
                  <a:off x="6054259"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5"/>
                <p:cNvSpPr/>
                <p:nvPr/>
              </p:nvSpPr>
              <p:spPr>
                <a:xfrm>
                  <a:off x="6208372"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5"/>
                <p:cNvSpPr/>
                <p:nvPr/>
              </p:nvSpPr>
              <p:spPr>
                <a:xfrm>
                  <a:off x="6259675"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5"/>
                <p:cNvSpPr/>
                <p:nvPr/>
              </p:nvSpPr>
              <p:spPr>
                <a:xfrm>
                  <a:off x="6177334"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5"/>
                <p:cNvSpPr/>
                <p:nvPr/>
              </p:nvSpPr>
              <p:spPr>
                <a:xfrm>
                  <a:off x="5974342"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5"/>
                <p:cNvSpPr/>
                <p:nvPr/>
              </p:nvSpPr>
              <p:spPr>
                <a:xfrm>
                  <a:off x="5984710"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5"/>
                <p:cNvSpPr/>
                <p:nvPr/>
              </p:nvSpPr>
              <p:spPr>
                <a:xfrm>
                  <a:off x="6142526"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5695944"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5"/>
                <p:cNvSpPr/>
                <p:nvPr/>
              </p:nvSpPr>
              <p:spPr>
                <a:xfrm>
                  <a:off x="5800166"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5"/>
                <p:cNvSpPr/>
                <p:nvPr/>
              </p:nvSpPr>
              <p:spPr>
                <a:xfrm>
                  <a:off x="5727453"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5629290"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5"/>
                <p:cNvSpPr/>
                <p:nvPr/>
              </p:nvSpPr>
              <p:spPr>
                <a:xfrm>
                  <a:off x="5535368"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5"/>
                <p:cNvSpPr/>
                <p:nvPr/>
              </p:nvSpPr>
              <p:spPr>
                <a:xfrm flipH="1">
                  <a:off x="7976218"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5"/>
                <p:cNvSpPr/>
                <p:nvPr/>
              </p:nvSpPr>
              <p:spPr>
                <a:xfrm flipH="1">
                  <a:off x="785758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5"/>
                <p:cNvSpPr/>
                <p:nvPr/>
              </p:nvSpPr>
              <p:spPr>
                <a:xfrm flipH="1">
                  <a:off x="7919933"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5"/>
                <p:cNvSpPr/>
                <p:nvPr/>
              </p:nvSpPr>
              <p:spPr>
                <a:xfrm flipH="1">
                  <a:off x="7712565"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5"/>
                <p:cNvSpPr/>
                <p:nvPr/>
              </p:nvSpPr>
              <p:spPr>
                <a:xfrm flipH="1">
                  <a:off x="7755587"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5"/>
                <p:cNvSpPr/>
                <p:nvPr/>
              </p:nvSpPr>
              <p:spPr>
                <a:xfrm flipH="1">
                  <a:off x="7782383"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5"/>
                <p:cNvSpPr/>
                <p:nvPr/>
              </p:nvSpPr>
              <p:spPr>
                <a:xfrm flipH="1">
                  <a:off x="8011902"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5"/>
                <p:cNvSpPr/>
                <p:nvPr/>
              </p:nvSpPr>
              <p:spPr>
                <a:xfrm flipH="1">
                  <a:off x="7427703"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5"/>
                <p:cNvSpPr/>
                <p:nvPr/>
              </p:nvSpPr>
              <p:spPr>
                <a:xfrm flipH="1">
                  <a:off x="7288672"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5"/>
                <p:cNvSpPr/>
                <p:nvPr/>
              </p:nvSpPr>
              <p:spPr>
                <a:xfrm flipH="1">
                  <a:off x="7354114"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5"/>
                <p:cNvSpPr/>
                <p:nvPr/>
              </p:nvSpPr>
              <p:spPr>
                <a:xfrm flipH="1">
                  <a:off x="7527482"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5"/>
                <p:cNvSpPr/>
                <p:nvPr/>
              </p:nvSpPr>
              <p:spPr>
                <a:xfrm flipH="1">
                  <a:off x="795999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5"/>
                <p:cNvSpPr/>
                <p:nvPr/>
              </p:nvSpPr>
              <p:spPr>
                <a:xfrm flipH="1">
                  <a:off x="8029070" y="1470288"/>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5"/>
                <p:cNvSpPr/>
                <p:nvPr/>
              </p:nvSpPr>
              <p:spPr>
                <a:xfrm flipH="1">
                  <a:off x="8004025"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5"/>
                <p:cNvSpPr/>
                <p:nvPr/>
              </p:nvSpPr>
              <p:spPr>
                <a:xfrm flipH="1">
                  <a:off x="7474832"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5"/>
                <p:cNvSpPr/>
                <p:nvPr/>
              </p:nvSpPr>
              <p:spPr>
                <a:xfrm flipH="1">
                  <a:off x="7846546"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5"/>
                <p:cNvSpPr/>
                <p:nvPr/>
              </p:nvSpPr>
              <p:spPr>
                <a:xfrm flipH="1">
                  <a:off x="7276015"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5"/>
                <p:cNvSpPr/>
                <p:nvPr/>
              </p:nvSpPr>
              <p:spPr>
                <a:xfrm flipH="1">
                  <a:off x="7486951"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5"/>
                <p:cNvSpPr/>
                <p:nvPr/>
              </p:nvSpPr>
              <p:spPr>
                <a:xfrm flipH="1">
                  <a:off x="7404004"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5"/>
                <p:cNvSpPr/>
                <p:nvPr/>
              </p:nvSpPr>
              <p:spPr>
                <a:xfrm flipH="1">
                  <a:off x="7430666"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5"/>
                <p:cNvSpPr/>
                <p:nvPr/>
              </p:nvSpPr>
              <p:spPr>
                <a:xfrm flipH="1">
                  <a:off x="7242486"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5"/>
                <p:cNvSpPr/>
                <p:nvPr/>
              </p:nvSpPr>
              <p:spPr>
                <a:xfrm flipH="1">
                  <a:off x="7464127"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5"/>
                <p:cNvSpPr/>
                <p:nvPr/>
              </p:nvSpPr>
              <p:spPr>
                <a:xfrm flipH="1">
                  <a:off x="7310082"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5"/>
                <p:cNvSpPr/>
                <p:nvPr/>
              </p:nvSpPr>
              <p:spPr>
                <a:xfrm flipH="1">
                  <a:off x="7258712"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5"/>
                <p:cNvSpPr/>
                <p:nvPr/>
              </p:nvSpPr>
              <p:spPr>
                <a:xfrm flipH="1">
                  <a:off x="7341120"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5"/>
                <p:cNvSpPr/>
                <p:nvPr/>
              </p:nvSpPr>
              <p:spPr>
                <a:xfrm flipH="1">
                  <a:off x="7544045"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5"/>
                <p:cNvSpPr/>
                <p:nvPr/>
              </p:nvSpPr>
              <p:spPr>
                <a:xfrm flipH="1">
                  <a:off x="7533609"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5"/>
                <p:cNvSpPr/>
                <p:nvPr/>
              </p:nvSpPr>
              <p:spPr>
                <a:xfrm flipH="1">
                  <a:off x="7375861"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5"/>
                <p:cNvSpPr/>
                <p:nvPr/>
              </p:nvSpPr>
              <p:spPr>
                <a:xfrm flipH="1">
                  <a:off x="7822510"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5"/>
                <p:cNvSpPr/>
                <p:nvPr/>
              </p:nvSpPr>
              <p:spPr>
                <a:xfrm flipH="1">
                  <a:off x="7718086"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5"/>
                <p:cNvSpPr/>
                <p:nvPr/>
              </p:nvSpPr>
              <p:spPr>
                <a:xfrm flipH="1">
                  <a:off x="7791001"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5"/>
                <p:cNvSpPr/>
                <p:nvPr/>
              </p:nvSpPr>
              <p:spPr>
                <a:xfrm flipH="1">
                  <a:off x="7889030"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5"/>
                <p:cNvSpPr/>
                <p:nvPr/>
              </p:nvSpPr>
              <p:spPr>
                <a:xfrm flipH="1">
                  <a:off x="7982884"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5"/>
                <p:cNvSpPr/>
                <p:nvPr/>
              </p:nvSpPr>
              <p:spPr>
                <a:xfrm flipH="1">
                  <a:off x="7139744"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5"/>
                <p:cNvSpPr/>
                <p:nvPr/>
              </p:nvSpPr>
              <p:spPr>
                <a:xfrm flipH="1">
                  <a:off x="7021046"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5"/>
                <p:cNvSpPr/>
                <p:nvPr/>
              </p:nvSpPr>
              <p:spPr>
                <a:xfrm flipH="1">
                  <a:off x="708339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5"/>
                <p:cNvSpPr/>
                <p:nvPr/>
              </p:nvSpPr>
              <p:spPr>
                <a:xfrm flipH="1">
                  <a:off x="6876023"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5"/>
                <p:cNvSpPr/>
                <p:nvPr/>
              </p:nvSpPr>
              <p:spPr>
                <a:xfrm flipH="1">
                  <a:off x="6919046"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5"/>
                <p:cNvSpPr/>
                <p:nvPr/>
              </p:nvSpPr>
              <p:spPr>
                <a:xfrm flipH="1">
                  <a:off x="6945842"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5"/>
                <p:cNvSpPr/>
                <p:nvPr/>
              </p:nvSpPr>
              <p:spPr>
                <a:xfrm flipH="1">
                  <a:off x="7175361"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5"/>
                <p:cNvSpPr/>
                <p:nvPr/>
              </p:nvSpPr>
              <p:spPr>
                <a:xfrm flipH="1">
                  <a:off x="659116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5"/>
                <p:cNvSpPr/>
                <p:nvPr/>
              </p:nvSpPr>
              <p:spPr>
                <a:xfrm flipH="1">
                  <a:off x="6452131"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5"/>
                <p:cNvSpPr/>
                <p:nvPr/>
              </p:nvSpPr>
              <p:spPr>
                <a:xfrm flipH="1">
                  <a:off x="651770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5"/>
                <p:cNvSpPr/>
                <p:nvPr/>
              </p:nvSpPr>
              <p:spPr>
                <a:xfrm flipH="1">
                  <a:off x="6691075"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5"/>
                <p:cNvSpPr/>
                <p:nvPr/>
              </p:nvSpPr>
              <p:spPr>
                <a:xfrm flipH="1">
                  <a:off x="7123451"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5"/>
                <p:cNvSpPr/>
                <p:nvPr/>
              </p:nvSpPr>
              <p:spPr>
                <a:xfrm flipH="1">
                  <a:off x="7192529"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5"/>
                <p:cNvSpPr/>
                <p:nvPr/>
              </p:nvSpPr>
              <p:spPr>
                <a:xfrm flipH="1">
                  <a:off x="7167483"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5"/>
                <p:cNvSpPr/>
                <p:nvPr/>
              </p:nvSpPr>
              <p:spPr>
                <a:xfrm flipH="1">
                  <a:off x="6638291"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5"/>
                <p:cNvSpPr/>
                <p:nvPr/>
              </p:nvSpPr>
              <p:spPr>
                <a:xfrm flipH="1">
                  <a:off x="7010005"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5"/>
                <p:cNvSpPr/>
                <p:nvPr/>
              </p:nvSpPr>
              <p:spPr>
                <a:xfrm flipH="1">
                  <a:off x="6439541"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5"/>
                <p:cNvSpPr/>
                <p:nvPr/>
              </p:nvSpPr>
              <p:spPr>
                <a:xfrm flipH="1">
                  <a:off x="6650410"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5"/>
                <p:cNvSpPr/>
                <p:nvPr/>
              </p:nvSpPr>
              <p:spPr>
                <a:xfrm flipH="1">
                  <a:off x="6567395"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5"/>
                <p:cNvSpPr/>
                <p:nvPr/>
              </p:nvSpPr>
              <p:spPr>
                <a:xfrm flipH="1">
                  <a:off x="6594124"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5"/>
                <p:cNvSpPr/>
                <p:nvPr/>
              </p:nvSpPr>
              <p:spPr>
                <a:xfrm flipH="1">
                  <a:off x="6405944"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5"/>
                <p:cNvSpPr/>
                <p:nvPr/>
              </p:nvSpPr>
              <p:spPr>
                <a:xfrm flipH="1">
                  <a:off x="6627586"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5"/>
                <p:cNvSpPr/>
                <p:nvPr/>
              </p:nvSpPr>
              <p:spPr>
                <a:xfrm flipH="1">
                  <a:off x="6473541"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5"/>
                <p:cNvSpPr/>
                <p:nvPr/>
              </p:nvSpPr>
              <p:spPr>
                <a:xfrm flipH="1">
                  <a:off x="6422170"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5"/>
                <p:cNvSpPr/>
                <p:nvPr/>
              </p:nvSpPr>
              <p:spPr>
                <a:xfrm flipH="1">
                  <a:off x="6504579"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5"/>
                <p:cNvSpPr/>
                <p:nvPr/>
              </p:nvSpPr>
              <p:spPr>
                <a:xfrm flipH="1">
                  <a:off x="6707503"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5"/>
                <p:cNvSpPr/>
                <p:nvPr/>
              </p:nvSpPr>
              <p:spPr>
                <a:xfrm flipH="1">
                  <a:off x="6697202"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5"/>
                <p:cNvSpPr/>
                <p:nvPr/>
              </p:nvSpPr>
              <p:spPr>
                <a:xfrm flipH="1">
                  <a:off x="6539320"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5"/>
                <p:cNvSpPr/>
                <p:nvPr/>
              </p:nvSpPr>
              <p:spPr>
                <a:xfrm flipH="1">
                  <a:off x="6985902"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5"/>
                <p:cNvSpPr/>
                <p:nvPr/>
              </p:nvSpPr>
              <p:spPr>
                <a:xfrm flipH="1">
                  <a:off x="6881679"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5"/>
                <p:cNvSpPr/>
                <p:nvPr/>
              </p:nvSpPr>
              <p:spPr>
                <a:xfrm flipH="1">
                  <a:off x="6954460"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5"/>
                <p:cNvSpPr/>
                <p:nvPr/>
              </p:nvSpPr>
              <p:spPr>
                <a:xfrm flipH="1">
                  <a:off x="7052556"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5"/>
                <p:cNvSpPr/>
                <p:nvPr/>
              </p:nvSpPr>
              <p:spPr>
                <a:xfrm flipH="1">
                  <a:off x="7146477"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5"/>
                <p:cNvSpPr/>
                <p:nvPr/>
              </p:nvSpPr>
              <p:spPr>
                <a:xfrm flipH="1">
                  <a:off x="7976218"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5"/>
                <p:cNvSpPr/>
                <p:nvPr/>
              </p:nvSpPr>
              <p:spPr>
                <a:xfrm flipH="1">
                  <a:off x="785758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5"/>
                <p:cNvSpPr/>
                <p:nvPr/>
              </p:nvSpPr>
              <p:spPr>
                <a:xfrm flipH="1">
                  <a:off x="7919933"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5"/>
                <p:cNvSpPr/>
                <p:nvPr/>
              </p:nvSpPr>
              <p:spPr>
                <a:xfrm flipH="1">
                  <a:off x="7712565"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5"/>
                <p:cNvSpPr/>
                <p:nvPr/>
              </p:nvSpPr>
              <p:spPr>
                <a:xfrm flipH="1">
                  <a:off x="7755587"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5"/>
                <p:cNvSpPr/>
                <p:nvPr/>
              </p:nvSpPr>
              <p:spPr>
                <a:xfrm flipH="1">
                  <a:off x="7782383"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5"/>
                <p:cNvSpPr/>
                <p:nvPr/>
              </p:nvSpPr>
              <p:spPr>
                <a:xfrm flipH="1">
                  <a:off x="8011902"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5"/>
                <p:cNvSpPr/>
                <p:nvPr/>
              </p:nvSpPr>
              <p:spPr>
                <a:xfrm flipH="1">
                  <a:off x="7427703"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5"/>
                <p:cNvSpPr/>
                <p:nvPr/>
              </p:nvSpPr>
              <p:spPr>
                <a:xfrm flipH="1">
                  <a:off x="7288672"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5"/>
                <p:cNvSpPr/>
                <p:nvPr/>
              </p:nvSpPr>
              <p:spPr>
                <a:xfrm flipH="1">
                  <a:off x="7354114"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5"/>
                <p:cNvSpPr/>
                <p:nvPr/>
              </p:nvSpPr>
              <p:spPr>
                <a:xfrm flipH="1">
                  <a:off x="7527482"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5"/>
                <p:cNvSpPr/>
                <p:nvPr/>
              </p:nvSpPr>
              <p:spPr>
                <a:xfrm flipH="1">
                  <a:off x="795999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5"/>
                <p:cNvSpPr/>
                <p:nvPr/>
              </p:nvSpPr>
              <p:spPr>
                <a:xfrm flipH="1">
                  <a:off x="8029070" y="2245483"/>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5"/>
                <p:cNvSpPr/>
                <p:nvPr/>
              </p:nvSpPr>
              <p:spPr>
                <a:xfrm flipH="1">
                  <a:off x="8004025"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5"/>
                <p:cNvSpPr/>
                <p:nvPr/>
              </p:nvSpPr>
              <p:spPr>
                <a:xfrm flipH="1">
                  <a:off x="7846546"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5"/>
                <p:cNvSpPr/>
                <p:nvPr/>
              </p:nvSpPr>
              <p:spPr>
                <a:xfrm flipH="1">
                  <a:off x="7276015"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5"/>
                <p:cNvSpPr/>
                <p:nvPr/>
              </p:nvSpPr>
              <p:spPr>
                <a:xfrm flipH="1">
                  <a:off x="7486951"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5"/>
                <p:cNvSpPr/>
                <p:nvPr/>
              </p:nvSpPr>
              <p:spPr>
                <a:xfrm flipH="1">
                  <a:off x="7404004"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5"/>
                <p:cNvSpPr/>
                <p:nvPr/>
              </p:nvSpPr>
              <p:spPr>
                <a:xfrm flipH="1">
                  <a:off x="7430666"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5"/>
                <p:cNvSpPr/>
                <p:nvPr/>
              </p:nvSpPr>
              <p:spPr>
                <a:xfrm flipH="1">
                  <a:off x="7242486"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5"/>
                <p:cNvSpPr/>
                <p:nvPr/>
              </p:nvSpPr>
              <p:spPr>
                <a:xfrm flipH="1">
                  <a:off x="7464127"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5"/>
                <p:cNvSpPr/>
                <p:nvPr/>
              </p:nvSpPr>
              <p:spPr>
                <a:xfrm flipH="1">
                  <a:off x="7310082"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5"/>
                <p:cNvSpPr/>
                <p:nvPr/>
              </p:nvSpPr>
              <p:spPr>
                <a:xfrm flipH="1">
                  <a:off x="7258712"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5"/>
                <p:cNvSpPr/>
                <p:nvPr/>
              </p:nvSpPr>
              <p:spPr>
                <a:xfrm flipH="1">
                  <a:off x="7341120"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5"/>
                <p:cNvSpPr/>
                <p:nvPr/>
              </p:nvSpPr>
              <p:spPr>
                <a:xfrm flipH="1">
                  <a:off x="7544045"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5"/>
                <p:cNvSpPr/>
                <p:nvPr/>
              </p:nvSpPr>
              <p:spPr>
                <a:xfrm flipH="1">
                  <a:off x="7533609"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5"/>
                <p:cNvSpPr/>
                <p:nvPr/>
              </p:nvSpPr>
              <p:spPr>
                <a:xfrm flipH="1">
                  <a:off x="7375861"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5"/>
                <p:cNvSpPr/>
                <p:nvPr/>
              </p:nvSpPr>
              <p:spPr>
                <a:xfrm flipH="1">
                  <a:off x="7822510"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5"/>
                <p:cNvSpPr/>
                <p:nvPr/>
              </p:nvSpPr>
              <p:spPr>
                <a:xfrm flipH="1">
                  <a:off x="7718086"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5"/>
                <p:cNvSpPr/>
                <p:nvPr/>
              </p:nvSpPr>
              <p:spPr>
                <a:xfrm flipH="1">
                  <a:off x="7791001"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5"/>
                <p:cNvSpPr/>
                <p:nvPr/>
              </p:nvSpPr>
              <p:spPr>
                <a:xfrm flipH="1">
                  <a:off x="7889030"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5"/>
                <p:cNvSpPr/>
                <p:nvPr/>
              </p:nvSpPr>
              <p:spPr>
                <a:xfrm flipH="1">
                  <a:off x="7982884"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5"/>
                <p:cNvSpPr/>
                <p:nvPr/>
              </p:nvSpPr>
              <p:spPr>
                <a:xfrm flipH="1">
                  <a:off x="7139744"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5"/>
                <p:cNvSpPr/>
                <p:nvPr/>
              </p:nvSpPr>
              <p:spPr>
                <a:xfrm flipH="1">
                  <a:off x="7021046"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5"/>
                <p:cNvSpPr/>
                <p:nvPr/>
              </p:nvSpPr>
              <p:spPr>
                <a:xfrm flipH="1">
                  <a:off x="708339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5"/>
                <p:cNvSpPr/>
                <p:nvPr/>
              </p:nvSpPr>
              <p:spPr>
                <a:xfrm flipH="1">
                  <a:off x="6876023"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5"/>
                <p:cNvSpPr/>
                <p:nvPr/>
              </p:nvSpPr>
              <p:spPr>
                <a:xfrm flipH="1">
                  <a:off x="6919046"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flipH="1">
                  <a:off x="6945842"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5"/>
                <p:cNvSpPr/>
                <p:nvPr/>
              </p:nvSpPr>
              <p:spPr>
                <a:xfrm flipH="1">
                  <a:off x="7175361"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5"/>
                <p:cNvSpPr/>
                <p:nvPr/>
              </p:nvSpPr>
              <p:spPr>
                <a:xfrm flipH="1">
                  <a:off x="659116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flipH="1">
                  <a:off x="6452131"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5"/>
                <p:cNvSpPr/>
                <p:nvPr/>
              </p:nvSpPr>
              <p:spPr>
                <a:xfrm flipH="1">
                  <a:off x="651770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5"/>
                <p:cNvSpPr/>
                <p:nvPr/>
              </p:nvSpPr>
              <p:spPr>
                <a:xfrm flipH="1">
                  <a:off x="6691075"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5"/>
                <p:cNvSpPr/>
                <p:nvPr/>
              </p:nvSpPr>
              <p:spPr>
                <a:xfrm flipH="1">
                  <a:off x="7123451"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5"/>
                <p:cNvSpPr/>
                <p:nvPr/>
              </p:nvSpPr>
              <p:spPr>
                <a:xfrm flipH="1">
                  <a:off x="7192529"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5"/>
                <p:cNvSpPr/>
                <p:nvPr/>
              </p:nvSpPr>
              <p:spPr>
                <a:xfrm flipH="1">
                  <a:off x="7167483"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5"/>
                <p:cNvSpPr/>
                <p:nvPr/>
              </p:nvSpPr>
              <p:spPr>
                <a:xfrm flipH="1">
                  <a:off x="6638291"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5"/>
                <p:cNvSpPr/>
                <p:nvPr/>
              </p:nvSpPr>
              <p:spPr>
                <a:xfrm flipH="1">
                  <a:off x="7010005"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5"/>
                <p:cNvSpPr/>
                <p:nvPr/>
              </p:nvSpPr>
              <p:spPr>
                <a:xfrm flipH="1">
                  <a:off x="6439541"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flipH="1">
                  <a:off x="6650410"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5"/>
                <p:cNvSpPr/>
                <p:nvPr/>
              </p:nvSpPr>
              <p:spPr>
                <a:xfrm flipH="1">
                  <a:off x="6567395"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5"/>
                <p:cNvSpPr/>
                <p:nvPr/>
              </p:nvSpPr>
              <p:spPr>
                <a:xfrm flipH="1">
                  <a:off x="6594124"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flipH="1">
                  <a:off x="6405944"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flipH="1">
                  <a:off x="6627586"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5"/>
                <p:cNvSpPr/>
                <p:nvPr/>
              </p:nvSpPr>
              <p:spPr>
                <a:xfrm flipH="1">
                  <a:off x="6473541"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flipH="1">
                  <a:off x="6422170"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flipH="1">
                  <a:off x="6504579"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flipH="1">
                  <a:off x="6707503"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flipH="1">
                  <a:off x="6697202"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5"/>
                <p:cNvSpPr/>
                <p:nvPr/>
              </p:nvSpPr>
              <p:spPr>
                <a:xfrm flipH="1">
                  <a:off x="6539320"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flipH="1">
                  <a:off x="6985902"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flipH="1">
                  <a:off x="6881679"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flipH="1">
                  <a:off x="6954460"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flipH="1">
                  <a:off x="7052556"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flipH="1">
                  <a:off x="7146477"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flipH="1">
                  <a:off x="8268149"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flipH="1">
                  <a:off x="8129118"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flipH="1">
                  <a:off x="8194695"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flipH="1">
                  <a:off x="8116528"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flipH="1">
                  <a:off x="8244383"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flipH="1">
                  <a:off x="8271112"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flipH="1">
                  <a:off x="8082932"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5"/>
                <p:cNvSpPr/>
                <p:nvPr/>
              </p:nvSpPr>
              <p:spPr>
                <a:xfrm flipH="1">
                  <a:off x="8150529"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flipH="1">
                  <a:off x="8099158"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flipH="1">
                  <a:off x="8181566"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5"/>
                <p:cNvSpPr/>
                <p:nvPr/>
              </p:nvSpPr>
              <p:spPr>
                <a:xfrm flipH="1">
                  <a:off x="8216307"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flipH="1">
                  <a:off x="8268149"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5"/>
                <p:cNvSpPr/>
                <p:nvPr/>
              </p:nvSpPr>
              <p:spPr>
                <a:xfrm flipH="1">
                  <a:off x="8129118"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flipH="1">
                  <a:off x="8194695"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flipH="1">
                  <a:off x="8116528"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5"/>
                <p:cNvSpPr/>
                <p:nvPr/>
              </p:nvSpPr>
              <p:spPr>
                <a:xfrm flipH="1">
                  <a:off x="8244383"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flipH="1">
                  <a:off x="8271112"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5"/>
                <p:cNvSpPr/>
                <p:nvPr/>
              </p:nvSpPr>
              <p:spPr>
                <a:xfrm flipH="1">
                  <a:off x="8082932"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5"/>
                <p:cNvSpPr/>
                <p:nvPr/>
              </p:nvSpPr>
              <p:spPr>
                <a:xfrm flipH="1">
                  <a:off x="8150529"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flipH="1">
                  <a:off x="8099158"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5"/>
                <p:cNvSpPr/>
                <p:nvPr/>
              </p:nvSpPr>
              <p:spPr>
                <a:xfrm flipH="1">
                  <a:off x="8181566"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5"/>
                <p:cNvSpPr/>
                <p:nvPr/>
              </p:nvSpPr>
              <p:spPr>
                <a:xfrm flipH="1">
                  <a:off x="8216307"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344" name="Google Shape;3344;p45"/>
              <p:cNvCxnSpPr/>
              <p:nvPr/>
            </p:nvCxnSpPr>
            <p:spPr>
              <a:xfrm>
                <a:off x="55556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3345" name="Google Shape;3345;p45"/>
              <p:cNvCxnSpPr/>
              <p:nvPr/>
            </p:nvCxnSpPr>
            <p:spPr>
              <a:xfrm>
                <a:off x="64850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3346" name="Google Shape;3346;p45"/>
              <p:cNvCxnSpPr/>
              <p:nvPr/>
            </p:nvCxnSpPr>
            <p:spPr>
              <a:xfrm>
                <a:off x="74144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3347" name="Google Shape;3347;p45"/>
              <p:cNvCxnSpPr/>
              <p:nvPr/>
            </p:nvCxnSpPr>
            <p:spPr>
              <a:xfrm>
                <a:off x="4675350" y="1547825"/>
                <a:ext cx="3627900" cy="0"/>
              </a:xfrm>
              <a:prstGeom prst="straightConnector1">
                <a:avLst/>
              </a:prstGeom>
              <a:noFill/>
              <a:ln cap="flat" cmpd="sng" w="76200">
                <a:solidFill>
                  <a:schemeClr val="accent5"/>
                </a:solidFill>
                <a:prstDash val="solid"/>
                <a:round/>
                <a:headEnd len="med" w="med" type="none"/>
                <a:tailEnd len="med" w="med" type="none"/>
              </a:ln>
            </p:spPr>
          </p:cxnSp>
        </p:grpSp>
        <p:sp>
          <p:nvSpPr>
            <p:cNvPr id="3348" name="Google Shape;3348;p45"/>
            <p:cNvSpPr/>
            <p:nvPr/>
          </p:nvSpPr>
          <p:spPr>
            <a:xfrm flipH="1">
              <a:off x="5638604"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5"/>
            <p:cNvSpPr/>
            <p:nvPr/>
          </p:nvSpPr>
          <p:spPr>
            <a:xfrm flipH="1">
              <a:off x="5638604"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5"/>
            <p:cNvSpPr/>
            <p:nvPr/>
          </p:nvSpPr>
          <p:spPr>
            <a:xfrm flipH="1">
              <a:off x="4853492"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flipH="1">
              <a:off x="4853492"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5"/>
            <p:cNvSpPr/>
            <p:nvPr/>
          </p:nvSpPr>
          <p:spPr>
            <a:xfrm flipH="1">
              <a:off x="6423717"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5"/>
            <p:cNvSpPr/>
            <p:nvPr/>
          </p:nvSpPr>
          <p:spPr>
            <a:xfrm flipH="1">
              <a:off x="6423717"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flipH="1">
              <a:off x="7208829"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flipH="1">
              <a:off x="7208829"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6" name="Google Shape;3356;p45"/>
          <p:cNvSpPr txBox="1"/>
          <p:nvPr>
            <p:ph idx="2" type="title"/>
          </p:nvPr>
        </p:nvSpPr>
        <p:spPr>
          <a:xfrm flipH="1">
            <a:off x="751575" y="2583476"/>
            <a:ext cx="3454500" cy="6696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Welcome</a:t>
            </a:r>
            <a:endParaRPr/>
          </a:p>
        </p:txBody>
      </p:sp>
      <p:sp>
        <p:nvSpPr>
          <p:cNvPr id="3357" name="Google Shape;3357;p45"/>
          <p:cNvSpPr txBox="1"/>
          <p:nvPr>
            <p:ph type="title"/>
          </p:nvPr>
        </p:nvSpPr>
        <p:spPr>
          <a:xfrm>
            <a:off x="2214975" y="1210825"/>
            <a:ext cx="1991100" cy="13176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04</a:t>
            </a:r>
            <a:endParaRPr/>
          </a:p>
        </p:txBody>
      </p:sp>
      <p:sp>
        <p:nvSpPr>
          <p:cNvPr id="3358" name="Google Shape;3358;p45"/>
          <p:cNvSpPr txBox="1"/>
          <p:nvPr>
            <p:ph idx="1" type="subTitle"/>
          </p:nvPr>
        </p:nvSpPr>
        <p:spPr>
          <a:xfrm flipH="1">
            <a:off x="1518375" y="3457984"/>
            <a:ext cx="2687700" cy="5520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You can enter a subtitle here if you need it</a:t>
            </a:r>
            <a:endParaRPr/>
          </a:p>
        </p:txBody>
      </p:sp>
      <p:grpSp>
        <p:nvGrpSpPr>
          <p:cNvPr id="3359" name="Google Shape;3359;p45"/>
          <p:cNvGrpSpPr/>
          <p:nvPr/>
        </p:nvGrpSpPr>
        <p:grpSpPr>
          <a:xfrm>
            <a:off x="7452738" y="-67295"/>
            <a:ext cx="2588674" cy="2442053"/>
            <a:chOff x="2238024" y="-419812"/>
            <a:chExt cx="2331508" cy="2199453"/>
          </a:xfrm>
        </p:grpSpPr>
        <p:sp>
          <p:nvSpPr>
            <p:cNvPr id="3360" name="Google Shape;3360;p45"/>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45"/>
          <p:cNvGrpSpPr/>
          <p:nvPr/>
        </p:nvGrpSpPr>
        <p:grpSpPr>
          <a:xfrm flipH="1">
            <a:off x="5448526" y="2337350"/>
            <a:ext cx="3073248" cy="151200"/>
            <a:chOff x="4572000" y="2761588"/>
            <a:chExt cx="1933225" cy="151200"/>
          </a:xfrm>
        </p:grpSpPr>
        <p:sp>
          <p:nvSpPr>
            <p:cNvPr id="3367" name="Google Shape;3367;p45"/>
            <p:cNvSpPr/>
            <p:nvPr/>
          </p:nvSpPr>
          <p:spPr>
            <a:xfrm>
              <a:off x="4572000" y="2761588"/>
              <a:ext cx="1933200" cy="151200"/>
            </a:xfrm>
            <a:prstGeom prst="rect">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6008125" y="2761588"/>
              <a:ext cx="497100" cy="151200"/>
            </a:xfrm>
            <a:prstGeom prst="rect">
              <a:avLst/>
            </a:prstGeom>
            <a:gradFill>
              <a:gsLst>
                <a:gs pos="0">
                  <a:srgbClr val="00FF79">
                    <a:alpha val="81568"/>
                  </a:srgbClr>
                </a:gs>
                <a:gs pos="73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45"/>
          <p:cNvGrpSpPr/>
          <p:nvPr/>
        </p:nvGrpSpPr>
        <p:grpSpPr>
          <a:xfrm flipH="1">
            <a:off x="5448513" y="1757507"/>
            <a:ext cx="764564" cy="617249"/>
            <a:chOff x="3974575" y="4314877"/>
            <a:chExt cx="1133360" cy="914985"/>
          </a:xfrm>
        </p:grpSpPr>
        <p:sp>
          <p:nvSpPr>
            <p:cNvPr id="3370" name="Google Shape;3370;p45"/>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2"/>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lt2"/>
                </a:gs>
                <a:gs pos="100000">
                  <a:schemeClr val="lt1"/>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1" name="Google Shape;3391;p45"/>
          <p:cNvGrpSpPr/>
          <p:nvPr/>
        </p:nvGrpSpPr>
        <p:grpSpPr>
          <a:xfrm>
            <a:off x="5441575" y="2122500"/>
            <a:ext cx="3086400" cy="2123201"/>
            <a:chOff x="5441575" y="2122500"/>
            <a:chExt cx="3086400" cy="2123201"/>
          </a:xfrm>
        </p:grpSpPr>
        <p:sp>
          <p:nvSpPr>
            <p:cNvPr id="3392" name="Google Shape;3392;p45"/>
            <p:cNvSpPr/>
            <p:nvPr/>
          </p:nvSpPr>
          <p:spPr>
            <a:xfrm>
              <a:off x="5441575" y="3733001"/>
              <a:ext cx="3086400" cy="512700"/>
            </a:xfrm>
            <a:prstGeom prst="ellipse">
              <a:avLst/>
            </a:prstGeom>
            <a:solidFill>
              <a:srgbClr val="601E87">
                <a:alpha val="3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93" name="Google Shape;3393;p45"/>
            <p:cNvPicPr preferRelativeResize="0"/>
            <p:nvPr/>
          </p:nvPicPr>
          <p:blipFill rotWithShape="1">
            <a:blip r:embed="rId3">
              <a:alphaModFix/>
            </a:blip>
            <a:srcRect b="0" l="0" r="0" t="0"/>
            <a:stretch/>
          </p:blipFill>
          <p:spPr>
            <a:xfrm flipH="1">
              <a:off x="5646393" y="2122500"/>
              <a:ext cx="2788698" cy="2103997"/>
            </a:xfrm>
            <a:prstGeom prst="rect">
              <a:avLst/>
            </a:prstGeom>
            <a:noFill/>
            <a:ln>
              <a:noFill/>
            </a:ln>
          </p:spPr>
        </p:pic>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7" name="Shape 3397"/>
        <p:cNvGrpSpPr/>
        <p:nvPr/>
      </p:nvGrpSpPr>
      <p:grpSpPr>
        <a:xfrm>
          <a:off x="0" y="0"/>
          <a:ext cx="0" cy="0"/>
          <a:chOff x="0" y="0"/>
          <a:chExt cx="0" cy="0"/>
        </a:xfrm>
      </p:grpSpPr>
      <p:sp>
        <p:nvSpPr>
          <p:cNvPr id="3398" name="Google Shape;3398;p46"/>
          <p:cNvSpPr txBox="1"/>
          <p:nvPr>
            <p:ph type="title"/>
          </p:nvPr>
        </p:nvSpPr>
        <p:spPr>
          <a:xfrm>
            <a:off x="3816900" y="984600"/>
            <a:ext cx="4527000" cy="31692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lang="en"/>
              <a:t>A</a:t>
            </a:r>
            <a:r>
              <a:rPr lang="en"/>
              <a:t>wesome words</a:t>
            </a:r>
            <a:endParaRPr/>
          </a:p>
        </p:txBody>
      </p:sp>
      <p:grpSp>
        <p:nvGrpSpPr>
          <p:cNvPr id="3399" name="Google Shape;3399;p46"/>
          <p:cNvGrpSpPr/>
          <p:nvPr/>
        </p:nvGrpSpPr>
        <p:grpSpPr>
          <a:xfrm>
            <a:off x="637661" y="1084567"/>
            <a:ext cx="2696772" cy="2692303"/>
            <a:chOff x="800100" y="597450"/>
            <a:chExt cx="3038274" cy="3033239"/>
          </a:xfrm>
        </p:grpSpPr>
        <p:sp>
          <p:nvSpPr>
            <p:cNvPr id="3400" name="Google Shape;3400;p46"/>
            <p:cNvSpPr/>
            <p:nvPr/>
          </p:nvSpPr>
          <p:spPr>
            <a:xfrm>
              <a:off x="1069659" y="985896"/>
              <a:ext cx="2506564" cy="2275270"/>
            </a:xfrm>
            <a:custGeom>
              <a:rect b="b" l="l" r="r" t="t"/>
              <a:pathLst>
                <a:path extrusionOk="0" h="26698" w="29412">
                  <a:moveTo>
                    <a:pt x="0" y="0"/>
                  </a:moveTo>
                  <a:lnTo>
                    <a:pt x="29412" y="0"/>
                  </a:lnTo>
                  <a:lnTo>
                    <a:pt x="29412" y="26697"/>
                  </a:lnTo>
                  <a:lnTo>
                    <a:pt x="0" y="2669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6"/>
            <p:cNvSpPr/>
            <p:nvPr/>
          </p:nvSpPr>
          <p:spPr>
            <a:xfrm>
              <a:off x="3474188" y="597450"/>
              <a:ext cx="364186" cy="3033239"/>
            </a:xfrm>
            <a:custGeom>
              <a:rect b="b" l="l" r="r" t="t"/>
              <a:pathLst>
                <a:path extrusionOk="0" h="35592" w="3077">
                  <a:moveTo>
                    <a:pt x="1" y="4558"/>
                  </a:moveTo>
                  <a:lnTo>
                    <a:pt x="3076" y="0"/>
                  </a:lnTo>
                  <a:lnTo>
                    <a:pt x="3076" y="35591"/>
                  </a:lnTo>
                  <a:lnTo>
                    <a:pt x="1" y="31255"/>
                  </a:lnTo>
                  <a:lnTo>
                    <a:pt x="1" y="4558"/>
                  </a:ln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6"/>
            <p:cNvSpPr/>
            <p:nvPr/>
          </p:nvSpPr>
          <p:spPr>
            <a:xfrm>
              <a:off x="800100" y="597450"/>
              <a:ext cx="364175" cy="3033239"/>
            </a:xfrm>
            <a:custGeom>
              <a:rect b="b" l="l" r="r" t="t"/>
              <a:pathLst>
                <a:path extrusionOk="0" h="35592" w="3076">
                  <a:moveTo>
                    <a:pt x="3076" y="4558"/>
                  </a:moveTo>
                  <a:lnTo>
                    <a:pt x="0" y="0"/>
                  </a:lnTo>
                  <a:lnTo>
                    <a:pt x="0" y="35591"/>
                  </a:lnTo>
                  <a:lnTo>
                    <a:pt x="3076" y="31255"/>
                  </a:lnTo>
                  <a:lnTo>
                    <a:pt x="3076" y="4558"/>
                  </a:lnTo>
                  <a:close/>
                </a:path>
              </a:pathLst>
            </a:custGeom>
            <a:gradFill>
              <a:gsLst>
                <a:gs pos="0">
                  <a:schemeClr val="lt2"/>
                </a:gs>
                <a:gs pos="100000">
                  <a:schemeClr val="l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6"/>
            <p:cNvSpPr/>
            <p:nvPr/>
          </p:nvSpPr>
          <p:spPr>
            <a:xfrm>
              <a:off x="800100" y="597450"/>
              <a:ext cx="3038267" cy="388529"/>
            </a:xfrm>
            <a:custGeom>
              <a:rect b="b" l="l" r="r" t="t"/>
              <a:pathLst>
                <a:path extrusionOk="0" h="4559" w="35651">
                  <a:moveTo>
                    <a:pt x="0" y="0"/>
                  </a:moveTo>
                  <a:lnTo>
                    <a:pt x="35650" y="0"/>
                  </a:lnTo>
                  <a:lnTo>
                    <a:pt x="32575" y="4558"/>
                  </a:lnTo>
                  <a:lnTo>
                    <a:pt x="3163" y="4558"/>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404" name="Google Shape;3404;p46"/>
            <p:cNvSpPr/>
            <p:nvPr/>
          </p:nvSpPr>
          <p:spPr>
            <a:xfrm>
              <a:off x="800100" y="3241743"/>
              <a:ext cx="3038267" cy="388529"/>
            </a:xfrm>
            <a:custGeom>
              <a:rect b="b" l="l" r="r" t="t"/>
              <a:pathLst>
                <a:path extrusionOk="0" h="4559" w="35651">
                  <a:moveTo>
                    <a:pt x="0" y="4558"/>
                  </a:moveTo>
                  <a:lnTo>
                    <a:pt x="35650" y="4558"/>
                  </a:lnTo>
                  <a:lnTo>
                    <a:pt x="32575" y="0"/>
                  </a:lnTo>
                  <a:lnTo>
                    <a:pt x="3163" y="0"/>
                  </a:lnTo>
                  <a:close/>
                </a:path>
              </a:pathLst>
            </a:custGeom>
            <a:gradFill>
              <a:gsLst>
                <a:gs pos="0">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6"/>
            <p:cNvSpPr/>
            <p:nvPr/>
          </p:nvSpPr>
          <p:spPr>
            <a:xfrm>
              <a:off x="1245133" y="1120462"/>
              <a:ext cx="2181611" cy="1980145"/>
            </a:xfrm>
            <a:custGeom>
              <a:rect b="b" l="l" r="r" t="t"/>
              <a:pathLst>
                <a:path extrusionOk="0" h="23235" w="25599">
                  <a:moveTo>
                    <a:pt x="1" y="1"/>
                  </a:moveTo>
                  <a:lnTo>
                    <a:pt x="25598" y="1"/>
                  </a:lnTo>
                  <a:lnTo>
                    <a:pt x="25598" y="23235"/>
                  </a:lnTo>
                  <a:lnTo>
                    <a:pt x="1" y="23235"/>
                  </a:lnTo>
                  <a:close/>
                </a:path>
              </a:pathLst>
            </a:custGeom>
            <a:gradFill>
              <a:gsLst>
                <a:gs pos="0">
                  <a:schemeClr val="accent4"/>
                </a:gs>
                <a:gs pos="100000">
                  <a:schemeClr val="lt2"/>
                </a:gs>
              </a:gsLst>
              <a:lin ang="16200038" scaled="0"/>
            </a:gra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6"/>
            <p:cNvSpPr/>
            <p:nvPr/>
          </p:nvSpPr>
          <p:spPr>
            <a:xfrm>
              <a:off x="1379018" y="1168443"/>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6"/>
            <p:cNvSpPr/>
            <p:nvPr/>
          </p:nvSpPr>
          <p:spPr>
            <a:xfrm>
              <a:off x="1529180"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6"/>
            <p:cNvSpPr/>
            <p:nvPr/>
          </p:nvSpPr>
          <p:spPr>
            <a:xfrm>
              <a:off x="1450349"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6"/>
            <p:cNvSpPr/>
            <p:nvPr/>
          </p:nvSpPr>
          <p:spPr>
            <a:xfrm>
              <a:off x="1712750"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6"/>
            <p:cNvSpPr/>
            <p:nvPr/>
          </p:nvSpPr>
          <p:spPr>
            <a:xfrm>
              <a:off x="1658293"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6"/>
            <p:cNvSpPr/>
            <p:nvPr/>
          </p:nvSpPr>
          <p:spPr>
            <a:xfrm>
              <a:off x="1624374" y="1201254"/>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6"/>
            <p:cNvSpPr/>
            <p:nvPr/>
          </p:nvSpPr>
          <p:spPr>
            <a:xfrm>
              <a:off x="1333850"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6"/>
            <p:cNvSpPr/>
            <p:nvPr/>
          </p:nvSpPr>
          <p:spPr>
            <a:xfrm>
              <a:off x="2073327"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6"/>
            <p:cNvSpPr/>
            <p:nvPr/>
          </p:nvSpPr>
          <p:spPr>
            <a:xfrm>
              <a:off x="2249312"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6"/>
            <p:cNvSpPr/>
            <p:nvPr/>
          </p:nvSpPr>
          <p:spPr>
            <a:xfrm>
              <a:off x="2166476" y="1431440"/>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6"/>
            <p:cNvSpPr/>
            <p:nvPr/>
          </p:nvSpPr>
          <p:spPr>
            <a:xfrm>
              <a:off x="1947027" y="1302328"/>
              <a:ext cx="7244" cy="38009"/>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6"/>
            <p:cNvSpPr/>
            <p:nvPr/>
          </p:nvSpPr>
          <p:spPr>
            <a:xfrm>
              <a:off x="1399557"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6"/>
            <p:cNvSpPr/>
            <p:nvPr/>
          </p:nvSpPr>
          <p:spPr>
            <a:xfrm>
              <a:off x="1312118" y="2012063"/>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6"/>
            <p:cNvSpPr/>
            <p:nvPr/>
          </p:nvSpPr>
          <p:spPr>
            <a:xfrm>
              <a:off x="1343821"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6"/>
            <p:cNvSpPr/>
            <p:nvPr/>
          </p:nvSpPr>
          <p:spPr>
            <a:xfrm>
              <a:off x="2013671"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6"/>
            <p:cNvSpPr/>
            <p:nvPr/>
          </p:nvSpPr>
          <p:spPr>
            <a:xfrm>
              <a:off x="1543157"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6"/>
            <p:cNvSpPr/>
            <p:nvPr/>
          </p:nvSpPr>
          <p:spPr>
            <a:xfrm>
              <a:off x="2265419" y="1695205"/>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6"/>
            <p:cNvSpPr/>
            <p:nvPr/>
          </p:nvSpPr>
          <p:spPr>
            <a:xfrm>
              <a:off x="1998331"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6"/>
            <p:cNvSpPr/>
            <p:nvPr/>
          </p:nvSpPr>
          <p:spPr>
            <a:xfrm>
              <a:off x="2103411" y="1725970"/>
              <a:ext cx="7159" cy="46361"/>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6"/>
            <p:cNvSpPr/>
            <p:nvPr/>
          </p:nvSpPr>
          <p:spPr>
            <a:xfrm>
              <a:off x="2069578" y="1834289"/>
              <a:ext cx="7244" cy="49003"/>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6"/>
            <p:cNvSpPr/>
            <p:nvPr/>
          </p:nvSpPr>
          <p:spPr>
            <a:xfrm>
              <a:off x="2307775" y="1728783"/>
              <a:ext cx="7244" cy="66303"/>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6"/>
            <p:cNvSpPr/>
            <p:nvPr/>
          </p:nvSpPr>
          <p:spPr>
            <a:xfrm>
              <a:off x="2027222" y="2051436"/>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6"/>
            <p:cNvSpPr/>
            <p:nvPr/>
          </p:nvSpPr>
          <p:spPr>
            <a:xfrm>
              <a:off x="2222211" y="1929482"/>
              <a:ext cx="7244" cy="51730"/>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6"/>
            <p:cNvSpPr/>
            <p:nvPr/>
          </p:nvSpPr>
          <p:spPr>
            <a:xfrm>
              <a:off x="2287236"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6"/>
            <p:cNvSpPr/>
            <p:nvPr/>
          </p:nvSpPr>
          <p:spPr>
            <a:xfrm>
              <a:off x="2183009"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6"/>
            <p:cNvSpPr/>
            <p:nvPr/>
          </p:nvSpPr>
          <p:spPr>
            <a:xfrm>
              <a:off x="1926063" y="1968003"/>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6"/>
            <p:cNvSpPr/>
            <p:nvPr/>
          </p:nvSpPr>
          <p:spPr>
            <a:xfrm>
              <a:off x="1939272" y="1761934"/>
              <a:ext cx="7244" cy="79853"/>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6"/>
            <p:cNvSpPr/>
            <p:nvPr/>
          </p:nvSpPr>
          <p:spPr>
            <a:xfrm>
              <a:off x="2138949"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6"/>
            <p:cNvSpPr/>
            <p:nvPr/>
          </p:nvSpPr>
          <p:spPr>
            <a:xfrm>
              <a:off x="1573667" y="1786649"/>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6"/>
            <p:cNvSpPr/>
            <p:nvPr/>
          </p:nvSpPr>
          <p:spPr>
            <a:xfrm>
              <a:off x="1705762" y="1735174"/>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6"/>
            <p:cNvSpPr/>
            <p:nvPr/>
          </p:nvSpPr>
          <p:spPr>
            <a:xfrm>
              <a:off x="1613466" y="2002348"/>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6"/>
            <p:cNvSpPr/>
            <p:nvPr/>
          </p:nvSpPr>
          <p:spPr>
            <a:xfrm>
              <a:off x="1489467" y="1938090"/>
              <a:ext cx="7159" cy="59741"/>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6"/>
            <p:cNvSpPr/>
            <p:nvPr/>
          </p:nvSpPr>
          <p:spPr>
            <a:xfrm>
              <a:off x="1370581" y="1889769"/>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6"/>
            <p:cNvSpPr/>
            <p:nvPr/>
          </p:nvSpPr>
          <p:spPr>
            <a:xfrm>
              <a:off x="2437825" y="1168443"/>
              <a:ext cx="7244" cy="43037"/>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6"/>
            <p:cNvSpPr/>
            <p:nvPr/>
          </p:nvSpPr>
          <p:spPr>
            <a:xfrm>
              <a:off x="2588073"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6"/>
            <p:cNvSpPr/>
            <p:nvPr/>
          </p:nvSpPr>
          <p:spPr>
            <a:xfrm>
              <a:off x="2509242"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6"/>
            <p:cNvSpPr/>
            <p:nvPr/>
          </p:nvSpPr>
          <p:spPr>
            <a:xfrm>
              <a:off x="2771642"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6"/>
            <p:cNvSpPr/>
            <p:nvPr/>
          </p:nvSpPr>
          <p:spPr>
            <a:xfrm>
              <a:off x="2717185"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6"/>
            <p:cNvSpPr/>
            <p:nvPr/>
          </p:nvSpPr>
          <p:spPr>
            <a:xfrm>
              <a:off x="2683266" y="1201254"/>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6"/>
            <p:cNvSpPr/>
            <p:nvPr/>
          </p:nvSpPr>
          <p:spPr>
            <a:xfrm>
              <a:off x="2392742"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6"/>
            <p:cNvSpPr/>
            <p:nvPr/>
          </p:nvSpPr>
          <p:spPr>
            <a:xfrm>
              <a:off x="3132220"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6"/>
            <p:cNvSpPr/>
            <p:nvPr/>
          </p:nvSpPr>
          <p:spPr>
            <a:xfrm>
              <a:off x="3308204"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6"/>
            <p:cNvSpPr/>
            <p:nvPr/>
          </p:nvSpPr>
          <p:spPr>
            <a:xfrm>
              <a:off x="3225198" y="1431440"/>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6"/>
            <p:cNvSpPr/>
            <p:nvPr/>
          </p:nvSpPr>
          <p:spPr>
            <a:xfrm>
              <a:off x="3005749" y="1302328"/>
              <a:ext cx="7244" cy="38009"/>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6"/>
            <p:cNvSpPr/>
            <p:nvPr/>
          </p:nvSpPr>
          <p:spPr>
            <a:xfrm>
              <a:off x="2458449"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6"/>
            <p:cNvSpPr/>
            <p:nvPr/>
          </p:nvSpPr>
          <p:spPr>
            <a:xfrm>
              <a:off x="2371010" y="2012063"/>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6"/>
            <p:cNvSpPr/>
            <p:nvPr/>
          </p:nvSpPr>
          <p:spPr>
            <a:xfrm>
              <a:off x="2402713"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6"/>
            <p:cNvSpPr/>
            <p:nvPr/>
          </p:nvSpPr>
          <p:spPr>
            <a:xfrm>
              <a:off x="3072564"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6"/>
            <p:cNvSpPr/>
            <p:nvPr/>
          </p:nvSpPr>
          <p:spPr>
            <a:xfrm>
              <a:off x="2602049"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6"/>
            <p:cNvSpPr/>
            <p:nvPr/>
          </p:nvSpPr>
          <p:spPr>
            <a:xfrm>
              <a:off x="3324141" y="1695205"/>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6"/>
            <p:cNvSpPr/>
            <p:nvPr/>
          </p:nvSpPr>
          <p:spPr>
            <a:xfrm>
              <a:off x="3057224"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6"/>
            <p:cNvSpPr/>
            <p:nvPr/>
          </p:nvSpPr>
          <p:spPr>
            <a:xfrm>
              <a:off x="3162303" y="1725970"/>
              <a:ext cx="7244" cy="46361"/>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6"/>
            <p:cNvSpPr/>
            <p:nvPr/>
          </p:nvSpPr>
          <p:spPr>
            <a:xfrm>
              <a:off x="3128555" y="1834289"/>
              <a:ext cx="7159" cy="49003"/>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6"/>
            <p:cNvSpPr/>
            <p:nvPr/>
          </p:nvSpPr>
          <p:spPr>
            <a:xfrm>
              <a:off x="3366667" y="1728783"/>
              <a:ext cx="7244" cy="66303"/>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6"/>
            <p:cNvSpPr/>
            <p:nvPr/>
          </p:nvSpPr>
          <p:spPr>
            <a:xfrm>
              <a:off x="3086114" y="2051436"/>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6"/>
            <p:cNvSpPr/>
            <p:nvPr/>
          </p:nvSpPr>
          <p:spPr>
            <a:xfrm>
              <a:off x="3281189" y="1929482"/>
              <a:ext cx="7159" cy="51730"/>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6"/>
            <p:cNvSpPr/>
            <p:nvPr/>
          </p:nvSpPr>
          <p:spPr>
            <a:xfrm>
              <a:off x="3346129"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6"/>
            <p:cNvSpPr/>
            <p:nvPr/>
          </p:nvSpPr>
          <p:spPr>
            <a:xfrm>
              <a:off x="3241901"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6"/>
            <p:cNvSpPr/>
            <p:nvPr/>
          </p:nvSpPr>
          <p:spPr>
            <a:xfrm>
              <a:off x="2984955" y="1968003"/>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6"/>
            <p:cNvSpPr/>
            <p:nvPr/>
          </p:nvSpPr>
          <p:spPr>
            <a:xfrm>
              <a:off x="2998079" y="1761934"/>
              <a:ext cx="7159" cy="79853"/>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6"/>
            <p:cNvSpPr/>
            <p:nvPr/>
          </p:nvSpPr>
          <p:spPr>
            <a:xfrm>
              <a:off x="3197841"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6"/>
            <p:cNvSpPr/>
            <p:nvPr/>
          </p:nvSpPr>
          <p:spPr>
            <a:xfrm>
              <a:off x="2632559" y="1786649"/>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6"/>
            <p:cNvSpPr/>
            <p:nvPr/>
          </p:nvSpPr>
          <p:spPr>
            <a:xfrm>
              <a:off x="2764484" y="1735174"/>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6"/>
            <p:cNvSpPr/>
            <p:nvPr/>
          </p:nvSpPr>
          <p:spPr>
            <a:xfrm>
              <a:off x="2672443" y="2002348"/>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6"/>
            <p:cNvSpPr/>
            <p:nvPr/>
          </p:nvSpPr>
          <p:spPr>
            <a:xfrm>
              <a:off x="2548188" y="1938090"/>
              <a:ext cx="7244" cy="59741"/>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6"/>
            <p:cNvSpPr/>
            <p:nvPr/>
          </p:nvSpPr>
          <p:spPr>
            <a:xfrm>
              <a:off x="2429303" y="1889769"/>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6"/>
            <p:cNvSpPr/>
            <p:nvPr/>
          </p:nvSpPr>
          <p:spPr>
            <a:xfrm>
              <a:off x="1379018" y="2149698"/>
              <a:ext cx="7244" cy="43037"/>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6"/>
            <p:cNvSpPr/>
            <p:nvPr/>
          </p:nvSpPr>
          <p:spPr>
            <a:xfrm>
              <a:off x="1529180"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6"/>
            <p:cNvSpPr/>
            <p:nvPr/>
          </p:nvSpPr>
          <p:spPr>
            <a:xfrm>
              <a:off x="1450349"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6"/>
            <p:cNvSpPr/>
            <p:nvPr/>
          </p:nvSpPr>
          <p:spPr>
            <a:xfrm>
              <a:off x="1712750"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6"/>
            <p:cNvSpPr/>
            <p:nvPr/>
          </p:nvSpPr>
          <p:spPr>
            <a:xfrm>
              <a:off x="1658293"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6"/>
            <p:cNvSpPr/>
            <p:nvPr/>
          </p:nvSpPr>
          <p:spPr>
            <a:xfrm>
              <a:off x="1624374" y="2182509"/>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6"/>
            <p:cNvSpPr/>
            <p:nvPr/>
          </p:nvSpPr>
          <p:spPr>
            <a:xfrm>
              <a:off x="1333850"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6"/>
            <p:cNvSpPr/>
            <p:nvPr/>
          </p:nvSpPr>
          <p:spPr>
            <a:xfrm>
              <a:off x="2073327"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6"/>
            <p:cNvSpPr/>
            <p:nvPr/>
          </p:nvSpPr>
          <p:spPr>
            <a:xfrm>
              <a:off x="2249312"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6"/>
            <p:cNvSpPr/>
            <p:nvPr/>
          </p:nvSpPr>
          <p:spPr>
            <a:xfrm>
              <a:off x="2166476" y="2412696"/>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6"/>
            <p:cNvSpPr/>
            <p:nvPr/>
          </p:nvSpPr>
          <p:spPr>
            <a:xfrm>
              <a:off x="1947027" y="2283668"/>
              <a:ext cx="7244" cy="37924"/>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6"/>
            <p:cNvSpPr/>
            <p:nvPr/>
          </p:nvSpPr>
          <p:spPr>
            <a:xfrm>
              <a:off x="1399557"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6"/>
            <p:cNvSpPr/>
            <p:nvPr/>
          </p:nvSpPr>
          <p:spPr>
            <a:xfrm>
              <a:off x="1312118" y="2993319"/>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6"/>
            <p:cNvSpPr/>
            <p:nvPr/>
          </p:nvSpPr>
          <p:spPr>
            <a:xfrm>
              <a:off x="1343821"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6"/>
            <p:cNvSpPr/>
            <p:nvPr/>
          </p:nvSpPr>
          <p:spPr>
            <a:xfrm>
              <a:off x="1543157"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6"/>
            <p:cNvSpPr/>
            <p:nvPr/>
          </p:nvSpPr>
          <p:spPr>
            <a:xfrm>
              <a:off x="2265419" y="2676460"/>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6"/>
            <p:cNvSpPr/>
            <p:nvPr/>
          </p:nvSpPr>
          <p:spPr>
            <a:xfrm>
              <a:off x="1998331"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6"/>
            <p:cNvSpPr/>
            <p:nvPr/>
          </p:nvSpPr>
          <p:spPr>
            <a:xfrm>
              <a:off x="2103411" y="2707226"/>
              <a:ext cx="7159" cy="46361"/>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6"/>
            <p:cNvSpPr/>
            <p:nvPr/>
          </p:nvSpPr>
          <p:spPr>
            <a:xfrm>
              <a:off x="2069578" y="2815714"/>
              <a:ext cx="7244" cy="48832"/>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6"/>
            <p:cNvSpPr/>
            <p:nvPr/>
          </p:nvSpPr>
          <p:spPr>
            <a:xfrm>
              <a:off x="2307775" y="2710209"/>
              <a:ext cx="7244" cy="66133"/>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6"/>
            <p:cNvSpPr/>
            <p:nvPr/>
          </p:nvSpPr>
          <p:spPr>
            <a:xfrm>
              <a:off x="2027222" y="3032692"/>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6"/>
            <p:cNvSpPr/>
            <p:nvPr/>
          </p:nvSpPr>
          <p:spPr>
            <a:xfrm>
              <a:off x="2222211" y="2910738"/>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6"/>
            <p:cNvSpPr/>
            <p:nvPr/>
          </p:nvSpPr>
          <p:spPr>
            <a:xfrm>
              <a:off x="2287236"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6"/>
            <p:cNvSpPr/>
            <p:nvPr/>
          </p:nvSpPr>
          <p:spPr>
            <a:xfrm>
              <a:off x="2183009"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6"/>
            <p:cNvSpPr/>
            <p:nvPr/>
          </p:nvSpPr>
          <p:spPr>
            <a:xfrm>
              <a:off x="1926063" y="2949258"/>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6"/>
            <p:cNvSpPr/>
            <p:nvPr/>
          </p:nvSpPr>
          <p:spPr>
            <a:xfrm>
              <a:off x="1939272" y="2743190"/>
              <a:ext cx="7244" cy="80024"/>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6"/>
            <p:cNvSpPr/>
            <p:nvPr/>
          </p:nvSpPr>
          <p:spPr>
            <a:xfrm>
              <a:off x="2138949"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6"/>
            <p:cNvSpPr/>
            <p:nvPr/>
          </p:nvSpPr>
          <p:spPr>
            <a:xfrm>
              <a:off x="1573667" y="2767904"/>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6"/>
            <p:cNvSpPr/>
            <p:nvPr/>
          </p:nvSpPr>
          <p:spPr>
            <a:xfrm>
              <a:off x="1705762" y="2716430"/>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6"/>
            <p:cNvSpPr/>
            <p:nvPr/>
          </p:nvSpPr>
          <p:spPr>
            <a:xfrm>
              <a:off x="1613466" y="2983603"/>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6"/>
            <p:cNvSpPr/>
            <p:nvPr/>
          </p:nvSpPr>
          <p:spPr>
            <a:xfrm>
              <a:off x="1489467" y="2919345"/>
              <a:ext cx="7159" cy="59911"/>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6"/>
            <p:cNvSpPr/>
            <p:nvPr/>
          </p:nvSpPr>
          <p:spPr>
            <a:xfrm>
              <a:off x="1370581" y="2871024"/>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6"/>
            <p:cNvSpPr/>
            <p:nvPr/>
          </p:nvSpPr>
          <p:spPr>
            <a:xfrm>
              <a:off x="2437825" y="2149698"/>
              <a:ext cx="7244" cy="43037"/>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6"/>
            <p:cNvSpPr/>
            <p:nvPr/>
          </p:nvSpPr>
          <p:spPr>
            <a:xfrm>
              <a:off x="2588073"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6"/>
            <p:cNvSpPr/>
            <p:nvPr/>
          </p:nvSpPr>
          <p:spPr>
            <a:xfrm>
              <a:off x="2509242"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6"/>
            <p:cNvSpPr/>
            <p:nvPr/>
          </p:nvSpPr>
          <p:spPr>
            <a:xfrm>
              <a:off x="2771642"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6"/>
            <p:cNvSpPr/>
            <p:nvPr/>
          </p:nvSpPr>
          <p:spPr>
            <a:xfrm>
              <a:off x="2717185"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6"/>
            <p:cNvSpPr/>
            <p:nvPr/>
          </p:nvSpPr>
          <p:spPr>
            <a:xfrm>
              <a:off x="2683266" y="2182509"/>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6"/>
            <p:cNvSpPr/>
            <p:nvPr/>
          </p:nvSpPr>
          <p:spPr>
            <a:xfrm>
              <a:off x="2392742"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6"/>
            <p:cNvSpPr/>
            <p:nvPr/>
          </p:nvSpPr>
          <p:spPr>
            <a:xfrm>
              <a:off x="3132220"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6"/>
            <p:cNvSpPr/>
            <p:nvPr/>
          </p:nvSpPr>
          <p:spPr>
            <a:xfrm>
              <a:off x="3308204"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6"/>
            <p:cNvSpPr/>
            <p:nvPr/>
          </p:nvSpPr>
          <p:spPr>
            <a:xfrm>
              <a:off x="3225198" y="2412696"/>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6"/>
            <p:cNvSpPr/>
            <p:nvPr/>
          </p:nvSpPr>
          <p:spPr>
            <a:xfrm>
              <a:off x="3005749" y="2283668"/>
              <a:ext cx="7244" cy="37924"/>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6"/>
            <p:cNvSpPr/>
            <p:nvPr/>
          </p:nvSpPr>
          <p:spPr>
            <a:xfrm>
              <a:off x="2458449"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6"/>
            <p:cNvSpPr/>
            <p:nvPr/>
          </p:nvSpPr>
          <p:spPr>
            <a:xfrm>
              <a:off x="2371010" y="2993319"/>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6"/>
            <p:cNvSpPr/>
            <p:nvPr/>
          </p:nvSpPr>
          <p:spPr>
            <a:xfrm>
              <a:off x="2402713"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6"/>
            <p:cNvSpPr/>
            <p:nvPr/>
          </p:nvSpPr>
          <p:spPr>
            <a:xfrm>
              <a:off x="3072564" y="2390964"/>
              <a:ext cx="7244" cy="79768"/>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6"/>
            <p:cNvSpPr/>
            <p:nvPr/>
          </p:nvSpPr>
          <p:spPr>
            <a:xfrm>
              <a:off x="2602049"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6"/>
            <p:cNvSpPr/>
            <p:nvPr/>
          </p:nvSpPr>
          <p:spPr>
            <a:xfrm>
              <a:off x="3324141" y="2676460"/>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6"/>
            <p:cNvSpPr/>
            <p:nvPr/>
          </p:nvSpPr>
          <p:spPr>
            <a:xfrm>
              <a:off x="3057224"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6"/>
            <p:cNvSpPr/>
            <p:nvPr/>
          </p:nvSpPr>
          <p:spPr>
            <a:xfrm>
              <a:off x="3162303" y="2707226"/>
              <a:ext cx="7244" cy="46361"/>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6"/>
            <p:cNvSpPr/>
            <p:nvPr/>
          </p:nvSpPr>
          <p:spPr>
            <a:xfrm>
              <a:off x="3128555" y="2815714"/>
              <a:ext cx="7159" cy="48832"/>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6"/>
            <p:cNvSpPr/>
            <p:nvPr/>
          </p:nvSpPr>
          <p:spPr>
            <a:xfrm>
              <a:off x="3366667" y="2710209"/>
              <a:ext cx="7244" cy="66133"/>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6"/>
            <p:cNvSpPr/>
            <p:nvPr/>
          </p:nvSpPr>
          <p:spPr>
            <a:xfrm>
              <a:off x="3086114" y="3032692"/>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6"/>
            <p:cNvSpPr/>
            <p:nvPr/>
          </p:nvSpPr>
          <p:spPr>
            <a:xfrm>
              <a:off x="3281189" y="2910738"/>
              <a:ext cx="7159" cy="51730"/>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6"/>
            <p:cNvSpPr/>
            <p:nvPr/>
          </p:nvSpPr>
          <p:spPr>
            <a:xfrm>
              <a:off x="3346129"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6"/>
            <p:cNvSpPr/>
            <p:nvPr/>
          </p:nvSpPr>
          <p:spPr>
            <a:xfrm>
              <a:off x="3241901"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6"/>
            <p:cNvSpPr/>
            <p:nvPr/>
          </p:nvSpPr>
          <p:spPr>
            <a:xfrm>
              <a:off x="2984955" y="2949258"/>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6"/>
            <p:cNvSpPr/>
            <p:nvPr/>
          </p:nvSpPr>
          <p:spPr>
            <a:xfrm>
              <a:off x="2998079" y="2743190"/>
              <a:ext cx="7159" cy="80024"/>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6"/>
            <p:cNvSpPr/>
            <p:nvPr/>
          </p:nvSpPr>
          <p:spPr>
            <a:xfrm>
              <a:off x="3197841"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6"/>
            <p:cNvSpPr/>
            <p:nvPr/>
          </p:nvSpPr>
          <p:spPr>
            <a:xfrm>
              <a:off x="2632559" y="2767904"/>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6"/>
            <p:cNvSpPr/>
            <p:nvPr/>
          </p:nvSpPr>
          <p:spPr>
            <a:xfrm>
              <a:off x="2764484" y="2716430"/>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6"/>
            <p:cNvSpPr/>
            <p:nvPr/>
          </p:nvSpPr>
          <p:spPr>
            <a:xfrm>
              <a:off x="2672443" y="2983603"/>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6"/>
            <p:cNvSpPr/>
            <p:nvPr/>
          </p:nvSpPr>
          <p:spPr>
            <a:xfrm>
              <a:off x="2548188" y="2919345"/>
              <a:ext cx="7244" cy="59911"/>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6"/>
            <p:cNvSpPr/>
            <p:nvPr/>
          </p:nvSpPr>
          <p:spPr>
            <a:xfrm>
              <a:off x="2429303" y="2871024"/>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6"/>
            <p:cNvSpPr/>
            <p:nvPr/>
          </p:nvSpPr>
          <p:spPr>
            <a:xfrm>
              <a:off x="1245730" y="1120462"/>
              <a:ext cx="644708" cy="514829"/>
            </a:xfrm>
            <a:custGeom>
              <a:rect b="b" l="l" r="r" t="t"/>
              <a:pathLst>
                <a:path extrusionOk="0" h="6041" w="7565">
                  <a:moveTo>
                    <a:pt x="7565" y="6032"/>
                  </a:moveTo>
                  <a:lnTo>
                    <a:pt x="5676" y="6037"/>
                  </a:lnTo>
                  <a:lnTo>
                    <a:pt x="3787" y="6039"/>
                  </a:lnTo>
                  <a:lnTo>
                    <a:pt x="10" y="6041"/>
                  </a:lnTo>
                  <a:lnTo>
                    <a:pt x="1" y="6041"/>
                  </a:lnTo>
                  <a:lnTo>
                    <a:pt x="1" y="6032"/>
                  </a:lnTo>
                  <a:lnTo>
                    <a:pt x="3" y="3016"/>
                  </a:lnTo>
                  <a:lnTo>
                    <a:pt x="10" y="1"/>
                  </a:lnTo>
                  <a:lnTo>
                    <a:pt x="17" y="3016"/>
                  </a:lnTo>
                  <a:lnTo>
                    <a:pt x="18" y="6032"/>
                  </a:lnTo>
                  <a:lnTo>
                    <a:pt x="10" y="6023"/>
                  </a:lnTo>
                  <a:lnTo>
                    <a:pt x="3787" y="6025"/>
                  </a:lnTo>
                  <a:lnTo>
                    <a:pt x="5676" y="6027"/>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6"/>
            <p:cNvSpPr/>
            <p:nvPr/>
          </p:nvSpPr>
          <p:spPr>
            <a:xfrm>
              <a:off x="1245730" y="1888235"/>
              <a:ext cx="644708" cy="551304"/>
            </a:xfrm>
            <a:custGeom>
              <a:rect b="b" l="l" r="r" t="t"/>
              <a:pathLst>
                <a:path extrusionOk="0" h="6469" w="7565">
                  <a:moveTo>
                    <a:pt x="7565" y="6460"/>
                  </a:moveTo>
                  <a:lnTo>
                    <a:pt x="5676" y="6465"/>
                  </a:lnTo>
                  <a:lnTo>
                    <a:pt x="3787" y="6467"/>
                  </a:lnTo>
                  <a:lnTo>
                    <a:pt x="10" y="6468"/>
                  </a:lnTo>
                  <a:lnTo>
                    <a:pt x="1" y="6468"/>
                  </a:lnTo>
                  <a:lnTo>
                    <a:pt x="1" y="6460"/>
                  </a:lnTo>
                  <a:lnTo>
                    <a:pt x="3" y="3230"/>
                  </a:lnTo>
                  <a:lnTo>
                    <a:pt x="10" y="1"/>
                  </a:lnTo>
                  <a:lnTo>
                    <a:pt x="17" y="3230"/>
                  </a:lnTo>
                  <a:lnTo>
                    <a:pt x="18" y="6460"/>
                  </a:lnTo>
                  <a:lnTo>
                    <a:pt x="10" y="6451"/>
                  </a:lnTo>
                  <a:lnTo>
                    <a:pt x="3787" y="6453"/>
                  </a:lnTo>
                  <a:lnTo>
                    <a:pt x="5676" y="645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6"/>
            <p:cNvSpPr/>
            <p:nvPr/>
          </p:nvSpPr>
          <p:spPr>
            <a:xfrm>
              <a:off x="1245730" y="2547859"/>
              <a:ext cx="644708" cy="551304"/>
            </a:xfrm>
            <a:custGeom>
              <a:rect b="b" l="l" r="r" t="t"/>
              <a:pathLst>
                <a:path extrusionOk="0" h="6469" w="7565">
                  <a:moveTo>
                    <a:pt x="7565" y="6458"/>
                  </a:moveTo>
                  <a:lnTo>
                    <a:pt x="5676" y="6463"/>
                  </a:lnTo>
                  <a:lnTo>
                    <a:pt x="3787" y="6465"/>
                  </a:lnTo>
                  <a:lnTo>
                    <a:pt x="10" y="6468"/>
                  </a:lnTo>
                  <a:lnTo>
                    <a:pt x="1" y="6468"/>
                  </a:lnTo>
                  <a:lnTo>
                    <a:pt x="1" y="6458"/>
                  </a:lnTo>
                  <a:lnTo>
                    <a:pt x="3" y="3230"/>
                  </a:lnTo>
                  <a:lnTo>
                    <a:pt x="10" y="1"/>
                  </a:lnTo>
                  <a:lnTo>
                    <a:pt x="17" y="3230"/>
                  </a:lnTo>
                  <a:lnTo>
                    <a:pt x="18" y="6458"/>
                  </a:lnTo>
                  <a:lnTo>
                    <a:pt x="10" y="6449"/>
                  </a:lnTo>
                  <a:lnTo>
                    <a:pt x="3787" y="6453"/>
                  </a:lnTo>
                  <a:lnTo>
                    <a:pt x="5676" y="6454"/>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6"/>
            <p:cNvSpPr/>
            <p:nvPr/>
          </p:nvSpPr>
          <p:spPr>
            <a:xfrm>
              <a:off x="2778886" y="1120462"/>
              <a:ext cx="644879" cy="514829"/>
            </a:xfrm>
            <a:custGeom>
              <a:rect b="b" l="l" r="r" t="t"/>
              <a:pathLst>
                <a:path extrusionOk="0" h="6041" w="7567">
                  <a:moveTo>
                    <a:pt x="7558" y="1"/>
                  </a:moveTo>
                  <a:lnTo>
                    <a:pt x="7563" y="3016"/>
                  </a:lnTo>
                  <a:lnTo>
                    <a:pt x="7566" y="6032"/>
                  </a:lnTo>
                  <a:lnTo>
                    <a:pt x="7566" y="6041"/>
                  </a:lnTo>
                  <a:lnTo>
                    <a:pt x="7558" y="6041"/>
                  </a:lnTo>
                  <a:lnTo>
                    <a:pt x="3780" y="6039"/>
                  </a:lnTo>
                  <a:lnTo>
                    <a:pt x="1890" y="6037"/>
                  </a:lnTo>
                  <a:lnTo>
                    <a:pt x="1" y="6032"/>
                  </a:lnTo>
                  <a:lnTo>
                    <a:pt x="1890" y="6027"/>
                  </a:lnTo>
                  <a:lnTo>
                    <a:pt x="3780" y="6025"/>
                  </a:lnTo>
                  <a:lnTo>
                    <a:pt x="7558" y="6023"/>
                  </a:lnTo>
                  <a:lnTo>
                    <a:pt x="7549" y="6032"/>
                  </a:lnTo>
                  <a:lnTo>
                    <a:pt x="7551" y="301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6"/>
            <p:cNvSpPr/>
            <p:nvPr/>
          </p:nvSpPr>
          <p:spPr>
            <a:xfrm>
              <a:off x="2778886" y="1888235"/>
              <a:ext cx="644879" cy="551304"/>
            </a:xfrm>
            <a:custGeom>
              <a:rect b="b" l="l" r="r" t="t"/>
              <a:pathLst>
                <a:path extrusionOk="0" h="6469" w="7567">
                  <a:moveTo>
                    <a:pt x="7558" y="1"/>
                  </a:moveTo>
                  <a:lnTo>
                    <a:pt x="7563" y="3230"/>
                  </a:lnTo>
                  <a:lnTo>
                    <a:pt x="7566" y="6460"/>
                  </a:lnTo>
                  <a:lnTo>
                    <a:pt x="7566" y="6468"/>
                  </a:lnTo>
                  <a:lnTo>
                    <a:pt x="7558" y="6468"/>
                  </a:lnTo>
                  <a:lnTo>
                    <a:pt x="3780" y="6467"/>
                  </a:lnTo>
                  <a:lnTo>
                    <a:pt x="1890" y="6465"/>
                  </a:lnTo>
                  <a:lnTo>
                    <a:pt x="1" y="6460"/>
                  </a:lnTo>
                  <a:lnTo>
                    <a:pt x="1890" y="6454"/>
                  </a:lnTo>
                  <a:lnTo>
                    <a:pt x="3780" y="6453"/>
                  </a:lnTo>
                  <a:lnTo>
                    <a:pt x="7558" y="6451"/>
                  </a:lnTo>
                  <a:lnTo>
                    <a:pt x="7549" y="6460"/>
                  </a:lnTo>
                  <a:lnTo>
                    <a:pt x="7551" y="323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6"/>
            <p:cNvSpPr/>
            <p:nvPr/>
          </p:nvSpPr>
          <p:spPr>
            <a:xfrm>
              <a:off x="2778886" y="2547859"/>
              <a:ext cx="644879" cy="551304"/>
            </a:xfrm>
            <a:custGeom>
              <a:rect b="b" l="l" r="r" t="t"/>
              <a:pathLst>
                <a:path extrusionOk="0" h="6469" w="7567">
                  <a:moveTo>
                    <a:pt x="7558" y="1"/>
                  </a:moveTo>
                  <a:lnTo>
                    <a:pt x="7563" y="3230"/>
                  </a:lnTo>
                  <a:lnTo>
                    <a:pt x="7566" y="6458"/>
                  </a:lnTo>
                  <a:lnTo>
                    <a:pt x="7566" y="6468"/>
                  </a:lnTo>
                  <a:lnTo>
                    <a:pt x="7558" y="6468"/>
                  </a:lnTo>
                  <a:lnTo>
                    <a:pt x="3780" y="6465"/>
                  </a:lnTo>
                  <a:lnTo>
                    <a:pt x="1890" y="6463"/>
                  </a:lnTo>
                  <a:lnTo>
                    <a:pt x="1" y="6458"/>
                  </a:lnTo>
                  <a:lnTo>
                    <a:pt x="1890" y="6454"/>
                  </a:lnTo>
                  <a:lnTo>
                    <a:pt x="3780" y="6453"/>
                  </a:lnTo>
                  <a:lnTo>
                    <a:pt x="7558" y="6449"/>
                  </a:lnTo>
                  <a:lnTo>
                    <a:pt x="7549" y="6458"/>
                  </a:lnTo>
                  <a:lnTo>
                    <a:pt x="7551" y="3230"/>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6"/>
            <p:cNvSpPr/>
            <p:nvPr/>
          </p:nvSpPr>
          <p:spPr>
            <a:xfrm>
              <a:off x="1690592" y="1084072"/>
              <a:ext cx="644793" cy="551219"/>
            </a:xfrm>
            <a:custGeom>
              <a:rect b="b" l="l" r="r" t="t"/>
              <a:pathLst>
                <a:path extrusionOk="0" h="6468" w="7566">
                  <a:moveTo>
                    <a:pt x="9" y="0"/>
                  </a:moveTo>
                  <a:lnTo>
                    <a:pt x="4" y="3230"/>
                  </a:lnTo>
                  <a:lnTo>
                    <a:pt x="0" y="6459"/>
                  </a:lnTo>
                  <a:lnTo>
                    <a:pt x="0" y="6468"/>
                  </a:lnTo>
                  <a:lnTo>
                    <a:pt x="9" y="6468"/>
                  </a:lnTo>
                  <a:lnTo>
                    <a:pt x="3788" y="6466"/>
                  </a:lnTo>
                  <a:lnTo>
                    <a:pt x="5677" y="6464"/>
                  </a:lnTo>
                  <a:lnTo>
                    <a:pt x="7566" y="6459"/>
                  </a:lnTo>
                  <a:lnTo>
                    <a:pt x="5677" y="6454"/>
                  </a:lnTo>
                  <a:lnTo>
                    <a:pt x="3788" y="6452"/>
                  </a:lnTo>
                  <a:lnTo>
                    <a:pt x="19" y="6450"/>
                  </a:lnTo>
                  <a:lnTo>
                    <a:pt x="19" y="6450"/>
                  </a:lnTo>
                  <a:lnTo>
                    <a:pt x="16" y="3230"/>
                  </a:lnTo>
                  <a:lnTo>
                    <a:pt x="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6"/>
            <p:cNvSpPr/>
            <p:nvPr/>
          </p:nvSpPr>
          <p:spPr>
            <a:xfrm>
              <a:off x="1690592" y="1888235"/>
              <a:ext cx="644793" cy="551304"/>
            </a:xfrm>
            <a:custGeom>
              <a:rect b="b" l="l" r="r" t="t"/>
              <a:pathLst>
                <a:path extrusionOk="0" h="6469" w="7566">
                  <a:moveTo>
                    <a:pt x="9" y="1"/>
                  </a:moveTo>
                  <a:lnTo>
                    <a:pt x="4" y="3230"/>
                  </a:lnTo>
                  <a:lnTo>
                    <a:pt x="0" y="6460"/>
                  </a:lnTo>
                  <a:lnTo>
                    <a:pt x="0" y="6468"/>
                  </a:lnTo>
                  <a:lnTo>
                    <a:pt x="9" y="6468"/>
                  </a:lnTo>
                  <a:lnTo>
                    <a:pt x="3788" y="6467"/>
                  </a:lnTo>
                  <a:lnTo>
                    <a:pt x="5677" y="6465"/>
                  </a:lnTo>
                  <a:lnTo>
                    <a:pt x="7566" y="6460"/>
                  </a:lnTo>
                  <a:lnTo>
                    <a:pt x="5677" y="6454"/>
                  </a:lnTo>
                  <a:lnTo>
                    <a:pt x="3788" y="6453"/>
                  </a:lnTo>
                  <a:lnTo>
                    <a:pt x="19" y="6451"/>
                  </a:lnTo>
                  <a:lnTo>
                    <a:pt x="19" y="6451"/>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6"/>
            <p:cNvSpPr/>
            <p:nvPr/>
          </p:nvSpPr>
          <p:spPr>
            <a:xfrm>
              <a:off x="1690592" y="2547859"/>
              <a:ext cx="644793" cy="551304"/>
            </a:xfrm>
            <a:custGeom>
              <a:rect b="b" l="l" r="r" t="t"/>
              <a:pathLst>
                <a:path extrusionOk="0" h="6469" w="7566">
                  <a:moveTo>
                    <a:pt x="9" y="1"/>
                  </a:moveTo>
                  <a:lnTo>
                    <a:pt x="4" y="3230"/>
                  </a:lnTo>
                  <a:lnTo>
                    <a:pt x="0" y="6458"/>
                  </a:lnTo>
                  <a:lnTo>
                    <a:pt x="0" y="6468"/>
                  </a:lnTo>
                  <a:lnTo>
                    <a:pt x="9" y="6468"/>
                  </a:lnTo>
                  <a:lnTo>
                    <a:pt x="3788" y="6465"/>
                  </a:lnTo>
                  <a:lnTo>
                    <a:pt x="5677" y="6463"/>
                  </a:lnTo>
                  <a:lnTo>
                    <a:pt x="7566" y="6458"/>
                  </a:lnTo>
                  <a:lnTo>
                    <a:pt x="5677" y="6454"/>
                  </a:lnTo>
                  <a:lnTo>
                    <a:pt x="3788" y="6453"/>
                  </a:lnTo>
                  <a:lnTo>
                    <a:pt x="19" y="6449"/>
                  </a:lnTo>
                  <a:lnTo>
                    <a:pt x="19" y="6449"/>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6"/>
            <p:cNvSpPr/>
            <p:nvPr/>
          </p:nvSpPr>
          <p:spPr>
            <a:xfrm>
              <a:off x="1964413" y="725800"/>
              <a:ext cx="797100" cy="7971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547" name="Google Shape;3547;p46"/>
            <p:cNvSpPr/>
            <p:nvPr/>
          </p:nvSpPr>
          <p:spPr>
            <a:xfrm>
              <a:off x="1240531" y="1080749"/>
              <a:ext cx="2186213" cy="2025824"/>
            </a:xfrm>
            <a:custGeom>
              <a:rect b="b" l="l" r="r" t="t"/>
              <a:pathLst>
                <a:path extrusionOk="0" h="23771" w="25653">
                  <a:moveTo>
                    <a:pt x="25652" y="7275"/>
                  </a:moveTo>
                  <a:lnTo>
                    <a:pt x="25652" y="6498"/>
                  </a:lnTo>
                  <a:lnTo>
                    <a:pt x="21767" y="6498"/>
                  </a:lnTo>
                  <a:lnTo>
                    <a:pt x="21767" y="1"/>
                  </a:lnTo>
                  <a:lnTo>
                    <a:pt x="20990" y="1"/>
                  </a:lnTo>
                  <a:lnTo>
                    <a:pt x="20990" y="6498"/>
                  </a:lnTo>
                  <a:lnTo>
                    <a:pt x="13623" y="6498"/>
                  </a:lnTo>
                  <a:lnTo>
                    <a:pt x="13623" y="1"/>
                  </a:lnTo>
                  <a:lnTo>
                    <a:pt x="12847" y="1"/>
                  </a:lnTo>
                  <a:lnTo>
                    <a:pt x="12847" y="6498"/>
                  </a:lnTo>
                  <a:lnTo>
                    <a:pt x="5290" y="6498"/>
                  </a:lnTo>
                  <a:lnTo>
                    <a:pt x="5290" y="39"/>
                  </a:lnTo>
                  <a:lnTo>
                    <a:pt x="4513" y="39"/>
                  </a:lnTo>
                  <a:lnTo>
                    <a:pt x="4513" y="6498"/>
                  </a:lnTo>
                  <a:lnTo>
                    <a:pt x="1" y="6498"/>
                  </a:lnTo>
                  <a:lnTo>
                    <a:pt x="1" y="7275"/>
                  </a:lnTo>
                  <a:lnTo>
                    <a:pt x="4515" y="7275"/>
                  </a:lnTo>
                  <a:lnTo>
                    <a:pt x="4515" y="16005"/>
                  </a:lnTo>
                  <a:lnTo>
                    <a:pt x="1" y="16005"/>
                  </a:lnTo>
                  <a:lnTo>
                    <a:pt x="1" y="16780"/>
                  </a:lnTo>
                  <a:lnTo>
                    <a:pt x="4515" y="16780"/>
                  </a:lnTo>
                  <a:lnTo>
                    <a:pt x="4515" y="23771"/>
                  </a:lnTo>
                  <a:lnTo>
                    <a:pt x="5292" y="23771"/>
                  </a:lnTo>
                  <a:lnTo>
                    <a:pt x="5292" y="16780"/>
                  </a:lnTo>
                  <a:lnTo>
                    <a:pt x="12847" y="16780"/>
                  </a:lnTo>
                  <a:lnTo>
                    <a:pt x="12847" y="23732"/>
                  </a:lnTo>
                  <a:lnTo>
                    <a:pt x="13623" y="23732"/>
                  </a:lnTo>
                  <a:lnTo>
                    <a:pt x="13623" y="16780"/>
                  </a:lnTo>
                  <a:lnTo>
                    <a:pt x="20990" y="16780"/>
                  </a:lnTo>
                  <a:lnTo>
                    <a:pt x="20990" y="23732"/>
                  </a:lnTo>
                  <a:lnTo>
                    <a:pt x="21767" y="23732"/>
                  </a:lnTo>
                  <a:lnTo>
                    <a:pt x="21767" y="16780"/>
                  </a:lnTo>
                  <a:lnTo>
                    <a:pt x="25652" y="16780"/>
                  </a:lnTo>
                  <a:lnTo>
                    <a:pt x="25652" y="16005"/>
                  </a:lnTo>
                  <a:lnTo>
                    <a:pt x="21767" y="16005"/>
                  </a:lnTo>
                  <a:lnTo>
                    <a:pt x="21767" y="7275"/>
                  </a:lnTo>
                  <a:close/>
                  <a:moveTo>
                    <a:pt x="5290" y="16005"/>
                  </a:moveTo>
                  <a:lnTo>
                    <a:pt x="5290" y="7275"/>
                  </a:lnTo>
                  <a:lnTo>
                    <a:pt x="12847" y="7275"/>
                  </a:lnTo>
                  <a:lnTo>
                    <a:pt x="12847" y="16005"/>
                  </a:lnTo>
                  <a:close/>
                  <a:moveTo>
                    <a:pt x="20990" y="16005"/>
                  </a:moveTo>
                  <a:lnTo>
                    <a:pt x="13623" y="16005"/>
                  </a:lnTo>
                  <a:lnTo>
                    <a:pt x="13623" y="7275"/>
                  </a:lnTo>
                  <a:lnTo>
                    <a:pt x="20990" y="727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46"/>
          <p:cNvGrpSpPr/>
          <p:nvPr/>
        </p:nvGrpSpPr>
        <p:grpSpPr>
          <a:xfrm>
            <a:off x="245855" y="3357836"/>
            <a:ext cx="3396772" cy="889150"/>
            <a:chOff x="624525" y="3325175"/>
            <a:chExt cx="3795700" cy="993575"/>
          </a:xfrm>
        </p:grpSpPr>
        <p:sp>
          <p:nvSpPr>
            <p:cNvPr id="3549" name="Google Shape;3549;p46"/>
            <p:cNvSpPr/>
            <p:nvPr/>
          </p:nvSpPr>
          <p:spPr>
            <a:xfrm flipH="1">
              <a:off x="2376000" y="3325175"/>
              <a:ext cx="6100" cy="40725"/>
            </a:xfrm>
            <a:custGeom>
              <a:rect b="b" l="l" r="r" t="t"/>
              <a:pathLst>
                <a:path extrusionOk="0" h="1629" w="244">
                  <a:moveTo>
                    <a:pt x="1" y="1"/>
                  </a:moveTo>
                  <a:lnTo>
                    <a:pt x="244" y="1"/>
                  </a:lnTo>
                  <a:lnTo>
                    <a:pt x="244" y="1628"/>
                  </a:lnTo>
                  <a:lnTo>
                    <a:pt x="1" y="162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6"/>
            <p:cNvSpPr/>
            <p:nvPr/>
          </p:nvSpPr>
          <p:spPr>
            <a:xfrm flipH="1">
              <a:off x="624525" y="3802500"/>
              <a:ext cx="3795700" cy="262403"/>
            </a:xfrm>
            <a:custGeom>
              <a:rect b="b" l="l" r="r" t="t"/>
              <a:pathLst>
                <a:path extrusionOk="0" h="10107" w="151828">
                  <a:moveTo>
                    <a:pt x="151827" y="10106"/>
                  </a:moveTo>
                  <a:lnTo>
                    <a:pt x="1" y="10106"/>
                  </a:lnTo>
                  <a:lnTo>
                    <a:pt x="15305" y="1"/>
                  </a:lnTo>
                  <a:lnTo>
                    <a:pt x="134021" y="1"/>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6"/>
            <p:cNvSpPr/>
            <p:nvPr/>
          </p:nvSpPr>
          <p:spPr>
            <a:xfrm flipH="1">
              <a:off x="624525" y="4064875"/>
              <a:ext cx="3795700" cy="253875"/>
            </a:xfrm>
            <a:custGeom>
              <a:rect b="b" l="l" r="r" t="t"/>
              <a:pathLst>
                <a:path extrusionOk="0" fill="none" h="10155" w="151828">
                  <a:moveTo>
                    <a:pt x="1" y="0"/>
                  </a:moveTo>
                  <a:lnTo>
                    <a:pt x="151827" y="0"/>
                  </a:lnTo>
                  <a:lnTo>
                    <a:pt x="151827" y="10155"/>
                  </a:lnTo>
                  <a:lnTo>
                    <a:pt x="1" y="10155"/>
                  </a:lnTo>
                  <a:close/>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6"/>
            <p:cNvSpPr/>
            <p:nvPr/>
          </p:nvSpPr>
          <p:spPr>
            <a:xfrm flipH="1">
              <a:off x="2920150" y="4142000"/>
              <a:ext cx="110550" cy="109950"/>
            </a:xfrm>
            <a:custGeom>
              <a:rect b="b" l="l" r="r" t="t"/>
              <a:pathLst>
                <a:path extrusionOk="0" fill="none" h="4398" w="4422">
                  <a:moveTo>
                    <a:pt x="4422" y="1895"/>
                  </a:moveTo>
                  <a:cubicBezTo>
                    <a:pt x="4397" y="3572"/>
                    <a:pt x="2381" y="4397"/>
                    <a:pt x="1191" y="3231"/>
                  </a:cubicBezTo>
                  <a:cubicBezTo>
                    <a:pt x="0" y="2041"/>
                    <a:pt x="851" y="1"/>
                    <a:pt x="2527" y="1"/>
                  </a:cubicBezTo>
                  <a:cubicBezTo>
                    <a:pt x="3571" y="1"/>
                    <a:pt x="4422" y="851"/>
                    <a:pt x="4422"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6"/>
            <p:cNvSpPr/>
            <p:nvPr/>
          </p:nvSpPr>
          <p:spPr>
            <a:xfrm flipH="1">
              <a:off x="1956350" y="4142000"/>
              <a:ext cx="109950" cy="109950"/>
            </a:xfrm>
            <a:custGeom>
              <a:rect b="b" l="l" r="r" t="t"/>
              <a:pathLst>
                <a:path extrusionOk="0" fill="none" h="4398" w="4398">
                  <a:moveTo>
                    <a:pt x="4398" y="1895"/>
                  </a:moveTo>
                  <a:cubicBezTo>
                    <a:pt x="4398" y="3572"/>
                    <a:pt x="2357" y="4397"/>
                    <a:pt x="1167" y="3231"/>
                  </a:cubicBezTo>
                  <a:cubicBezTo>
                    <a:pt x="1" y="2041"/>
                    <a:pt x="827" y="1"/>
                    <a:pt x="2503" y="1"/>
                  </a:cubicBezTo>
                  <a:cubicBezTo>
                    <a:pt x="3547" y="1"/>
                    <a:pt x="4398" y="851"/>
                    <a:pt x="4398"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6"/>
            <p:cNvSpPr/>
            <p:nvPr/>
          </p:nvSpPr>
          <p:spPr>
            <a:xfrm flipH="1">
              <a:off x="951250" y="4142000"/>
              <a:ext cx="110550" cy="110550"/>
            </a:xfrm>
            <a:custGeom>
              <a:rect b="b" l="l" r="r" t="t"/>
              <a:pathLst>
                <a:path extrusionOk="0" fill="none" h="4422" w="4422">
                  <a:moveTo>
                    <a:pt x="4421" y="1895"/>
                  </a:moveTo>
                  <a:cubicBezTo>
                    <a:pt x="4421" y="3572"/>
                    <a:pt x="2381" y="4422"/>
                    <a:pt x="1190" y="3231"/>
                  </a:cubicBezTo>
                  <a:cubicBezTo>
                    <a:pt x="0" y="2041"/>
                    <a:pt x="850" y="1"/>
                    <a:pt x="2526" y="1"/>
                  </a:cubicBezTo>
                  <a:cubicBezTo>
                    <a:pt x="3571" y="1"/>
                    <a:pt x="4421" y="851"/>
                    <a:pt x="4421"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6"/>
            <p:cNvSpPr/>
            <p:nvPr/>
          </p:nvSpPr>
          <p:spPr>
            <a:xfrm flipH="1">
              <a:off x="2481675" y="4064875"/>
              <a:ext cx="7925" cy="252050"/>
            </a:xfrm>
            <a:custGeom>
              <a:rect b="b" l="l" r="r" t="t"/>
              <a:pathLst>
                <a:path extrusionOk="0" h="10082" w="317">
                  <a:moveTo>
                    <a:pt x="1" y="0"/>
                  </a:moveTo>
                  <a:lnTo>
                    <a:pt x="317" y="0"/>
                  </a:lnTo>
                  <a:lnTo>
                    <a:pt x="317" y="10082"/>
                  </a:lnTo>
                  <a:lnTo>
                    <a:pt x="1" y="10082"/>
                  </a:lnTo>
                  <a:close/>
                </a:path>
              </a:pathLst>
            </a:custGeom>
            <a:solidFill>
              <a:srgbClr val="472D6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6"/>
            <p:cNvSpPr/>
            <p:nvPr/>
          </p:nvSpPr>
          <p:spPr>
            <a:xfrm flipH="1">
              <a:off x="1515450" y="4064875"/>
              <a:ext cx="25" cy="252050"/>
            </a:xfrm>
            <a:custGeom>
              <a:rect b="b" l="l" r="r" t="t"/>
              <a:pathLst>
                <a:path extrusionOk="0" fill="none" h="10082" w="1">
                  <a:moveTo>
                    <a:pt x="1" y="0"/>
                  </a:moveTo>
                  <a:lnTo>
                    <a:pt x="1" y="10082"/>
                  </a:lnTo>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6"/>
            <p:cNvSpPr/>
            <p:nvPr/>
          </p:nvSpPr>
          <p:spPr>
            <a:xfrm flipH="1">
              <a:off x="2916500" y="4138350"/>
              <a:ext cx="102050" cy="51050"/>
            </a:xfrm>
            <a:custGeom>
              <a:rect b="b" l="l" r="r" t="t"/>
              <a:pathLst>
                <a:path extrusionOk="0" h="2042" w="4082">
                  <a:moveTo>
                    <a:pt x="2041" y="1"/>
                  </a:moveTo>
                  <a:cubicBezTo>
                    <a:pt x="923" y="1"/>
                    <a:pt x="0" y="900"/>
                    <a:pt x="0" y="2041"/>
                  </a:cubicBezTo>
                  <a:lnTo>
                    <a:pt x="316" y="2041"/>
                  </a:lnTo>
                  <a:cubicBezTo>
                    <a:pt x="316" y="1070"/>
                    <a:pt x="1069" y="292"/>
                    <a:pt x="2041" y="292"/>
                  </a:cubicBezTo>
                  <a:cubicBezTo>
                    <a:pt x="2988" y="292"/>
                    <a:pt x="3766" y="1070"/>
                    <a:pt x="3766" y="2041"/>
                  </a:cubicBezTo>
                  <a:lnTo>
                    <a:pt x="4081" y="2041"/>
                  </a:lnTo>
                  <a:cubicBezTo>
                    <a:pt x="4081" y="900"/>
                    <a:pt x="3158"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6"/>
            <p:cNvSpPr/>
            <p:nvPr/>
          </p:nvSpPr>
          <p:spPr>
            <a:xfrm flipH="1">
              <a:off x="1952700" y="4138350"/>
              <a:ext cx="102050" cy="51050"/>
            </a:xfrm>
            <a:custGeom>
              <a:rect b="b" l="l" r="r" t="t"/>
              <a:pathLst>
                <a:path extrusionOk="0" h="2042" w="4082">
                  <a:moveTo>
                    <a:pt x="2041" y="1"/>
                  </a:moveTo>
                  <a:cubicBezTo>
                    <a:pt x="923" y="1"/>
                    <a:pt x="0" y="900"/>
                    <a:pt x="24" y="2041"/>
                  </a:cubicBezTo>
                  <a:lnTo>
                    <a:pt x="316" y="2041"/>
                  </a:lnTo>
                  <a:cubicBezTo>
                    <a:pt x="316" y="1070"/>
                    <a:pt x="1093" y="292"/>
                    <a:pt x="2041" y="292"/>
                  </a:cubicBezTo>
                  <a:cubicBezTo>
                    <a:pt x="3012" y="292"/>
                    <a:pt x="3790" y="1070"/>
                    <a:pt x="3790" y="2041"/>
                  </a:cubicBezTo>
                  <a:lnTo>
                    <a:pt x="4081" y="2041"/>
                  </a:lnTo>
                  <a:cubicBezTo>
                    <a:pt x="4081" y="900"/>
                    <a:pt x="3182"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6"/>
            <p:cNvSpPr/>
            <p:nvPr/>
          </p:nvSpPr>
          <p:spPr>
            <a:xfrm flipH="1">
              <a:off x="947000" y="4140175"/>
              <a:ext cx="102050" cy="49225"/>
            </a:xfrm>
            <a:custGeom>
              <a:rect b="b" l="l" r="r" t="t"/>
              <a:pathLst>
                <a:path extrusionOk="0" h="1969" w="4082">
                  <a:moveTo>
                    <a:pt x="2041" y="1"/>
                  </a:moveTo>
                  <a:cubicBezTo>
                    <a:pt x="923" y="1"/>
                    <a:pt x="24" y="875"/>
                    <a:pt x="0" y="1968"/>
                  </a:cubicBezTo>
                  <a:lnTo>
                    <a:pt x="292" y="1968"/>
                  </a:lnTo>
                  <a:cubicBezTo>
                    <a:pt x="340" y="851"/>
                    <a:pt x="1184" y="292"/>
                    <a:pt x="2029" y="292"/>
                  </a:cubicBezTo>
                  <a:cubicBezTo>
                    <a:pt x="2873" y="292"/>
                    <a:pt x="3717" y="851"/>
                    <a:pt x="3765" y="1968"/>
                  </a:cubicBezTo>
                  <a:lnTo>
                    <a:pt x="4081"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6"/>
            <p:cNvSpPr/>
            <p:nvPr/>
          </p:nvSpPr>
          <p:spPr>
            <a:xfrm flipH="1">
              <a:off x="3952575" y="4142000"/>
              <a:ext cx="110550" cy="110550"/>
            </a:xfrm>
            <a:custGeom>
              <a:rect b="b" l="l" r="r" t="t"/>
              <a:pathLst>
                <a:path extrusionOk="0" fill="none" h="4422" w="4422">
                  <a:moveTo>
                    <a:pt x="4422" y="1895"/>
                  </a:moveTo>
                  <a:cubicBezTo>
                    <a:pt x="4422" y="3572"/>
                    <a:pt x="2381" y="4422"/>
                    <a:pt x="1191" y="3231"/>
                  </a:cubicBezTo>
                  <a:cubicBezTo>
                    <a:pt x="1" y="2041"/>
                    <a:pt x="851" y="1"/>
                    <a:pt x="2527" y="1"/>
                  </a:cubicBezTo>
                  <a:cubicBezTo>
                    <a:pt x="3572" y="1"/>
                    <a:pt x="4422" y="851"/>
                    <a:pt x="4422" y="1895"/>
                  </a:cubicBezTo>
                  <a:close/>
                </a:path>
              </a:pathLst>
            </a:custGeom>
            <a:solidFill>
              <a:schemeClr val="dk1"/>
            </a:solid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6"/>
            <p:cNvSpPr/>
            <p:nvPr/>
          </p:nvSpPr>
          <p:spPr>
            <a:xfrm flipH="1">
              <a:off x="3948925" y="4140175"/>
              <a:ext cx="102050" cy="49225"/>
            </a:xfrm>
            <a:custGeom>
              <a:rect b="b" l="l" r="r" t="t"/>
              <a:pathLst>
                <a:path extrusionOk="0" h="1969" w="4082">
                  <a:moveTo>
                    <a:pt x="2041" y="1"/>
                  </a:moveTo>
                  <a:cubicBezTo>
                    <a:pt x="948" y="1"/>
                    <a:pt x="49" y="875"/>
                    <a:pt x="0" y="1968"/>
                  </a:cubicBezTo>
                  <a:lnTo>
                    <a:pt x="316" y="1968"/>
                  </a:lnTo>
                  <a:cubicBezTo>
                    <a:pt x="353" y="851"/>
                    <a:pt x="1197" y="292"/>
                    <a:pt x="2041" y="292"/>
                  </a:cubicBezTo>
                  <a:cubicBezTo>
                    <a:pt x="2885" y="292"/>
                    <a:pt x="3729" y="851"/>
                    <a:pt x="3766" y="1968"/>
                  </a:cubicBezTo>
                  <a:lnTo>
                    <a:pt x="4082"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6"/>
            <p:cNvSpPr/>
            <p:nvPr/>
          </p:nvSpPr>
          <p:spPr>
            <a:xfrm flipH="1">
              <a:off x="3472800" y="4064875"/>
              <a:ext cx="25" cy="252050"/>
            </a:xfrm>
            <a:custGeom>
              <a:rect b="b" l="l" r="r" t="t"/>
              <a:pathLst>
                <a:path extrusionOk="0" fill="none" h="10082" w="1">
                  <a:moveTo>
                    <a:pt x="1" y="0"/>
                  </a:moveTo>
                  <a:lnTo>
                    <a:pt x="1" y="10082"/>
                  </a:lnTo>
                </a:path>
              </a:pathLst>
            </a:custGeom>
            <a:solidFill>
              <a:schemeClr val="dk1"/>
            </a:solid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46"/>
          <p:cNvGrpSpPr/>
          <p:nvPr/>
        </p:nvGrpSpPr>
        <p:grpSpPr>
          <a:xfrm>
            <a:off x="1469563" y="3304382"/>
            <a:ext cx="1756366" cy="722276"/>
            <a:chOff x="5700519" y="3246225"/>
            <a:chExt cx="1867481" cy="767971"/>
          </a:xfrm>
        </p:grpSpPr>
        <p:sp>
          <p:nvSpPr>
            <p:cNvPr id="3564" name="Google Shape;3564;p46"/>
            <p:cNvSpPr/>
            <p:nvPr/>
          </p:nvSpPr>
          <p:spPr>
            <a:xfrm>
              <a:off x="5700519" y="3816477"/>
              <a:ext cx="1835900" cy="197718"/>
            </a:xfrm>
            <a:custGeom>
              <a:rect b="b" l="l" r="r" t="t"/>
              <a:pathLst>
                <a:path extrusionOk="0" h="10496" w="73436">
                  <a:moveTo>
                    <a:pt x="4980" y="2406"/>
                  </a:moveTo>
                  <a:cubicBezTo>
                    <a:pt x="4373" y="2382"/>
                    <a:pt x="0" y="5248"/>
                    <a:pt x="462" y="6438"/>
                  </a:cubicBezTo>
                  <a:cubicBezTo>
                    <a:pt x="947" y="7629"/>
                    <a:pt x="3547" y="10495"/>
                    <a:pt x="8478" y="10495"/>
                  </a:cubicBezTo>
                  <a:lnTo>
                    <a:pt x="66245" y="10495"/>
                  </a:lnTo>
                  <a:cubicBezTo>
                    <a:pt x="71225" y="10495"/>
                    <a:pt x="69112" y="7410"/>
                    <a:pt x="70885" y="6438"/>
                  </a:cubicBezTo>
                  <a:cubicBezTo>
                    <a:pt x="72683" y="5442"/>
                    <a:pt x="72415" y="6511"/>
                    <a:pt x="72925" y="4616"/>
                  </a:cubicBezTo>
                  <a:cubicBezTo>
                    <a:pt x="73436" y="2697"/>
                    <a:pt x="56771" y="2236"/>
                    <a:pt x="53516" y="2406"/>
                  </a:cubicBezTo>
                  <a:cubicBezTo>
                    <a:pt x="50261" y="2552"/>
                    <a:pt x="21353" y="3912"/>
                    <a:pt x="19191" y="1969"/>
                  </a:cubicBezTo>
                  <a:cubicBezTo>
                    <a:pt x="17029" y="1"/>
                    <a:pt x="4980" y="2406"/>
                    <a:pt x="4980" y="2406"/>
                  </a:cubicBezTo>
                  <a:close/>
                </a:path>
              </a:pathLst>
            </a:custGeom>
            <a:solidFill>
              <a:srgbClr val="1D2686">
                <a:alpha val="177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6"/>
            <p:cNvSpPr/>
            <p:nvPr/>
          </p:nvSpPr>
          <p:spPr>
            <a:xfrm>
              <a:off x="5736350" y="3246225"/>
              <a:ext cx="1831650" cy="737900"/>
            </a:xfrm>
            <a:custGeom>
              <a:rect b="b" l="l" r="r" t="t"/>
              <a:pathLst>
                <a:path extrusionOk="0" h="29516" w="73266">
                  <a:moveTo>
                    <a:pt x="52642" y="2381"/>
                  </a:moveTo>
                  <a:cubicBezTo>
                    <a:pt x="52642" y="2381"/>
                    <a:pt x="56771" y="1"/>
                    <a:pt x="57063" y="49"/>
                  </a:cubicBezTo>
                  <a:cubicBezTo>
                    <a:pt x="57379" y="98"/>
                    <a:pt x="55921" y="2503"/>
                    <a:pt x="55581" y="3596"/>
                  </a:cubicBezTo>
                  <a:cubicBezTo>
                    <a:pt x="55241" y="4713"/>
                    <a:pt x="55435" y="4932"/>
                    <a:pt x="55290" y="5369"/>
                  </a:cubicBezTo>
                  <a:cubicBezTo>
                    <a:pt x="55119" y="5782"/>
                    <a:pt x="56140" y="7240"/>
                    <a:pt x="55630" y="8430"/>
                  </a:cubicBezTo>
                  <a:cubicBezTo>
                    <a:pt x="55095" y="9645"/>
                    <a:pt x="55411" y="10932"/>
                    <a:pt x="54949" y="11782"/>
                  </a:cubicBezTo>
                  <a:cubicBezTo>
                    <a:pt x="54949" y="11782"/>
                    <a:pt x="55460" y="12292"/>
                    <a:pt x="55557" y="13701"/>
                  </a:cubicBezTo>
                  <a:cubicBezTo>
                    <a:pt x="55630" y="15110"/>
                    <a:pt x="56091" y="15280"/>
                    <a:pt x="55532" y="17127"/>
                  </a:cubicBezTo>
                  <a:cubicBezTo>
                    <a:pt x="54974" y="18973"/>
                    <a:pt x="54901" y="21596"/>
                    <a:pt x="56164" y="22179"/>
                  </a:cubicBezTo>
                  <a:cubicBezTo>
                    <a:pt x="57403" y="22762"/>
                    <a:pt x="57622" y="22835"/>
                    <a:pt x="60367" y="23224"/>
                  </a:cubicBezTo>
                  <a:cubicBezTo>
                    <a:pt x="63087" y="23588"/>
                    <a:pt x="63136" y="24244"/>
                    <a:pt x="65419" y="24123"/>
                  </a:cubicBezTo>
                  <a:cubicBezTo>
                    <a:pt x="67703" y="24026"/>
                    <a:pt x="67047" y="24949"/>
                    <a:pt x="69136" y="24633"/>
                  </a:cubicBezTo>
                  <a:cubicBezTo>
                    <a:pt x="71201" y="24293"/>
                    <a:pt x="73266" y="25702"/>
                    <a:pt x="71468" y="27426"/>
                  </a:cubicBezTo>
                  <a:lnTo>
                    <a:pt x="66828" y="27426"/>
                  </a:lnTo>
                  <a:cubicBezTo>
                    <a:pt x="66853" y="27961"/>
                    <a:pt x="66464" y="28447"/>
                    <a:pt x="65930" y="28544"/>
                  </a:cubicBezTo>
                  <a:lnTo>
                    <a:pt x="44115" y="28544"/>
                  </a:lnTo>
                  <a:cubicBezTo>
                    <a:pt x="41929" y="28544"/>
                    <a:pt x="32868" y="27426"/>
                    <a:pt x="28228" y="27426"/>
                  </a:cubicBezTo>
                  <a:cubicBezTo>
                    <a:pt x="23588" y="27426"/>
                    <a:pt x="17637" y="26843"/>
                    <a:pt x="14551" y="26965"/>
                  </a:cubicBezTo>
                  <a:cubicBezTo>
                    <a:pt x="11442" y="27062"/>
                    <a:pt x="9037" y="26965"/>
                    <a:pt x="8430" y="27426"/>
                  </a:cubicBezTo>
                  <a:cubicBezTo>
                    <a:pt x="7822" y="27888"/>
                    <a:pt x="8381" y="28058"/>
                    <a:pt x="7604" y="28422"/>
                  </a:cubicBezTo>
                  <a:cubicBezTo>
                    <a:pt x="6826" y="28787"/>
                    <a:pt x="5150" y="29516"/>
                    <a:pt x="4519" y="29103"/>
                  </a:cubicBezTo>
                  <a:cubicBezTo>
                    <a:pt x="3863" y="28665"/>
                    <a:pt x="3814" y="28058"/>
                    <a:pt x="3668" y="28180"/>
                  </a:cubicBezTo>
                  <a:cubicBezTo>
                    <a:pt x="3523" y="28301"/>
                    <a:pt x="1579" y="29151"/>
                    <a:pt x="1239" y="27985"/>
                  </a:cubicBezTo>
                  <a:cubicBezTo>
                    <a:pt x="899" y="26795"/>
                    <a:pt x="729" y="27135"/>
                    <a:pt x="1021" y="26309"/>
                  </a:cubicBezTo>
                  <a:cubicBezTo>
                    <a:pt x="1312" y="25507"/>
                    <a:pt x="1239" y="26309"/>
                    <a:pt x="1239" y="26309"/>
                  </a:cubicBezTo>
                  <a:cubicBezTo>
                    <a:pt x="1239" y="26309"/>
                    <a:pt x="0" y="24560"/>
                    <a:pt x="1579" y="23588"/>
                  </a:cubicBezTo>
                  <a:cubicBezTo>
                    <a:pt x="3183" y="22617"/>
                    <a:pt x="4907" y="22932"/>
                    <a:pt x="7920" y="22106"/>
                  </a:cubicBezTo>
                  <a:cubicBezTo>
                    <a:pt x="10932" y="21256"/>
                    <a:pt x="11491" y="21523"/>
                    <a:pt x="13191" y="19556"/>
                  </a:cubicBezTo>
                  <a:cubicBezTo>
                    <a:pt x="14891" y="17612"/>
                    <a:pt x="20211" y="14916"/>
                    <a:pt x="26552" y="14284"/>
                  </a:cubicBezTo>
                  <a:cubicBezTo>
                    <a:pt x="32892" y="13677"/>
                    <a:pt x="38066" y="14649"/>
                    <a:pt x="40180" y="13386"/>
                  </a:cubicBezTo>
                  <a:cubicBezTo>
                    <a:pt x="42293" y="12122"/>
                    <a:pt x="42609" y="8867"/>
                    <a:pt x="42633" y="7458"/>
                  </a:cubicBezTo>
                  <a:cubicBezTo>
                    <a:pt x="42658" y="6049"/>
                    <a:pt x="42998" y="6292"/>
                    <a:pt x="42633" y="5393"/>
                  </a:cubicBezTo>
                  <a:cubicBezTo>
                    <a:pt x="42245" y="4495"/>
                    <a:pt x="41419" y="2551"/>
                    <a:pt x="42390" y="1677"/>
                  </a:cubicBezTo>
                  <a:cubicBezTo>
                    <a:pt x="43386" y="802"/>
                    <a:pt x="45524" y="2746"/>
                    <a:pt x="45524" y="2746"/>
                  </a:cubicBezTo>
                  <a:cubicBezTo>
                    <a:pt x="45524" y="2746"/>
                    <a:pt x="50941" y="2503"/>
                    <a:pt x="52642" y="238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6"/>
            <p:cNvSpPr/>
            <p:nvPr/>
          </p:nvSpPr>
          <p:spPr>
            <a:xfrm>
              <a:off x="6040000" y="3419925"/>
              <a:ext cx="786475" cy="342525"/>
            </a:xfrm>
            <a:custGeom>
              <a:rect b="b" l="l" r="r" t="t"/>
              <a:pathLst>
                <a:path extrusionOk="0" h="13701" w="31459">
                  <a:moveTo>
                    <a:pt x="31265" y="0"/>
                  </a:moveTo>
                  <a:lnTo>
                    <a:pt x="30512" y="146"/>
                  </a:lnTo>
                  <a:lnTo>
                    <a:pt x="30512" y="535"/>
                  </a:lnTo>
                  <a:cubicBezTo>
                    <a:pt x="30512" y="1943"/>
                    <a:pt x="30171" y="5199"/>
                    <a:pt x="28058" y="6462"/>
                  </a:cubicBezTo>
                  <a:cubicBezTo>
                    <a:pt x="27053" y="7063"/>
                    <a:pt x="25360" y="7158"/>
                    <a:pt x="23177" y="7158"/>
                  </a:cubicBezTo>
                  <a:cubicBezTo>
                    <a:pt x="22164" y="7158"/>
                    <a:pt x="21046" y="7137"/>
                    <a:pt x="19842" y="7137"/>
                  </a:cubicBezTo>
                  <a:cubicBezTo>
                    <a:pt x="18184" y="7137"/>
                    <a:pt x="16363" y="7176"/>
                    <a:pt x="14430" y="7361"/>
                  </a:cubicBezTo>
                  <a:cubicBezTo>
                    <a:pt x="8065" y="7992"/>
                    <a:pt x="2745" y="10689"/>
                    <a:pt x="1069" y="12632"/>
                  </a:cubicBezTo>
                  <a:cubicBezTo>
                    <a:pt x="754" y="13021"/>
                    <a:pt x="389" y="13385"/>
                    <a:pt x="0" y="13701"/>
                  </a:cubicBezTo>
                  <a:lnTo>
                    <a:pt x="3693" y="12778"/>
                  </a:lnTo>
                  <a:cubicBezTo>
                    <a:pt x="6098" y="10737"/>
                    <a:pt x="9086" y="9498"/>
                    <a:pt x="12244" y="9255"/>
                  </a:cubicBezTo>
                  <a:lnTo>
                    <a:pt x="12244" y="9255"/>
                  </a:lnTo>
                  <a:lnTo>
                    <a:pt x="10932" y="10057"/>
                  </a:lnTo>
                  <a:lnTo>
                    <a:pt x="10932" y="10057"/>
                  </a:lnTo>
                  <a:lnTo>
                    <a:pt x="18050" y="8502"/>
                  </a:lnTo>
                  <a:lnTo>
                    <a:pt x="11636" y="10421"/>
                  </a:lnTo>
                  <a:cubicBezTo>
                    <a:pt x="11709" y="10422"/>
                    <a:pt x="11782" y="10422"/>
                    <a:pt x="11855" y="10422"/>
                  </a:cubicBezTo>
                  <a:cubicBezTo>
                    <a:pt x="16445" y="10422"/>
                    <a:pt x="21009" y="9669"/>
                    <a:pt x="25337" y="8162"/>
                  </a:cubicBezTo>
                  <a:lnTo>
                    <a:pt x="25337" y="8162"/>
                  </a:lnTo>
                  <a:lnTo>
                    <a:pt x="24657" y="8624"/>
                  </a:lnTo>
                  <a:cubicBezTo>
                    <a:pt x="25872" y="8624"/>
                    <a:pt x="27038" y="8235"/>
                    <a:pt x="27985" y="7506"/>
                  </a:cubicBezTo>
                  <a:lnTo>
                    <a:pt x="27985" y="7506"/>
                  </a:lnTo>
                  <a:cubicBezTo>
                    <a:pt x="27645" y="7919"/>
                    <a:pt x="27305" y="8332"/>
                    <a:pt x="26989" y="8770"/>
                  </a:cubicBezTo>
                  <a:cubicBezTo>
                    <a:pt x="29831" y="6802"/>
                    <a:pt x="31459" y="3474"/>
                    <a:pt x="31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6"/>
            <p:cNvSpPr/>
            <p:nvPr/>
          </p:nvSpPr>
          <p:spPr>
            <a:xfrm>
              <a:off x="6785175" y="3249250"/>
              <a:ext cx="371675" cy="113600"/>
            </a:xfrm>
            <a:custGeom>
              <a:rect b="b" l="l" r="r" t="t"/>
              <a:pathLst>
                <a:path extrusionOk="0" h="4544" w="14867">
                  <a:moveTo>
                    <a:pt x="14867" y="1"/>
                  </a:moveTo>
                  <a:cubicBezTo>
                    <a:pt x="13920" y="390"/>
                    <a:pt x="10689" y="2260"/>
                    <a:pt x="10689" y="2260"/>
                  </a:cubicBezTo>
                  <a:cubicBezTo>
                    <a:pt x="8988" y="2382"/>
                    <a:pt x="3571" y="2649"/>
                    <a:pt x="3571" y="2649"/>
                  </a:cubicBezTo>
                  <a:cubicBezTo>
                    <a:pt x="3571" y="2649"/>
                    <a:pt x="2146" y="1354"/>
                    <a:pt x="1095" y="1354"/>
                  </a:cubicBezTo>
                  <a:cubicBezTo>
                    <a:pt x="858" y="1354"/>
                    <a:pt x="640" y="1419"/>
                    <a:pt x="462" y="1580"/>
                  </a:cubicBezTo>
                  <a:cubicBezTo>
                    <a:pt x="170" y="1871"/>
                    <a:pt x="0" y="2260"/>
                    <a:pt x="0" y="2673"/>
                  </a:cubicBezTo>
                  <a:cubicBezTo>
                    <a:pt x="97" y="2819"/>
                    <a:pt x="194" y="2965"/>
                    <a:pt x="316" y="3086"/>
                  </a:cubicBezTo>
                  <a:lnTo>
                    <a:pt x="292" y="2479"/>
                  </a:lnTo>
                  <a:lnTo>
                    <a:pt x="292" y="2479"/>
                  </a:lnTo>
                  <a:cubicBezTo>
                    <a:pt x="899" y="2867"/>
                    <a:pt x="1603" y="3135"/>
                    <a:pt x="2308" y="3256"/>
                  </a:cubicBezTo>
                  <a:cubicBezTo>
                    <a:pt x="2624" y="3475"/>
                    <a:pt x="2672" y="3912"/>
                    <a:pt x="2405" y="4204"/>
                  </a:cubicBezTo>
                  <a:cubicBezTo>
                    <a:pt x="3085" y="3572"/>
                    <a:pt x="3935" y="3183"/>
                    <a:pt x="4834" y="3062"/>
                  </a:cubicBezTo>
                  <a:lnTo>
                    <a:pt x="4834" y="3062"/>
                  </a:lnTo>
                  <a:cubicBezTo>
                    <a:pt x="4640" y="3645"/>
                    <a:pt x="4203" y="4131"/>
                    <a:pt x="3668" y="4422"/>
                  </a:cubicBezTo>
                  <a:lnTo>
                    <a:pt x="7191" y="3062"/>
                  </a:lnTo>
                  <a:lnTo>
                    <a:pt x="7191" y="3062"/>
                  </a:lnTo>
                  <a:cubicBezTo>
                    <a:pt x="6802" y="3742"/>
                    <a:pt x="6219" y="4252"/>
                    <a:pt x="5490" y="4544"/>
                  </a:cubicBezTo>
                  <a:cubicBezTo>
                    <a:pt x="6826" y="4204"/>
                    <a:pt x="8114" y="3669"/>
                    <a:pt x="9280" y="2916"/>
                  </a:cubicBezTo>
                  <a:lnTo>
                    <a:pt x="9304" y="3863"/>
                  </a:lnTo>
                  <a:cubicBezTo>
                    <a:pt x="9741" y="3523"/>
                    <a:pt x="10179" y="3159"/>
                    <a:pt x="10616" y="2819"/>
                  </a:cubicBezTo>
                  <a:lnTo>
                    <a:pt x="10616" y="2819"/>
                  </a:lnTo>
                  <a:lnTo>
                    <a:pt x="10008" y="3985"/>
                  </a:lnTo>
                  <a:cubicBezTo>
                    <a:pt x="10980" y="3621"/>
                    <a:pt x="11806" y="2940"/>
                    <a:pt x="12316" y="2042"/>
                  </a:cubicBezTo>
                  <a:lnTo>
                    <a:pt x="12316" y="2042"/>
                  </a:lnTo>
                  <a:cubicBezTo>
                    <a:pt x="12219" y="2503"/>
                    <a:pt x="12122" y="2989"/>
                    <a:pt x="12025" y="3450"/>
                  </a:cubicBezTo>
                  <a:lnTo>
                    <a:pt x="14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8" name="Google Shape;3568;p46"/>
          <p:cNvGrpSpPr/>
          <p:nvPr/>
        </p:nvGrpSpPr>
        <p:grpSpPr>
          <a:xfrm flipH="1">
            <a:off x="-296849" y="-124620"/>
            <a:ext cx="2588674" cy="2442053"/>
            <a:chOff x="2238024" y="-419812"/>
            <a:chExt cx="2331508" cy="2199453"/>
          </a:xfrm>
        </p:grpSpPr>
        <p:sp>
          <p:nvSpPr>
            <p:cNvPr id="3569" name="Google Shape;3569;p46"/>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6"/>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6"/>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6"/>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6"/>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6"/>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8" name="Shape 3578"/>
        <p:cNvGrpSpPr/>
        <p:nvPr/>
      </p:nvGrpSpPr>
      <p:grpSpPr>
        <a:xfrm>
          <a:off x="0" y="0"/>
          <a:ext cx="0" cy="0"/>
          <a:chOff x="0" y="0"/>
          <a:chExt cx="0" cy="0"/>
        </a:xfrm>
      </p:grpSpPr>
      <p:sp>
        <p:nvSpPr>
          <p:cNvPr id="3579" name="Google Shape;3579;p47"/>
          <p:cNvSpPr txBox="1"/>
          <p:nvPr>
            <p:ph type="title"/>
          </p:nvPr>
        </p:nvSpPr>
        <p:spPr>
          <a:xfrm>
            <a:off x="5431712" y="1008925"/>
            <a:ext cx="24999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Welcome!</a:t>
            </a:r>
            <a:endParaRPr/>
          </a:p>
        </p:txBody>
      </p:sp>
      <p:sp>
        <p:nvSpPr>
          <p:cNvPr id="3580" name="Google Shape;3580;p47"/>
          <p:cNvSpPr txBox="1"/>
          <p:nvPr>
            <p:ph idx="1" type="subTitle"/>
          </p:nvPr>
        </p:nvSpPr>
        <p:spPr>
          <a:xfrm>
            <a:off x="5431700" y="2877920"/>
            <a:ext cx="2499900" cy="12309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3581" name="Google Shape;3581;p47"/>
          <p:cNvSpPr txBox="1"/>
          <p:nvPr>
            <p:ph idx="2" type="subTitle"/>
          </p:nvPr>
        </p:nvSpPr>
        <p:spPr>
          <a:xfrm>
            <a:off x="5431694" y="2484585"/>
            <a:ext cx="2499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John</a:t>
            </a:r>
            <a:r>
              <a:rPr lang="en"/>
              <a:t> Bones</a:t>
            </a:r>
            <a:endParaRPr/>
          </a:p>
        </p:txBody>
      </p:sp>
      <p:pic>
        <p:nvPicPr>
          <p:cNvPr id="3582" name="Google Shape;3582;p47"/>
          <p:cNvPicPr preferRelativeResize="0"/>
          <p:nvPr/>
        </p:nvPicPr>
        <p:blipFill rotWithShape="1">
          <a:blip r:embed="rId3">
            <a:alphaModFix/>
          </a:blip>
          <a:srcRect b="0" l="8285" r="25056" t="0"/>
          <a:stretch/>
        </p:blipFill>
        <p:spPr>
          <a:xfrm>
            <a:off x="1212388" y="921150"/>
            <a:ext cx="3300300" cy="3301200"/>
          </a:xfrm>
          <a:prstGeom prst="ellipse">
            <a:avLst/>
          </a:prstGeom>
          <a:noFill/>
          <a:ln>
            <a:noFill/>
          </a:ln>
        </p:spPr>
      </p:pic>
      <p:grpSp>
        <p:nvGrpSpPr>
          <p:cNvPr id="3583" name="Google Shape;3583;p47"/>
          <p:cNvGrpSpPr/>
          <p:nvPr/>
        </p:nvGrpSpPr>
        <p:grpSpPr>
          <a:xfrm>
            <a:off x="684052" y="-31446"/>
            <a:ext cx="1511653" cy="1744776"/>
            <a:chOff x="5253300" y="-327840"/>
            <a:chExt cx="1177575" cy="1359177"/>
          </a:xfrm>
        </p:grpSpPr>
        <p:sp>
          <p:nvSpPr>
            <p:cNvPr id="3584" name="Google Shape;3584;p47"/>
            <p:cNvSpPr/>
            <p:nvPr/>
          </p:nvSpPr>
          <p:spPr>
            <a:xfrm>
              <a:off x="5253300" y="261263"/>
              <a:ext cx="1177575" cy="597600"/>
            </a:xfrm>
            <a:custGeom>
              <a:rect b="b" l="l" r="r" t="t"/>
              <a:pathLst>
                <a:path extrusionOk="0" h="23904" w="47103">
                  <a:moveTo>
                    <a:pt x="38163" y="0"/>
                  </a:moveTo>
                  <a:lnTo>
                    <a:pt x="6681" y="0"/>
                  </a:lnTo>
                  <a:cubicBezTo>
                    <a:pt x="6681" y="0"/>
                    <a:pt x="0" y="23904"/>
                    <a:pt x="23807" y="22470"/>
                  </a:cubicBezTo>
                  <a:cubicBezTo>
                    <a:pt x="47103" y="21062"/>
                    <a:pt x="39912" y="195"/>
                    <a:pt x="39912" y="195"/>
                  </a:cubicBez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5459775" y="286763"/>
              <a:ext cx="740325" cy="518050"/>
            </a:xfrm>
            <a:custGeom>
              <a:rect b="b" l="l" r="r" t="t"/>
              <a:pathLst>
                <a:path extrusionOk="0" h="20722" w="29613">
                  <a:moveTo>
                    <a:pt x="1" y="2745"/>
                  </a:moveTo>
                  <a:cubicBezTo>
                    <a:pt x="729" y="4082"/>
                    <a:pt x="1871" y="5150"/>
                    <a:pt x="3256" y="5758"/>
                  </a:cubicBezTo>
                  <a:lnTo>
                    <a:pt x="1215" y="6001"/>
                  </a:lnTo>
                  <a:cubicBezTo>
                    <a:pt x="1774" y="7191"/>
                    <a:pt x="2308" y="8357"/>
                    <a:pt x="2867" y="9523"/>
                  </a:cubicBezTo>
                  <a:lnTo>
                    <a:pt x="851" y="9839"/>
                  </a:lnTo>
                  <a:cubicBezTo>
                    <a:pt x="1239" y="10616"/>
                    <a:pt x="1871" y="11248"/>
                    <a:pt x="2648" y="11636"/>
                  </a:cubicBezTo>
                  <a:lnTo>
                    <a:pt x="1191" y="11612"/>
                  </a:lnTo>
                  <a:cubicBezTo>
                    <a:pt x="1628" y="12802"/>
                    <a:pt x="2381" y="13847"/>
                    <a:pt x="3401" y="14600"/>
                  </a:cubicBezTo>
                  <a:lnTo>
                    <a:pt x="2673" y="14819"/>
                  </a:lnTo>
                  <a:cubicBezTo>
                    <a:pt x="3839" y="15839"/>
                    <a:pt x="4543" y="17297"/>
                    <a:pt x="4567" y="18851"/>
                  </a:cubicBezTo>
                  <a:cubicBezTo>
                    <a:pt x="5442" y="18244"/>
                    <a:pt x="6049" y="17345"/>
                    <a:pt x="6292" y="16301"/>
                  </a:cubicBezTo>
                  <a:lnTo>
                    <a:pt x="14552" y="19410"/>
                  </a:lnTo>
                  <a:lnTo>
                    <a:pt x="13361" y="18341"/>
                  </a:lnTo>
                  <a:lnTo>
                    <a:pt x="15766" y="19191"/>
                  </a:lnTo>
                  <a:cubicBezTo>
                    <a:pt x="15499" y="19653"/>
                    <a:pt x="15402" y="20187"/>
                    <a:pt x="15523" y="20722"/>
                  </a:cubicBezTo>
                  <a:cubicBezTo>
                    <a:pt x="18147" y="19070"/>
                    <a:pt x="21038" y="17904"/>
                    <a:pt x="24074" y="17297"/>
                  </a:cubicBezTo>
                  <a:lnTo>
                    <a:pt x="20819" y="16641"/>
                  </a:lnTo>
                  <a:cubicBezTo>
                    <a:pt x="22252" y="15839"/>
                    <a:pt x="23977" y="15718"/>
                    <a:pt x="25507" y="16301"/>
                  </a:cubicBezTo>
                  <a:lnTo>
                    <a:pt x="24244" y="14041"/>
                  </a:lnTo>
                  <a:lnTo>
                    <a:pt x="26236" y="13434"/>
                  </a:lnTo>
                  <a:cubicBezTo>
                    <a:pt x="25265" y="13288"/>
                    <a:pt x="25070" y="12171"/>
                    <a:pt x="25386" y="11418"/>
                  </a:cubicBezTo>
                  <a:cubicBezTo>
                    <a:pt x="25726" y="10640"/>
                    <a:pt x="26382" y="9936"/>
                    <a:pt x="26309" y="9134"/>
                  </a:cubicBezTo>
                  <a:cubicBezTo>
                    <a:pt x="26260" y="8576"/>
                    <a:pt x="25848" y="8065"/>
                    <a:pt x="25726" y="7507"/>
                  </a:cubicBezTo>
                  <a:cubicBezTo>
                    <a:pt x="25532" y="6632"/>
                    <a:pt x="26042" y="5709"/>
                    <a:pt x="26844" y="5078"/>
                  </a:cubicBezTo>
                  <a:cubicBezTo>
                    <a:pt x="27621" y="4446"/>
                    <a:pt x="28617" y="4033"/>
                    <a:pt x="29613" y="3644"/>
                  </a:cubicBezTo>
                  <a:cubicBezTo>
                    <a:pt x="28763" y="3912"/>
                    <a:pt x="27815" y="3717"/>
                    <a:pt x="27159" y="3086"/>
                  </a:cubicBezTo>
                  <a:cubicBezTo>
                    <a:pt x="26625" y="2503"/>
                    <a:pt x="26649" y="1579"/>
                    <a:pt x="27208" y="1021"/>
                  </a:cubicBezTo>
                  <a:lnTo>
                    <a:pt x="23564" y="2308"/>
                  </a:lnTo>
                  <a:cubicBezTo>
                    <a:pt x="23200" y="1458"/>
                    <a:pt x="21864" y="1142"/>
                    <a:pt x="20795" y="1385"/>
                  </a:cubicBezTo>
                  <a:cubicBezTo>
                    <a:pt x="19726" y="1604"/>
                    <a:pt x="18876" y="2260"/>
                    <a:pt x="18074" y="2867"/>
                  </a:cubicBezTo>
                  <a:cubicBezTo>
                    <a:pt x="17928" y="1749"/>
                    <a:pt x="18657" y="583"/>
                    <a:pt x="19872" y="25"/>
                  </a:cubicBezTo>
                  <a:lnTo>
                    <a:pt x="2648" y="0"/>
                  </a:lnTo>
                </a:path>
              </a:pathLst>
            </a:custGeom>
            <a:gradFill>
              <a:gsLst>
                <a:gs pos="0">
                  <a:schemeClr val="l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5814464" y="-327840"/>
              <a:ext cx="21235" cy="597594"/>
            </a:xfrm>
            <a:custGeom>
              <a:rect b="b" l="l" r="r" t="t"/>
              <a:pathLst>
                <a:path extrusionOk="0" h="13411" w="802">
                  <a:moveTo>
                    <a:pt x="0" y="1"/>
                  </a:moveTo>
                  <a:lnTo>
                    <a:pt x="802" y="1"/>
                  </a:lnTo>
                  <a:lnTo>
                    <a:pt x="802" y="13410"/>
                  </a:lnTo>
                  <a:lnTo>
                    <a:pt x="0" y="134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5935300" y="235138"/>
              <a:ext cx="188900" cy="489525"/>
            </a:xfrm>
            <a:custGeom>
              <a:rect b="b" l="l" r="r" t="t"/>
              <a:pathLst>
                <a:path extrusionOk="0" h="19581" w="7556">
                  <a:moveTo>
                    <a:pt x="7239" y="19580"/>
                  </a:moveTo>
                  <a:lnTo>
                    <a:pt x="7555" y="19410"/>
                  </a:lnTo>
                  <a:cubicBezTo>
                    <a:pt x="7069" y="18851"/>
                    <a:pt x="6778" y="15742"/>
                    <a:pt x="6486" y="12438"/>
                  </a:cubicBezTo>
                  <a:cubicBezTo>
                    <a:pt x="6049" y="7677"/>
                    <a:pt x="5563" y="2284"/>
                    <a:pt x="4203" y="802"/>
                  </a:cubicBezTo>
                  <a:cubicBezTo>
                    <a:pt x="3839" y="389"/>
                    <a:pt x="3328" y="146"/>
                    <a:pt x="2770" y="98"/>
                  </a:cubicBezTo>
                  <a:cubicBezTo>
                    <a:pt x="1434" y="1"/>
                    <a:pt x="49" y="1069"/>
                    <a:pt x="0" y="1094"/>
                  </a:cubicBezTo>
                  <a:lnTo>
                    <a:pt x="268" y="1337"/>
                  </a:lnTo>
                  <a:cubicBezTo>
                    <a:pt x="268" y="1337"/>
                    <a:pt x="1579" y="341"/>
                    <a:pt x="2745" y="438"/>
                  </a:cubicBezTo>
                  <a:cubicBezTo>
                    <a:pt x="3183" y="462"/>
                    <a:pt x="3596" y="657"/>
                    <a:pt x="3887" y="997"/>
                  </a:cubicBezTo>
                  <a:cubicBezTo>
                    <a:pt x="5175" y="2406"/>
                    <a:pt x="5685" y="7993"/>
                    <a:pt x="6098" y="12463"/>
                  </a:cubicBezTo>
                  <a:cubicBezTo>
                    <a:pt x="6462" y="16495"/>
                    <a:pt x="6705" y="18997"/>
                    <a:pt x="7239"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6094400" y="711263"/>
              <a:ext cx="150650" cy="199825"/>
            </a:xfrm>
            <a:custGeom>
              <a:rect b="b" l="l" r="r" t="t"/>
              <a:pathLst>
                <a:path extrusionOk="0" h="7993" w="6026">
                  <a:moveTo>
                    <a:pt x="803" y="1"/>
                  </a:moveTo>
                  <a:cubicBezTo>
                    <a:pt x="803" y="1"/>
                    <a:pt x="6025" y="2867"/>
                    <a:pt x="4544" y="5418"/>
                  </a:cubicBezTo>
                  <a:cubicBezTo>
                    <a:pt x="3062" y="7993"/>
                    <a:pt x="1" y="1434"/>
                    <a:pt x="80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6111425" y="607413"/>
              <a:ext cx="207100" cy="99625"/>
            </a:xfrm>
            <a:custGeom>
              <a:rect b="b" l="l" r="r" t="t"/>
              <a:pathLst>
                <a:path extrusionOk="0" h="3985" w="8284">
                  <a:moveTo>
                    <a:pt x="0" y="2624"/>
                  </a:moveTo>
                  <a:cubicBezTo>
                    <a:pt x="0" y="2624"/>
                    <a:pt x="948" y="462"/>
                    <a:pt x="3231" y="244"/>
                  </a:cubicBezTo>
                  <a:cubicBezTo>
                    <a:pt x="5515" y="25"/>
                    <a:pt x="8284" y="1"/>
                    <a:pt x="6632" y="1094"/>
                  </a:cubicBezTo>
                  <a:cubicBezTo>
                    <a:pt x="4980" y="2187"/>
                    <a:pt x="2235" y="3985"/>
                    <a:pt x="0"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5912825" y="611663"/>
              <a:ext cx="194975" cy="90525"/>
            </a:xfrm>
            <a:custGeom>
              <a:rect b="b" l="l" r="r" t="t"/>
              <a:pathLst>
                <a:path extrusionOk="0" h="3621" w="7799">
                  <a:moveTo>
                    <a:pt x="7653" y="2017"/>
                  </a:moveTo>
                  <a:cubicBezTo>
                    <a:pt x="7653" y="2017"/>
                    <a:pt x="3061" y="1"/>
                    <a:pt x="1531" y="122"/>
                  </a:cubicBezTo>
                  <a:cubicBezTo>
                    <a:pt x="1" y="219"/>
                    <a:pt x="584" y="1288"/>
                    <a:pt x="3717" y="2454"/>
                  </a:cubicBezTo>
                  <a:cubicBezTo>
                    <a:pt x="6875" y="3620"/>
                    <a:pt x="7798" y="2867"/>
                    <a:pt x="7798"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6096850" y="502363"/>
              <a:ext cx="235650" cy="102650"/>
            </a:xfrm>
            <a:custGeom>
              <a:rect b="b" l="l" r="r" t="t"/>
              <a:pathLst>
                <a:path extrusionOk="0" h="4106" w="9426">
                  <a:moveTo>
                    <a:pt x="0" y="3620"/>
                  </a:moveTo>
                  <a:cubicBezTo>
                    <a:pt x="0" y="3474"/>
                    <a:pt x="3595" y="0"/>
                    <a:pt x="6510" y="608"/>
                  </a:cubicBezTo>
                  <a:cubicBezTo>
                    <a:pt x="9426" y="1239"/>
                    <a:pt x="4737" y="4106"/>
                    <a:pt x="24"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5889150" y="465913"/>
              <a:ext cx="207725" cy="126350"/>
            </a:xfrm>
            <a:custGeom>
              <a:rect b="b" l="l" r="r" t="t"/>
              <a:pathLst>
                <a:path extrusionOk="0" h="5054" w="8309">
                  <a:moveTo>
                    <a:pt x="8235" y="4446"/>
                  </a:moveTo>
                  <a:cubicBezTo>
                    <a:pt x="8235" y="4325"/>
                    <a:pt x="3960" y="1"/>
                    <a:pt x="1992" y="1264"/>
                  </a:cubicBezTo>
                  <a:cubicBezTo>
                    <a:pt x="0" y="2503"/>
                    <a:pt x="6851" y="4689"/>
                    <a:pt x="8308"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6089550" y="427038"/>
              <a:ext cx="149425" cy="115425"/>
            </a:xfrm>
            <a:custGeom>
              <a:rect b="b" l="l" r="r" t="t"/>
              <a:pathLst>
                <a:path extrusionOk="0" h="4617" w="5977">
                  <a:moveTo>
                    <a:pt x="292" y="4616"/>
                  </a:moveTo>
                  <a:cubicBezTo>
                    <a:pt x="292" y="4616"/>
                    <a:pt x="4640" y="3402"/>
                    <a:pt x="5977" y="1"/>
                  </a:cubicBezTo>
                  <a:cubicBezTo>
                    <a:pt x="3499" y="1"/>
                    <a:pt x="1191" y="1361"/>
                    <a:pt x="1"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5945625" y="427038"/>
              <a:ext cx="142750" cy="95375"/>
            </a:xfrm>
            <a:custGeom>
              <a:rect b="b" l="l" r="r" t="t"/>
              <a:pathLst>
                <a:path extrusionOk="0" h="3815" w="5710">
                  <a:moveTo>
                    <a:pt x="5709" y="3110"/>
                  </a:moveTo>
                  <a:cubicBezTo>
                    <a:pt x="5709" y="3110"/>
                    <a:pt x="5005" y="292"/>
                    <a:pt x="0" y="1"/>
                  </a:cubicBezTo>
                  <a:cubicBezTo>
                    <a:pt x="0" y="1"/>
                    <a:pt x="268" y="3523"/>
                    <a:pt x="5709"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6079225" y="335338"/>
              <a:ext cx="145175" cy="100850"/>
            </a:xfrm>
            <a:custGeom>
              <a:rect b="b" l="l" r="r" t="t"/>
              <a:pathLst>
                <a:path extrusionOk="0" h="4034" w="5807">
                  <a:moveTo>
                    <a:pt x="1" y="3329"/>
                  </a:moveTo>
                  <a:cubicBezTo>
                    <a:pt x="1" y="3329"/>
                    <a:pt x="2017" y="147"/>
                    <a:pt x="5807" y="1"/>
                  </a:cubicBezTo>
                  <a:cubicBezTo>
                    <a:pt x="5807" y="1"/>
                    <a:pt x="5442" y="3936"/>
                    <a:pt x="98"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5918300" y="360863"/>
              <a:ext cx="160950" cy="64400"/>
            </a:xfrm>
            <a:custGeom>
              <a:rect b="b" l="l" r="r" t="t"/>
              <a:pathLst>
                <a:path extrusionOk="0" h="2576" w="6438">
                  <a:moveTo>
                    <a:pt x="6389" y="1822"/>
                  </a:moveTo>
                  <a:cubicBezTo>
                    <a:pt x="6389" y="1822"/>
                    <a:pt x="3911" y="0"/>
                    <a:pt x="0" y="535"/>
                  </a:cubicBezTo>
                  <a:cubicBezTo>
                    <a:pt x="0" y="535"/>
                    <a:pt x="850" y="2575"/>
                    <a:pt x="6438"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6034900" y="244863"/>
              <a:ext cx="154275" cy="117225"/>
            </a:xfrm>
            <a:custGeom>
              <a:rect b="b" l="l" r="r" t="t"/>
              <a:pathLst>
                <a:path extrusionOk="0" h="4689" w="6171">
                  <a:moveTo>
                    <a:pt x="1458" y="4689"/>
                  </a:moveTo>
                  <a:cubicBezTo>
                    <a:pt x="1458" y="4689"/>
                    <a:pt x="0" y="195"/>
                    <a:pt x="6171" y="0"/>
                  </a:cubicBezTo>
                  <a:cubicBezTo>
                    <a:pt x="6171" y="0"/>
                    <a:pt x="4494" y="3960"/>
                    <a:pt x="1458"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5930450" y="289788"/>
              <a:ext cx="140300" cy="68650"/>
            </a:xfrm>
            <a:custGeom>
              <a:rect b="b" l="l" r="r" t="t"/>
              <a:pathLst>
                <a:path extrusionOk="0" h="2746" w="5612">
                  <a:moveTo>
                    <a:pt x="5466" y="2746"/>
                  </a:moveTo>
                  <a:cubicBezTo>
                    <a:pt x="5612" y="2746"/>
                    <a:pt x="4251" y="171"/>
                    <a:pt x="0" y="1"/>
                  </a:cubicBezTo>
                  <a:cubicBezTo>
                    <a:pt x="24" y="25"/>
                    <a:pt x="1458" y="2600"/>
                    <a:pt x="5466"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5982675" y="150113"/>
              <a:ext cx="125125" cy="91725"/>
            </a:xfrm>
            <a:custGeom>
              <a:rect b="b" l="l" r="r" t="t"/>
              <a:pathLst>
                <a:path extrusionOk="0" h="3669" w="5005">
                  <a:moveTo>
                    <a:pt x="122" y="3669"/>
                  </a:moveTo>
                  <a:cubicBezTo>
                    <a:pt x="122" y="3669"/>
                    <a:pt x="0" y="511"/>
                    <a:pt x="5004" y="1"/>
                  </a:cubicBezTo>
                  <a:cubicBezTo>
                    <a:pt x="5004" y="1"/>
                    <a:pt x="4543" y="3159"/>
                    <a:pt x="122"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5835700" y="181088"/>
              <a:ext cx="134250" cy="74125"/>
            </a:xfrm>
            <a:custGeom>
              <a:rect b="b" l="l" r="r" t="t"/>
              <a:pathLst>
                <a:path extrusionOk="0" h="2965" w="5370">
                  <a:moveTo>
                    <a:pt x="5369" y="2551"/>
                  </a:moveTo>
                  <a:cubicBezTo>
                    <a:pt x="5369" y="2551"/>
                    <a:pt x="5296" y="219"/>
                    <a:pt x="0" y="1"/>
                  </a:cubicBezTo>
                  <a:cubicBezTo>
                    <a:pt x="0" y="1"/>
                    <a:pt x="1531" y="2964"/>
                    <a:pt x="5369"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5935300" y="237413"/>
              <a:ext cx="188900" cy="487250"/>
            </a:xfrm>
            <a:custGeom>
              <a:rect b="b" l="l" r="r" t="t"/>
              <a:pathLst>
                <a:path extrusionOk="0" h="19490" w="7556">
                  <a:moveTo>
                    <a:pt x="2595" y="1"/>
                  </a:moveTo>
                  <a:cubicBezTo>
                    <a:pt x="1316" y="1"/>
                    <a:pt x="47" y="980"/>
                    <a:pt x="0" y="1003"/>
                  </a:cubicBezTo>
                  <a:lnTo>
                    <a:pt x="268" y="1246"/>
                  </a:lnTo>
                  <a:cubicBezTo>
                    <a:pt x="268" y="1246"/>
                    <a:pt x="1460" y="340"/>
                    <a:pt x="2582" y="340"/>
                  </a:cubicBezTo>
                  <a:cubicBezTo>
                    <a:pt x="2637" y="340"/>
                    <a:pt x="2691" y="342"/>
                    <a:pt x="2745" y="347"/>
                  </a:cubicBezTo>
                  <a:cubicBezTo>
                    <a:pt x="3183" y="371"/>
                    <a:pt x="3596" y="566"/>
                    <a:pt x="3887" y="906"/>
                  </a:cubicBezTo>
                  <a:cubicBezTo>
                    <a:pt x="5175" y="2315"/>
                    <a:pt x="5685" y="7902"/>
                    <a:pt x="6098" y="12372"/>
                  </a:cubicBezTo>
                  <a:cubicBezTo>
                    <a:pt x="6462" y="16404"/>
                    <a:pt x="6705" y="18906"/>
                    <a:pt x="7239" y="19489"/>
                  </a:cubicBezTo>
                  <a:lnTo>
                    <a:pt x="7555" y="19319"/>
                  </a:lnTo>
                  <a:cubicBezTo>
                    <a:pt x="7069" y="18760"/>
                    <a:pt x="6778" y="15651"/>
                    <a:pt x="6486" y="12347"/>
                  </a:cubicBezTo>
                  <a:cubicBezTo>
                    <a:pt x="6049" y="7586"/>
                    <a:pt x="5563" y="2193"/>
                    <a:pt x="4203" y="711"/>
                  </a:cubicBezTo>
                  <a:cubicBezTo>
                    <a:pt x="3839" y="298"/>
                    <a:pt x="3328" y="55"/>
                    <a:pt x="2770" y="7"/>
                  </a:cubicBezTo>
                  <a:cubicBezTo>
                    <a:pt x="2712" y="3"/>
                    <a:pt x="2654" y="1"/>
                    <a:pt x="2595"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6097650" y="711263"/>
              <a:ext cx="147400" cy="150275"/>
            </a:xfrm>
            <a:custGeom>
              <a:rect b="b" l="l" r="r" t="t"/>
              <a:pathLst>
                <a:path extrusionOk="0" h="6011" w="5896">
                  <a:moveTo>
                    <a:pt x="673" y="1"/>
                  </a:moveTo>
                  <a:lnTo>
                    <a:pt x="673" y="1"/>
                  </a:lnTo>
                  <a:cubicBezTo>
                    <a:pt x="0" y="1203"/>
                    <a:pt x="2045" y="6011"/>
                    <a:pt x="3596" y="6011"/>
                  </a:cubicBezTo>
                  <a:cubicBezTo>
                    <a:pt x="3895" y="6011"/>
                    <a:pt x="4175" y="5833"/>
                    <a:pt x="4414" y="5418"/>
                  </a:cubicBezTo>
                  <a:cubicBezTo>
                    <a:pt x="5895" y="2867"/>
                    <a:pt x="673" y="1"/>
                    <a:pt x="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6111425" y="610488"/>
              <a:ext cx="193900" cy="86025"/>
            </a:xfrm>
            <a:custGeom>
              <a:rect b="b" l="l" r="r" t="t"/>
              <a:pathLst>
                <a:path extrusionOk="0" h="3441" w="7756">
                  <a:moveTo>
                    <a:pt x="5410" y="1"/>
                  </a:moveTo>
                  <a:cubicBezTo>
                    <a:pt x="4741" y="1"/>
                    <a:pt x="3961" y="51"/>
                    <a:pt x="3231" y="121"/>
                  </a:cubicBezTo>
                  <a:cubicBezTo>
                    <a:pt x="948" y="339"/>
                    <a:pt x="0" y="2501"/>
                    <a:pt x="0" y="2501"/>
                  </a:cubicBezTo>
                  <a:lnTo>
                    <a:pt x="0" y="3352"/>
                  </a:lnTo>
                  <a:cubicBezTo>
                    <a:pt x="268" y="3413"/>
                    <a:pt x="543" y="3441"/>
                    <a:pt x="823" y="3441"/>
                  </a:cubicBezTo>
                  <a:cubicBezTo>
                    <a:pt x="2878" y="3441"/>
                    <a:pt x="5178" y="1933"/>
                    <a:pt x="6632" y="971"/>
                  </a:cubicBezTo>
                  <a:cubicBezTo>
                    <a:pt x="7756" y="227"/>
                    <a:pt x="6833" y="1"/>
                    <a:pt x="541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5912825" y="614563"/>
              <a:ext cx="194975" cy="74775"/>
            </a:xfrm>
            <a:custGeom>
              <a:rect b="b" l="l" r="r" t="t"/>
              <a:pathLst>
                <a:path extrusionOk="0" h="2991" w="7799">
                  <a:moveTo>
                    <a:pt x="1673" y="1"/>
                  </a:moveTo>
                  <a:cubicBezTo>
                    <a:pt x="1623" y="1"/>
                    <a:pt x="1576" y="3"/>
                    <a:pt x="1531" y="6"/>
                  </a:cubicBezTo>
                  <a:cubicBezTo>
                    <a:pt x="1" y="103"/>
                    <a:pt x="584" y="1172"/>
                    <a:pt x="3717" y="2338"/>
                  </a:cubicBezTo>
                  <a:cubicBezTo>
                    <a:pt x="5095" y="2847"/>
                    <a:pt x="6048" y="2991"/>
                    <a:pt x="6684" y="2991"/>
                  </a:cubicBezTo>
                  <a:cubicBezTo>
                    <a:pt x="7505" y="2991"/>
                    <a:pt x="7798" y="2751"/>
                    <a:pt x="7798" y="2751"/>
                  </a:cubicBezTo>
                  <a:lnTo>
                    <a:pt x="7653" y="1901"/>
                  </a:lnTo>
                  <a:cubicBezTo>
                    <a:pt x="7653" y="1901"/>
                    <a:pt x="3326" y="1"/>
                    <a:pt x="167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6096850" y="515763"/>
              <a:ext cx="235050" cy="88050"/>
            </a:xfrm>
            <a:custGeom>
              <a:rect b="b" l="l" r="r" t="t"/>
              <a:pathLst>
                <a:path extrusionOk="0" h="3522" w="9402">
                  <a:moveTo>
                    <a:pt x="5798" y="0"/>
                  </a:moveTo>
                  <a:cubicBezTo>
                    <a:pt x="3042" y="0"/>
                    <a:pt x="0" y="2950"/>
                    <a:pt x="0" y="3084"/>
                  </a:cubicBezTo>
                  <a:lnTo>
                    <a:pt x="24" y="3521"/>
                  </a:lnTo>
                  <a:cubicBezTo>
                    <a:pt x="64" y="3521"/>
                    <a:pt x="104" y="3522"/>
                    <a:pt x="143" y="3522"/>
                  </a:cubicBezTo>
                  <a:cubicBezTo>
                    <a:pt x="4815" y="3522"/>
                    <a:pt x="9401" y="698"/>
                    <a:pt x="6510" y="72"/>
                  </a:cubicBezTo>
                  <a:cubicBezTo>
                    <a:pt x="6277" y="23"/>
                    <a:pt x="6038" y="0"/>
                    <a:pt x="579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5889150" y="491713"/>
              <a:ext cx="207725" cy="100550"/>
            </a:xfrm>
            <a:custGeom>
              <a:rect b="b" l="l" r="r" t="t"/>
              <a:pathLst>
                <a:path extrusionOk="0" h="4022" w="8309">
                  <a:moveTo>
                    <a:pt x="2842" y="1"/>
                  </a:moveTo>
                  <a:cubicBezTo>
                    <a:pt x="2530" y="1"/>
                    <a:pt x="2242" y="71"/>
                    <a:pt x="1992" y="232"/>
                  </a:cubicBezTo>
                  <a:cubicBezTo>
                    <a:pt x="0" y="1471"/>
                    <a:pt x="6851" y="3657"/>
                    <a:pt x="8308" y="4021"/>
                  </a:cubicBezTo>
                  <a:lnTo>
                    <a:pt x="8235" y="3414"/>
                  </a:lnTo>
                  <a:cubicBezTo>
                    <a:pt x="8235" y="3308"/>
                    <a:pt x="4978" y="1"/>
                    <a:pt x="2842"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6089550" y="427038"/>
              <a:ext cx="149425" cy="115425"/>
            </a:xfrm>
            <a:custGeom>
              <a:rect b="b" l="l" r="r" t="t"/>
              <a:pathLst>
                <a:path extrusionOk="0" h="4617" w="5977">
                  <a:moveTo>
                    <a:pt x="5977" y="1"/>
                  </a:moveTo>
                  <a:cubicBezTo>
                    <a:pt x="3499" y="1"/>
                    <a:pt x="1191" y="1361"/>
                    <a:pt x="1" y="3572"/>
                  </a:cubicBezTo>
                  <a:lnTo>
                    <a:pt x="292" y="4616"/>
                  </a:lnTo>
                  <a:cubicBezTo>
                    <a:pt x="292" y="4616"/>
                    <a:pt x="4640" y="3402"/>
                    <a:pt x="597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5945625" y="427038"/>
              <a:ext cx="142750" cy="95375"/>
            </a:xfrm>
            <a:custGeom>
              <a:rect b="b" l="l" r="r" t="t"/>
              <a:pathLst>
                <a:path extrusionOk="0" h="3815" w="5710">
                  <a:moveTo>
                    <a:pt x="0" y="1"/>
                  </a:moveTo>
                  <a:cubicBezTo>
                    <a:pt x="0" y="1"/>
                    <a:pt x="268" y="3523"/>
                    <a:pt x="5709" y="3815"/>
                  </a:cubicBezTo>
                  <a:lnTo>
                    <a:pt x="5709" y="3110"/>
                  </a:lnTo>
                  <a:cubicBezTo>
                    <a:pt x="5709" y="3110"/>
                    <a:pt x="5005" y="29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6079225" y="335338"/>
              <a:ext cx="145175" cy="100850"/>
            </a:xfrm>
            <a:custGeom>
              <a:rect b="b" l="l" r="r" t="t"/>
              <a:pathLst>
                <a:path extrusionOk="0" h="4034" w="5807">
                  <a:moveTo>
                    <a:pt x="5807" y="1"/>
                  </a:moveTo>
                  <a:cubicBezTo>
                    <a:pt x="2017" y="147"/>
                    <a:pt x="1" y="3329"/>
                    <a:pt x="1" y="3329"/>
                  </a:cubicBezTo>
                  <a:lnTo>
                    <a:pt x="98" y="4033"/>
                  </a:lnTo>
                  <a:cubicBezTo>
                    <a:pt x="5442" y="3936"/>
                    <a:pt x="5807" y="1"/>
                    <a:pt x="580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5918300" y="371763"/>
              <a:ext cx="160950" cy="47400"/>
            </a:xfrm>
            <a:custGeom>
              <a:rect b="b" l="l" r="r" t="t"/>
              <a:pathLst>
                <a:path extrusionOk="0" h="1896" w="6438">
                  <a:moveTo>
                    <a:pt x="1428" y="0"/>
                  </a:moveTo>
                  <a:cubicBezTo>
                    <a:pt x="977" y="0"/>
                    <a:pt x="500" y="30"/>
                    <a:pt x="0" y="99"/>
                  </a:cubicBezTo>
                  <a:cubicBezTo>
                    <a:pt x="0" y="99"/>
                    <a:pt x="749" y="1896"/>
                    <a:pt x="5460" y="1896"/>
                  </a:cubicBezTo>
                  <a:cubicBezTo>
                    <a:pt x="5769" y="1896"/>
                    <a:pt x="6094" y="1888"/>
                    <a:pt x="6438" y="1872"/>
                  </a:cubicBezTo>
                  <a:lnTo>
                    <a:pt x="6389" y="1386"/>
                  </a:lnTo>
                  <a:cubicBezTo>
                    <a:pt x="6389" y="1386"/>
                    <a:pt x="4505" y="0"/>
                    <a:pt x="142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6034900" y="244863"/>
              <a:ext cx="154275" cy="117225"/>
            </a:xfrm>
            <a:custGeom>
              <a:rect b="b" l="l" r="r" t="t"/>
              <a:pathLst>
                <a:path extrusionOk="0" h="4689" w="6171">
                  <a:moveTo>
                    <a:pt x="6171" y="0"/>
                  </a:moveTo>
                  <a:lnTo>
                    <a:pt x="6171" y="0"/>
                  </a:lnTo>
                  <a:cubicBezTo>
                    <a:pt x="0" y="195"/>
                    <a:pt x="1458" y="4689"/>
                    <a:pt x="1458" y="4689"/>
                  </a:cubicBezTo>
                  <a:cubicBezTo>
                    <a:pt x="4494" y="3960"/>
                    <a:pt x="6171" y="0"/>
                    <a:pt x="617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5930450" y="289788"/>
              <a:ext cx="140300" cy="68650"/>
            </a:xfrm>
            <a:custGeom>
              <a:rect b="b" l="l" r="r" t="t"/>
              <a:pathLst>
                <a:path extrusionOk="0" h="2746" w="5612">
                  <a:moveTo>
                    <a:pt x="0" y="1"/>
                  </a:moveTo>
                  <a:lnTo>
                    <a:pt x="0" y="1"/>
                  </a:lnTo>
                  <a:cubicBezTo>
                    <a:pt x="24" y="25"/>
                    <a:pt x="1458" y="2600"/>
                    <a:pt x="5466" y="2746"/>
                  </a:cubicBezTo>
                  <a:cubicBezTo>
                    <a:pt x="5612" y="2746"/>
                    <a:pt x="4251" y="171"/>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5982675" y="150113"/>
              <a:ext cx="125125" cy="91725"/>
            </a:xfrm>
            <a:custGeom>
              <a:rect b="b" l="l" r="r" t="t"/>
              <a:pathLst>
                <a:path extrusionOk="0" h="3669" w="5005">
                  <a:moveTo>
                    <a:pt x="5004" y="1"/>
                  </a:moveTo>
                  <a:cubicBezTo>
                    <a:pt x="0" y="511"/>
                    <a:pt x="122" y="3669"/>
                    <a:pt x="122" y="3669"/>
                  </a:cubicBezTo>
                  <a:cubicBezTo>
                    <a:pt x="4543" y="3159"/>
                    <a:pt x="5004" y="1"/>
                    <a:pt x="500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5835700" y="181088"/>
              <a:ext cx="134250" cy="64775"/>
            </a:xfrm>
            <a:custGeom>
              <a:rect b="b" l="l" r="r" t="t"/>
              <a:pathLst>
                <a:path extrusionOk="0" h="2591" w="5370">
                  <a:moveTo>
                    <a:pt x="0" y="1"/>
                  </a:moveTo>
                  <a:lnTo>
                    <a:pt x="0" y="1"/>
                  </a:lnTo>
                  <a:cubicBezTo>
                    <a:pt x="0" y="1"/>
                    <a:pt x="1338" y="2591"/>
                    <a:pt x="4648" y="2591"/>
                  </a:cubicBezTo>
                  <a:cubicBezTo>
                    <a:pt x="4879" y="2591"/>
                    <a:pt x="5119" y="2578"/>
                    <a:pt x="5369" y="2551"/>
                  </a:cubicBezTo>
                  <a:cubicBezTo>
                    <a:pt x="5369" y="2551"/>
                    <a:pt x="5296" y="219"/>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5804125" y="230288"/>
              <a:ext cx="118450" cy="580600"/>
            </a:xfrm>
            <a:custGeom>
              <a:rect b="b" l="l" r="r" t="t"/>
              <a:pathLst>
                <a:path extrusionOk="0" h="23224" w="4738">
                  <a:moveTo>
                    <a:pt x="1555" y="23224"/>
                  </a:moveTo>
                  <a:lnTo>
                    <a:pt x="1895" y="23078"/>
                  </a:lnTo>
                  <a:cubicBezTo>
                    <a:pt x="1604" y="22349"/>
                    <a:pt x="2187" y="18802"/>
                    <a:pt x="2818" y="15061"/>
                  </a:cubicBezTo>
                  <a:cubicBezTo>
                    <a:pt x="3717" y="9620"/>
                    <a:pt x="4737" y="3450"/>
                    <a:pt x="3911" y="1482"/>
                  </a:cubicBezTo>
                  <a:cubicBezTo>
                    <a:pt x="3717" y="996"/>
                    <a:pt x="3304" y="583"/>
                    <a:pt x="2794" y="413"/>
                  </a:cubicBezTo>
                  <a:cubicBezTo>
                    <a:pt x="1579" y="0"/>
                    <a:pt x="73" y="875"/>
                    <a:pt x="0" y="899"/>
                  </a:cubicBezTo>
                  <a:lnTo>
                    <a:pt x="195" y="1239"/>
                  </a:lnTo>
                  <a:cubicBezTo>
                    <a:pt x="195" y="1239"/>
                    <a:pt x="1628" y="389"/>
                    <a:pt x="2672" y="753"/>
                  </a:cubicBezTo>
                  <a:cubicBezTo>
                    <a:pt x="3085" y="899"/>
                    <a:pt x="3425" y="1215"/>
                    <a:pt x="3571" y="1628"/>
                  </a:cubicBezTo>
                  <a:cubicBezTo>
                    <a:pt x="4349" y="3498"/>
                    <a:pt x="3304" y="9863"/>
                    <a:pt x="2454" y="14989"/>
                  </a:cubicBezTo>
                  <a:cubicBezTo>
                    <a:pt x="1676" y="19580"/>
                    <a:pt x="1239" y="22422"/>
                    <a:pt x="1555" y="23224"/>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5816875" y="795688"/>
              <a:ext cx="127550" cy="235650"/>
            </a:xfrm>
            <a:custGeom>
              <a:rect b="b" l="l" r="r" t="t"/>
              <a:pathLst>
                <a:path extrusionOk="0" h="9426" w="5102">
                  <a:moveTo>
                    <a:pt x="1142" y="0"/>
                  </a:moveTo>
                  <a:cubicBezTo>
                    <a:pt x="1142" y="0"/>
                    <a:pt x="5102" y="4349"/>
                    <a:pt x="3061" y="6899"/>
                  </a:cubicBezTo>
                  <a:cubicBezTo>
                    <a:pt x="1045" y="9426"/>
                    <a:pt x="0" y="1409"/>
                    <a:pt x="1142"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5847250" y="696088"/>
              <a:ext cx="212575" cy="105700"/>
            </a:xfrm>
            <a:custGeom>
              <a:rect b="b" l="l" r="r" t="t"/>
              <a:pathLst>
                <a:path extrusionOk="0" h="4228" w="8503">
                  <a:moveTo>
                    <a:pt x="243" y="2211"/>
                  </a:moveTo>
                  <a:cubicBezTo>
                    <a:pt x="243" y="2211"/>
                    <a:pt x="1676" y="0"/>
                    <a:pt x="3814" y="268"/>
                  </a:cubicBezTo>
                  <a:cubicBezTo>
                    <a:pt x="5952" y="535"/>
                    <a:pt x="8502" y="1118"/>
                    <a:pt x="6680" y="1968"/>
                  </a:cubicBezTo>
                  <a:cubicBezTo>
                    <a:pt x="4883" y="2818"/>
                    <a:pt x="1895" y="4227"/>
                    <a:pt x="0" y="315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5687525" y="645063"/>
              <a:ext cx="162175" cy="134250"/>
            </a:xfrm>
            <a:custGeom>
              <a:rect b="b" l="l" r="r" t="t"/>
              <a:pathLst>
                <a:path extrusionOk="0" h="5370" w="6487">
                  <a:moveTo>
                    <a:pt x="6486" y="3718"/>
                  </a:moveTo>
                  <a:cubicBezTo>
                    <a:pt x="6486" y="3718"/>
                    <a:pt x="2842" y="438"/>
                    <a:pt x="1409" y="220"/>
                  </a:cubicBezTo>
                  <a:cubicBezTo>
                    <a:pt x="0" y="1"/>
                    <a:pt x="243" y="1313"/>
                    <a:pt x="2769" y="3353"/>
                  </a:cubicBezTo>
                  <a:cubicBezTo>
                    <a:pt x="5296" y="5369"/>
                    <a:pt x="6365" y="4689"/>
                    <a:pt x="6365"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5859375" y="577063"/>
              <a:ext cx="232025" cy="121475"/>
            </a:xfrm>
            <a:custGeom>
              <a:rect b="b" l="l" r="r" t="t"/>
              <a:pathLst>
                <a:path extrusionOk="0" h="4859" w="9281">
                  <a:moveTo>
                    <a:pt x="74" y="3255"/>
                  </a:moveTo>
                  <a:cubicBezTo>
                    <a:pt x="98" y="3085"/>
                    <a:pt x="4325" y="0"/>
                    <a:pt x="6803" y="1336"/>
                  </a:cubicBezTo>
                  <a:cubicBezTo>
                    <a:pt x="9281" y="2672"/>
                    <a:pt x="4252" y="4859"/>
                    <a:pt x="1" y="376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5689950" y="492638"/>
              <a:ext cx="174925" cy="165825"/>
            </a:xfrm>
            <a:custGeom>
              <a:rect b="b" l="l" r="r" t="t"/>
              <a:pathLst>
                <a:path extrusionOk="0" h="6633" w="6997">
                  <a:moveTo>
                    <a:pt x="6972" y="5928"/>
                  </a:moveTo>
                  <a:cubicBezTo>
                    <a:pt x="6996" y="5782"/>
                    <a:pt x="4276" y="1"/>
                    <a:pt x="2138" y="972"/>
                  </a:cubicBezTo>
                  <a:cubicBezTo>
                    <a:pt x="0" y="1920"/>
                    <a:pt x="5636" y="5904"/>
                    <a:pt x="6851" y="663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5874575" y="477463"/>
              <a:ext cx="160950" cy="124525"/>
            </a:xfrm>
            <a:custGeom>
              <a:rect b="b" l="l" r="r" t="t"/>
              <a:pathLst>
                <a:path extrusionOk="0" h="4981" w="6438">
                  <a:moveTo>
                    <a:pt x="0" y="4980"/>
                  </a:moveTo>
                  <a:cubicBezTo>
                    <a:pt x="0" y="4980"/>
                    <a:pt x="4300" y="4591"/>
                    <a:pt x="6438" y="1093"/>
                  </a:cubicBezTo>
                  <a:cubicBezTo>
                    <a:pt x="6438" y="1093"/>
                    <a:pt x="2915" y="0"/>
                    <a:pt x="49" y="371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5751275" y="439188"/>
              <a:ext cx="129400" cy="138500"/>
            </a:xfrm>
            <a:custGeom>
              <a:rect b="b" l="l" r="r" t="t"/>
              <a:pathLst>
                <a:path extrusionOk="0" h="5540" w="5176">
                  <a:moveTo>
                    <a:pt x="5054" y="4762"/>
                  </a:moveTo>
                  <a:cubicBezTo>
                    <a:pt x="5054" y="4762"/>
                    <a:pt x="5175" y="1458"/>
                    <a:pt x="681" y="1"/>
                  </a:cubicBezTo>
                  <a:cubicBezTo>
                    <a:pt x="681" y="1"/>
                    <a:pt x="1" y="4009"/>
                    <a:pt x="4859" y="553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5889750" y="382113"/>
              <a:ext cx="157325" cy="125725"/>
            </a:xfrm>
            <a:custGeom>
              <a:rect b="b" l="l" r="r" t="t"/>
              <a:pathLst>
                <a:path extrusionOk="0" h="5029" w="6293">
                  <a:moveTo>
                    <a:pt x="122" y="3110"/>
                  </a:moveTo>
                  <a:cubicBezTo>
                    <a:pt x="122" y="3110"/>
                    <a:pt x="2794" y="0"/>
                    <a:pt x="6292" y="681"/>
                  </a:cubicBezTo>
                  <a:cubicBezTo>
                    <a:pt x="6292" y="681"/>
                    <a:pt x="4883" y="5029"/>
                    <a:pt x="0" y="391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5758575" y="374213"/>
              <a:ext cx="136050" cy="85650"/>
            </a:xfrm>
            <a:custGeom>
              <a:rect b="b" l="l" r="r" t="t"/>
              <a:pathLst>
                <a:path extrusionOk="0" h="3426" w="5442">
                  <a:moveTo>
                    <a:pt x="5442" y="2867"/>
                  </a:moveTo>
                  <a:cubicBezTo>
                    <a:pt x="4106" y="1167"/>
                    <a:pt x="2138" y="122"/>
                    <a:pt x="0" y="1"/>
                  </a:cubicBezTo>
                  <a:cubicBezTo>
                    <a:pt x="0" y="1"/>
                    <a:pt x="195" y="2478"/>
                    <a:pt x="5369" y="342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5898250" y="260638"/>
              <a:ext cx="141525" cy="134250"/>
            </a:xfrm>
            <a:custGeom>
              <a:rect b="b" l="l" r="r" t="t"/>
              <a:pathLst>
                <a:path extrusionOk="0" h="5370" w="5661">
                  <a:moveTo>
                    <a:pt x="98" y="5369"/>
                  </a:moveTo>
                  <a:cubicBezTo>
                    <a:pt x="98" y="5369"/>
                    <a:pt x="1" y="1"/>
                    <a:pt x="5661" y="1143"/>
                  </a:cubicBezTo>
                  <a:cubicBezTo>
                    <a:pt x="5661" y="1143"/>
                    <a:pt x="3061" y="5224"/>
                    <a:pt x="98" y="53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5792575" y="283113"/>
              <a:ext cx="108125" cy="106925"/>
            </a:xfrm>
            <a:custGeom>
              <a:rect b="b" l="l" r="r" t="t"/>
              <a:pathLst>
                <a:path extrusionOk="0" h="4277" w="4325">
                  <a:moveTo>
                    <a:pt x="4203" y="4252"/>
                  </a:moveTo>
                  <a:cubicBezTo>
                    <a:pt x="4325" y="4276"/>
                    <a:pt x="3815" y="1094"/>
                    <a:pt x="1" y="1"/>
                  </a:cubicBezTo>
                  <a:cubicBezTo>
                    <a:pt x="535" y="2090"/>
                    <a:pt x="2138" y="3717"/>
                    <a:pt x="4203" y="425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5855750" y="151938"/>
              <a:ext cx="135450" cy="99025"/>
            </a:xfrm>
            <a:custGeom>
              <a:rect b="b" l="l" r="r" t="t"/>
              <a:pathLst>
                <a:path extrusionOk="0" h="3961" w="5418">
                  <a:moveTo>
                    <a:pt x="0" y="3547"/>
                  </a:moveTo>
                  <a:cubicBezTo>
                    <a:pt x="0" y="3547"/>
                    <a:pt x="753" y="1"/>
                    <a:pt x="5417" y="511"/>
                  </a:cubicBezTo>
                  <a:cubicBezTo>
                    <a:pt x="5417" y="535"/>
                    <a:pt x="4130" y="3960"/>
                    <a:pt x="0" y="354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5735500" y="139188"/>
              <a:ext cx="118450" cy="101450"/>
            </a:xfrm>
            <a:custGeom>
              <a:rect b="b" l="l" r="r" t="t"/>
              <a:pathLst>
                <a:path extrusionOk="0" h="4058" w="4738">
                  <a:moveTo>
                    <a:pt x="4203" y="4057"/>
                  </a:moveTo>
                  <a:cubicBezTo>
                    <a:pt x="4203" y="4057"/>
                    <a:pt x="4737" y="1434"/>
                    <a:pt x="0" y="0"/>
                  </a:cubicBezTo>
                  <a:cubicBezTo>
                    <a:pt x="0" y="0"/>
                    <a:pt x="583" y="3669"/>
                    <a:pt x="4203"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5804125" y="237838"/>
              <a:ext cx="118450" cy="573050"/>
            </a:xfrm>
            <a:custGeom>
              <a:rect b="b" l="l" r="r" t="t"/>
              <a:pathLst>
                <a:path extrusionOk="0" h="22922" w="4738">
                  <a:moveTo>
                    <a:pt x="2080" y="1"/>
                  </a:moveTo>
                  <a:cubicBezTo>
                    <a:pt x="1057" y="1"/>
                    <a:pt x="59" y="577"/>
                    <a:pt x="0" y="597"/>
                  </a:cubicBezTo>
                  <a:lnTo>
                    <a:pt x="195" y="937"/>
                  </a:lnTo>
                  <a:cubicBezTo>
                    <a:pt x="195" y="937"/>
                    <a:pt x="1167" y="361"/>
                    <a:pt x="2093" y="361"/>
                  </a:cubicBezTo>
                  <a:cubicBezTo>
                    <a:pt x="2292" y="361"/>
                    <a:pt x="2488" y="387"/>
                    <a:pt x="2672" y="451"/>
                  </a:cubicBezTo>
                  <a:cubicBezTo>
                    <a:pt x="3085" y="597"/>
                    <a:pt x="3425" y="913"/>
                    <a:pt x="3571" y="1326"/>
                  </a:cubicBezTo>
                  <a:cubicBezTo>
                    <a:pt x="4349" y="3196"/>
                    <a:pt x="3304" y="9561"/>
                    <a:pt x="2454" y="14687"/>
                  </a:cubicBezTo>
                  <a:cubicBezTo>
                    <a:pt x="1676" y="19278"/>
                    <a:pt x="1239" y="22120"/>
                    <a:pt x="1555" y="22922"/>
                  </a:cubicBezTo>
                  <a:lnTo>
                    <a:pt x="1895" y="22776"/>
                  </a:lnTo>
                  <a:cubicBezTo>
                    <a:pt x="1604" y="22047"/>
                    <a:pt x="2187" y="18500"/>
                    <a:pt x="2818" y="14759"/>
                  </a:cubicBezTo>
                  <a:cubicBezTo>
                    <a:pt x="3717" y="9318"/>
                    <a:pt x="4737" y="3148"/>
                    <a:pt x="3911" y="1180"/>
                  </a:cubicBezTo>
                  <a:cubicBezTo>
                    <a:pt x="3717" y="694"/>
                    <a:pt x="3304" y="281"/>
                    <a:pt x="2794" y="111"/>
                  </a:cubicBezTo>
                  <a:cubicBezTo>
                    <a:pt x="2562" y="33"/>
                    <a:pt x="2321" y="1"/>
                    <a:pt x="208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5820725" y="795688"/>
              <a:ext cx="123700" cy="184725"/>
            </a:xfrm>
            <a:custGeom>
              <a:rect b="b" l="l" r="r" t="t"/>
              <a:pathLst>
                <a:path extrusionOk="0" h="7389" w="4948">
                  <a:moveTo>
                    <a:pt x="988" y="0"/>
                  </a:moveTo>
                  <a:cubicBezTo>
                    <a:pt x="0" y="1220"/>
                    <a:pt x="649" y="7388"/>
                    <a:pt x="2149" y="7388"/>
                  </a:cubicBezTo>
                  <a:cubicBezTo>
                    <a:pt x="2382" y="7388"/>
                    <a:pt x="2636" y="7239"/>
                    <a:pt x="2907" y="6899"/>
                  </a:cubicBezTo>
                  <a:cubicBezTo>
                    <a:pt x="4948" y="4349"/>
                    <a:pt x="988" y="1"/>
                    <a:pt x="988"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5847250" y="702213"/>
              <a:ext cx="212575" cy="82475"/>
            </a:xfrm>
            <a:custGeom>
              <a:rect b="b" l="l" r="r" t="t"/>
              <a:pathLst>
                <a:path extrusionOk="0" h="3299" w="8503">
                  <a:moveTo>
                    <a:pt x="3455" y="0"/>
                  </a:moveTo>
                  <a:cubicBezTo>
                    <a:pt x="1517" y="0"/>
                    <a:pt x="243" y="1966"/>
                    <a:pt x="243" y="1966"/>
                  </a:cubicBezTo>
                  <a:lnTo>
                    <a:pt x="0" y="2913"/>
                  </a:lnTo>
                  <a:cubicBezTo>
                    <a:pt x="485" y="3187"/>
                    <a:pt x="1041" y="3298"/>
                    <a:pt x="1630" y="3298"/>
                  </a:cubicBezTo>
                  <a:cubicBezTo>
                    <a:pt x="3345" y="3298"/>
                    <a:pt x="5343" y="2356"/>
                    <a:pt x="6680" y="1723"/>
                  </a:cubicBezTo>
                  <a:cubicBezTo>
                    <a:pt x="8502" y="873"/>
                    <a:pt x="5952" y="290"/>
                    <a:pt x="3814" y="23"/>
                  </a:cubicBezTo>
                  <a:cubicBezTo>
                    <a:pt x="3692" y="7"/>
                    <a:pt x="3573" y="0"/>
                    <a:pt x="345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5688700" y="649938"/>
              <a:ext cx="161000" cy="115125"/>
            </a:xfrm>
            <a:custGeom>
              <a:rect b="b" l="l" r="r" t="t"/>
              <a:pathLst>
                <a:path extrusionOk="0" h="4605" w="6440">
                  <a:moveTo>
                    <a:pt x="1081" y="1"/>
                  </a:moveTo>
                  <a:cubicBezTo>
                    <a:pt x="1" y="1"/>
                    <a:pt x="380" y="1266"/>
                    <a:pt x="2722" y="3158"/>
                  </a:cubicBezTo>
                  <a:cubicBezTo>
                    <a:pt x="4231" y="4362"/>
                    <a:pt x="5220" y="4605"/>
                    <a:pt x="5772" y="4605"/>
                  </a:cubicBezTo>
                  <a:cubicBezTo>
                    <a:pt x="6144" y="4605"/>
                    <a:pt x="6318" y="4494"/>
                    <a:pt x="6318" y="4494"/>
                  </a:cubicBezTo>
                  <a:lnTo>
                    <a:pt x="6439" y="3523"/>
                  </a:lnTo>
                  <a:cubicBezTo>
                    <a:pt x="6439" y="3523"/>
                    <a:pt x="2795" y="243"/>
                    <a:pt x="1362" y="25"/>
                  </a:cubicBezTo>
                  <a:cubicBezTo>
                    <a:pt x="1260" y="9"/>
                    <a:pt x="1166" y="1"/>
                    <a:pt x="10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5859375" y="602088"/>
              <a:ext cx="220300" cy="76525"/>
            </a:xfrm>
            <a:custGeom>
              <a:rect b="b" l="l" r="r" t="t"/>
              <a:pathLst>
                <a:path extrusionOk="0" h="3061" w="8812">
                  <a:moveTo>
                    <a:pt x="5354" y="1"/>
                  </a:moveTo>
                  <a:cubicBezTo>
                    <a:pt x="2959" y="1"/>
                    <a:pt x="94" y="2114"/>
                    <a:pt x="74" y="2254"/>
                  </a:cubicBezTo>
                  <a:lnTo>
                    <a:pt x="1" y="2764"/>
                  </a:lnTo>
                  <a:cubicBezTo>
                    <a:pt x="805" y="2971"/>
                    <a:pt x="1637" y="3061"/>
                    <a:pt x="2441" y="3061"/>
                  </a:cubicBezTo>
                  <a:cubicBezTo>
                    <a:pt x="5886" y="3061"/>
                    <a:pt x="8812" y="1418"/>
                    <a:pt x="6803" y="335"/>
                  </a:cubicBezTo>
                  <a:cubicBezTo>
                    <a:pt x="6364" y="99"/>
                    <a:pt x="5870" y="1"/>
                    <a:pt x="535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5689950" y="514188"/>
              <a:ext cx="174875" cy="144275"/>
            </a:xfrm>
            <a:custGeom>
              <a:rect b="b" l="l" r="r" t="t"/>
              <a:pathLst>
                <a:path extrusionOk="0" h="5771" w="6995">
                  <a:moveTo>
                    <a:pt x="2644" y="0"/>
                  </a:moveTo>
                  <a:cubicBezTo>
                    <a:pt x="2473" y="0"/>
                    <a:pt x="2304" y="35"/>
                    <a:pt x="2138" y="110"/>
                  </a:cubicBezTo>
                  <a:cubicBezTo>
                    <a:pt x="0" y="1058"/>
                    <a:pt x="5636" y="5042"/>
                    <a:pt x="6851" y="5770"/>
                  </a:cubicBezTo>
                  <a:lnTo>
                    <a:pt x="6972" y="5066"/>
                  </a:lnTo>
                  <a:cubicBezTo>
                    <a:pt x="6995" y="4931"/>
                    <a:pt x="4681" y="0"/>
                    <a:pt x="264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5874575" y="501038"/>
              <a:ext cx="160950" cy="100950"/>
            </a:xfrm>
            <a:custGeom>
              <a:rect b="b" l="l" r="r" t="t"/>
              <a:pathLst>
                <a:path extrusionOk="0" h="4038" w="6438">
                  <a:moveTo>
                    <a:pt x="5200" y="0"/>
                  </a:moveTo>
                  <a:cubicBezTo>
                    <a:pt x="3918" y="0"/>
                    <a:pt x="1854" y="434"/>
                    <a:pt x="49" y="2774"/>
                  </a:cubicBezTo>
                  <a:lnTo>
                    <a:pt x="0" y="4037"/>
                  </a:lnTo>
                  <a:cubicBezTo>
                    <a:pt x="0" y="4037"/>
                    <a:pt x="4300" y="3648"/>
                    <a:pt x="6438" y="150"/>
                  </a:cubicBezTo>
                  <a:cubicBezTo>
                    <a:pt x="6438" y="150"/>
                    <a:pt x="5954" y="0"/>
                    <a:pt x="520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5751275" y="439188"/>
              <a:ext cx="129400" cy="138500"/>
            </a:xfrm>
            <a:custGeom>
              <a:rect b="b" l="l" r="r" t="t"/>
              <a:pathLst>
                <a:path extrusionOk="0" h="5540" w="5176">
                  <a:moveTo>
                    <a:pt x="681" y="1"/>
                  </a:moveTo>
                  <a:cubicBezTo>
                    <a:pt x="681" y="1"/>
                    <a:pt x="1" y="4009"/>
                    <a:pt x="4859" y="5539"/>
                  </a:cubicBezTo>
                  <a:lnTo>
                    <a:pt x="5054" y="4762"/>
                  </a:lnTo>
                  <a:cubicBezTo>
                    <a:pt x="5054" y="4762"/>
                    <a:pt x="5175" y="1458"/>
                    <a:pt x="68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5889750" y="396688"/>
              <a:ext cx="157325" cy="87800"/>
            </a:xfrm>
            <a:custGeom>
              <a:rect b="b" l="l" r="r" t="t"/>
              <a:pathLst>
                <a:path extrusionOk="0" h="3512" w="6293">
                  <a:moveTo>
                    <a:pt x="5283" y="0"/>
                  </a:moveTo>
                  <a:cubicBezTo>
                    <a:pt x="2293" y="0"/>
                    <a:pt x="122" y="2527"/>
                    <a:pt x="122" y="2527"/>
                  </a:cubicBezTo>
                  <a:lnTo>
                    <a:pt x="0" y="3328"/>
                  </a:lnTo>
                  <a:cubicBezTo>
                    <a:pt x="556" y="3456"/>
                    <a:pt x="1067" y="3512"/>
                    <a:pt x="1536" y="3512"/>
                  </a:cubicBezTo>
                  <a:cubicBezTo>
                    <a:pt x="5186" y="3512"/>
                    <a:pt x="6292" y="98"/>
                    <a:pt x="6292" y="98"/>
                  </a:cubicBezTo>
                  <a:cubicBezTo>
                    <a:pt x="5947" y="30"/>
                    <a:pt x="5610" y="0"/>
                    <a:pt x="5283"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5758575" y="374213"/>
              <a:ext cx="136050" cy="85650"/>
            </a:xfrm>
            <a:custGeom>
              <a:rect b="b" l="l" r="r" t="t"/>
              <a:pathLst>
                <a:path extrusionOk="0" h="3426" w="5442">
                  <a:moveTo>
                    <a:pt x="0" y="1"/>
                  </a:moveTo>
                  <a:cubicBezTo>
                    <a:pt x="0" y="1"/>
                    <a:pt x="195" y="2478"/>
                    <a:pt x="5369" y="3426"/>
                  </a:cubicBezTo>
                  <a:lnTo>
                    <a:pt x="5442" y="2867"/>
                  </a:lnTo>
                  <a:cubicBezTo>
                    <a:pt x="4106" y="1167"/>
                    <a:pt x="2138" y="122"/>
                    <a:pt x="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5898700" y="285213"/>
              <a:ext cx="141075" cy="109675"/>
            </a:xfrm>
            <a:custGeom>
              <a:rect b="b" l="l" r="r" t="t"/>
              <a:pathLst>
                <a:path extrusionOk="0" h="4387" w="5643">
                  <a:moveTo>
                    <a:pt x="4165" y="0"/>
                  </a:moveTo>
                  <a:cubicBezTo>
                    <a:pt x="0" y="0"/>
                    <a:pt x="80" y="4386"/>
                    <a:pt x="80" y="4386"/>
                  </a:cubicBezTo>
                  <a:cubicBezTo>
                    <a:pt x="3043" y="4241"/>
                    <a:pt x="5643" y="160"/>
                    <a:pt x="5643" y="160"/>
                  </a:cubicBezTo>
                  <a:cubicBezTo>
                    <a:pt x="5099" y="50"/>
                    <a:pt x="4608" y="0"/>
                    <a:pt x="4165"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5792575" y="283113"/>
              <a:ext cx="108025" cy="106300"/>
            </a:xfrm>
            <a:custGeom>
              <a:rect b="b" l="l" r="r" t="t"/>
              <a:pathLst>
                <a:path extrusionOk="0" h="4252" w="4321">
                  <a:moveTo>
                    <a:pt x="1" y="1"/>
                  </a:moveTo>
                  <a:lnTo>
                    <a:pt x="1" y="1"/>
                  </a:lnTo>
                  <a:cubicBezTo>
                    <a:pt x="535" y="2090"/>
                    <a:pt x="2138" y="3717"/>
                    <a:pt x="4203" y="4252"/>
                  </a:cubicBezTo>
                  <a:cubicBezTo>
                    <a:pt x="4204" y="4252"/>
                    <a:pt x="4204" y="4252"/>
                    <a:pt x="4205" y="4252"/>
                  </a:cubicBezTo>
                  <a:cubicBezTo>
                    <a:pt x="4321" y="4252"/>
                    <a:pt x="3800" y="1090"/>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5855750" y="163438"/>
              <a:ext cx="135450" cy="78050"/>
            </a:xfrm>
            <a:custGeom>
              <a:rect b="b" l="l" r="r" t="t"/>
              <a:pathLst>
                <a:path extrusionOk="0" h="3122" w="5418">
                  <a:moveTo>
                    <a:pt x="4530" y="1"/>
                  </a:moveTo>
                  <a:cubicBezTo>
                    <a:pt x="656" y="1"/>
                    <a:pt x="0" y="3087"/>
                    <a:pt x="0" y="3087"/>
                  </a:cubicBezTo>
                  <a:cubicBezTo>
                    <a:pt x="235" y="3111"/>
                    <a:pt x="460" y="3122"/>
                    <a:pt x="677" y="3122"/>
                  </a:cubicBezTo>
                  <a:cubicBezTo>
                    <a:pt x="4272" y="3122"/>
                    <a:pt x="5417" y="74"/>
                    <a:pt x="5417" y="51"/>
                  </a:cubicBezTo>
                  <a:cubicBezTo>
                    <a:pt x="5104" y="16"/>
                    <a:pt x="4809" y="1"/>
                    <a:pt x="4530"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5735500" y="139188"/>
              <a:ext cx="118450" cy="101450"/>
            </a:xfrm>
            <a:custGeom>
              <a:rect b="b" l="l" r="r" t="t"/>
              <a:pathLst>
                <a:path extrusionOk="0" h="4058" w="4738">
                  <a:moveTo>
                    <a:pt x="0" y="0"/>
                  </a:moveTo>
                  <a:cubicBezTo>
                    <a:pt x="0" y="1"/>
                    <a:pt x="583" y="3669"/>
                    <a:pt x="4203" y="4057"/>
                  </a:cubicBezTo>
                  <a:cubicBezTo>
                    <a:pt x="4203" y="4057"/>
                    <a:pt x="4737" y="1434"/>
                    <a:pt x="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5560600" y="235138"/>
              <a:ext cx="188875" cy="489525"/>
            </a:xfrm>
            <a:custGeom>
              <a:rect b="b" l="l" r="r" t="t"/>
              <a:pathLst>
                <a:path extrusionOk="0" h="19581" w="7555">
                  <a:moveTo>
                    <a:pt x="316" y="19580"/>
                  </a:moveTo>
                  <a:lnTo>
                    <a:pt x="0" y="19410"/>
                  </a:lnTo>
                  <a:cubicBezTo>
                    <a:pt x="486" y="18851"/>
                    <a:pt x="777" y="15742"/>
                    <a:pt x="1069" y="12463"/>
                  </a:cubicBezTo>
                  <a:cubicBezTo>
                    <a:pt x="1506" y="7677"/>
                    <a:pt x="1992" y="2284"/>
                    <a:pt x="3352" y="802"/>
                  </a:cubicBezTo>
                  <a:cubicBezTo>
                    <a:pt x="3717" y="389"/>
                    <a:pt x="4227" y="146"/>
                    <a:pt x="4761" y="98"/>
                  </a:cubicBezTo>
                  <a:cubicBezTo>
                    <a:pt x="6122" y="1"/>
                    <a:pt x="7506" y="1069"/>
                    <a:pt x="7555" y="1118"/>
                  </a:cubicBezTo>
                  <a:lnTo>
                    <a:pt x="7263" y="1337"/>
                  </a:lnTo>
                  <a:cubicBezTo>
                    <a:pt x="7263" y="1337"/>
                    <a:pt x="5976" y="341"/>
                    <a:pt x="4810" y="438"/>
                  </a:cubicBezTo>
                  <a:cubicBezTo>
                    <a:pt x="4348" y="462"/>
                    <a:pt x="3960" y="657"/>
                    <a:pt x="3668" y="997"/>
                  </a:cubicBezTo>
                  <a:cubicBezTo>
                    <a:pt x="2381" y="2406"/>
                    <a:pt x="1871" y="7993"/>
                    <a:pt x="1458" y="12487"/>
                  </a:cubicBezTo>
                  <a:cubicBezTo>
                    <a:pt x="1093" y="16495"/>
                    <a:pt x="850" y="18997"/>
                    <a:pt x="316" y="1958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5439725" y="711263"/>
              <a:ext cx="150650" cy="199825"/>
            </a:xfrm>
            <a:custGeom>
              <a:rect b="b" l="l" r="r" t="t"/>
              <a:pathLst>
                <a:path extrusionOk="0" h="7993" w="6026">
                  <a:moveTo>
                    <a:pt x="5224" y="1"/>
                  </a:moveTo>
                  <a:cubicBezTo>
                    <a:pt x="5224" y="1"/>
                    <a:pt x="1" y="2867"/>
                    <a:pt x="1483" y="5418"/>
                  </a:cubicBezTo>
                  <a:cubicBezTo>
                    <a:pt x="2965" y="7993"/>
                    <a:pt x="6025" y="1434"/>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5365650" y="607413"/>
              <a:ext cx="207725" cy="99625"/>
            </a:xfrm>
            <a:custGeom>
              <a:rect b="b" l="l" r="r" t="t"/>
              <a:pathLst>
                <a:path extrusionOk="0" h="3985" w="8309">
                  <a:moveTo>
                    <a:pt x="8308" y="2624"/>
                  </a:moveTo>
                  <a:cubicBezTo>
                    <a:pt x="8308" y="2624"/>
                    <a:pt x="7361" y="462"/>
                    <a:pt x="5077" y="244"/>
                  </a:cubicBezTo>
                  <a:cubicBezTo>
                    <a:pt x="2794" y="25"/>
                    <a:pt x="0" y="1"/>
                    <a:pt x="1676" y="1094"/>
                  </a:cubicBezTo>
                  <a:cubicBezTo>
                    <a:pt x="3328" y="2187"/>
                    <a:pt x="6073" y="3985"/>
                    <a:pt x="8308" y="347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5576975" y="611663"/>
              <a:ext cx="194975" cy="90525"/>
            </a:xfrm>
            <a:custGeom>
              <a:rect b="b" l="l" r="r" t="t"/>
              <a:pathLst>
                <a:path extrusionOk="0" h="3621" w="7799">
                  <a:moveTo>
                    <a:pt x="122" y="2017"/>
                  </a:moveTo>
                  <a:cubicBezTo>
                    <a:pt x="122" y="2017"/>
                    <a:pt x="4738" y="1"/>
                    <a:pt x="6268" y="122"/>
                  </a:cubicBezTo>
                  <a:cubicBezTo>
                    <a:pt x="7799" y="219"/>
                    <a:pt x="7216" y="1288"/>
                    <a:pt x="4082" y="2454"/>
                  </a:cubicBezTo>
                  <a:cubicBezTo>
                    <a:pt x="924" y="3620"/>
                    <a:pt x="1" y="2867"/>
                    <a:pt x="1" y="286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5352275" y="502363"/>
              <a:ext cx="235675" cy="102650"/>
            </a:xfrm>
            <a:custGeom>
              <a:rect b="b" l="l" r="r" t="t"/>
              <a:pathLst>
                <a:path extrusionOk="0" h="4106" w="9427">
                  <a:moveTo>
                    <a:pt x="9426" y="3620"/>
                  </a:moveTo>
                  <a:cubicBezTo>
                    <a:pt x="9426" y="3474"/>
                    <a:pt x="5831" y="0"/>
                    <a:pt x="2916" y="608"/>
                  </a:cubicBezTo>
                  <a:cubicBezTo>
                    <a:pt x="1" y="1239"/>
                    <a:pt x="4689" y="4106"/>
                    <a:pt x="9402" y="4057"/>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5587925" y="465913"/>
              <a:ext cx="207725" cy="126350"/>
            </a:xfrm>
            <a:custGeom>
              <a:rect b="b" l="l" r="r" t="t"/>
              <a:pathLst>
                <a:path extrusionOk="0" h="5054" w="8309">
                  <a:moveTo>
                    <a:pt x="73" y="4446"/>
                  </a:moveTo>
                  <a:cubicBezTo>
                    <a:pt x="73" y="4325"/>
                    <a:pt x="4349" y="1"/>
                    <a:pt x="6316" y="1264"/>
                  </a:cubicBezTo>
                  <a:cubicBezTo>
                    <a:pt x="8308" y="2503"/>
                    <a:pt x="1458" y="4689"/>
                    <a:pt x="0" y="505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5445800" y="427038"/>
              <a:ext cx="149425" cy="115425"/>
            </a:xfrm>
            <a:custGeom>
              <a:rect b="b" l="l" r="r" t="t"/>
              <a:pathLst>
                <a:path extrusionOk="0" h="4617" w="5977">
                  <a:moveTo>
                    <a:pt x="5685" y="4616"/>
                  </a:moveTo>
                  <a:cubicBezTo>
                    <a:pt x="5685" y="4616"/>
                    <a:pt x="1337" y="3402"/>
                    <a:pt x="1" y="1"/>
                  </a:cubicBezTo>
                  <a:cubicBezTo>
                    <a:pt x="2479" y="1"/>
                    <a:pt x="4762" y="1361"/>
                    <a:pt x="5977" y="3572"/>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5596425" y="427038"/>
              <a:ext cx="142725" cy="95375"/>
            </a:xfrm>
            <a:custGeom>
              <a:rect b="b" l="l" r="r" t="t"/>
              <a:pathLst>
                <a:path extrusionOk="0" h="3815" w="5709">
                  <a:moveTo>
                    <a:pt x="0" y="3110"/>
                  </a:moveTo>
                  <a:cubicBezTo>
                    <a:pt x="0" y="3110"/>
                    <a:pt x="680" y="292"/>
                    <a:pt x="5709" y="1"/>
                  </a:cubicBezTo>
                  <a:cubicBezTo>
                    <a:pt x="5709" y="1"/>
                    <a:pt x="5442" y="3523"/>
                    <a:pt x="0" y="3815"/>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5460375" y="335338"/>
              <a:ext cx="145175" cy="100850"/>
            </a:xfrm>
            <a:custGeom>
              <a:rect b="b" l="l" r="r" t="t"/>
              <a:pathLst>
                <a:path extrusionOk="0" h="4034" w="5807">
                  <a:moveTo>
                    <a:pt x="5807" y="3329"/>
                  </a:moveTo>
                  <a:cubicBezTo>
                    <a:pt x="5807" y="3329"/>
                    <a:pt x="3790" y="147"/>
                    <a:pt x="1" y="1"/>
                  </a:cubicBezTo>
                  <a:cubicBezTo>
                    <a:pt x="1" y="1"/>
                    <a:pt x="365" y="3936"/>
                    <a:pt x="5710" y="4033"/>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5605525" y="360863"/>
              <a:ext cx="160975" cy="64400"/>
            </a:xfrm>
            <a:custGeom>
              <a:rect b="b" l="l" r="r" t="t"/>
              <a:pathLst>
                <a:path extrusionOk="0" h="2576" w="6439">
                  <a:moveTo>
                    <a:pt x="49" y="1822"/>
                  </a:moveTo>
                  <a:cubicBezTo>
                    <a:pt x="49" y="1822"/>
                    <a:pt x="2527" y="0"/>
                    <a:pt x="6438" y="535"/>
                  </a:cubicBezTo>
                  <a:cubicBezTo>
                    <a:pt x="6438" y="535"/>
                    <a:pt x="5588" y="2575"/>
                    <a:pt x="1" y="230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5495600" y="244863"/>
              <a:ext cx="154300" cy="117225"/>
            </a:xfrm>
            <a:custGeom>
              <a:rect b="b" l="l" r="r" t="t"/>
              <a:pathLst>
                <a:path extrusionOk="0" h="4689" w="6172">
                  <a:moveTo>
                    <a:pt x="4713" y="4689"/>
                  </a:moveTo>
                  <a:cubicBezTo>
                    <a:pt x="4713" y="4689"/>
                    <a:pt x="6171" y="195"/>
                    <a:pt x="1" y="0"/>
                  </a:cubicBezTo>
                  <a:cubicBezTo>
                    <a:pt x="1" y="0"/>
                    <a:pt x="1677" y="3960"/>
                    <a:pt x="4713" y="468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5614650" y="289788"/>
              <a:ext cx="139075" cy="68650"/>
            </a:xfrm>
            <a:custGeom>
              <a:rect b="b" l="l" r="r" t="t"/>
              <a:pathLst>
                <a:path extrusionOk="0" h="2746" w="5563">
                  <a:moveTo>
                    <a:pt x="122" y="2746"/>
                  </a:moveTo>
                  <a:cubicBezTo>
                    <a:pt x="0" y="2746"/>
                    <a:pt x="1336" y="171"/>
                    <a:pt x="5563" y="1"/>
                  </a:cubicBezTo>
                  <a:cubicBezTo>
                    <a:pt x="5563" y="25"/>
                    <a:pt x="4130" y="2600"/>
                    <a:pt x="122" y="2746"/>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5576975" y="150113"/>
              <a:ext cx="125150" cy="91725"/>
            </a:xfrm>
            <a:custGeom>
              <a:rect b="b" l="l" r="r" t="t"/>
              <a:pathLst>
                <a:path extrusionOk="0" h="3669" w="5006">
                  <a:moveTo>
                    <a:pt x="4884" y="3669"/>
                  </a:moveTo>
                  <a:cubicBezTo>
                    <a:pt x="4884" y="3669"/>
                    <a:pt x="5005" y="511"/>
                    <a:pt x="1" y="1"/>
                  </a:cubicBezTo>
                  <a:cubicBezTo>
                    <a:pt x="1" y="1"/>
                    <a:pt x="487" y="3159"/>
                    <a:pt x="4884" y="3669"/>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5714850" y="181088"/>
              <a:ext cx="134225" cy="74125"/>
            </a:xfrm>
            <a:custGeom>
              <a:rect b="b" l="l" r="r" t="t"/>
              <a:pathLst>
                <a:path extrusionOk="0" h="2965" w="5369">
                  <a:moveTo>
                    <a:pt x="0" y="2551"/>
                  </a:moveTo>
                  <a:cubicBezTo>
                    <a:pt x="0" y="2551"/>
                    <a:pt x="73" y="219"/>
                    <a:pt x="5369" y="1"/>
                  </a:cubicBezTo>
                  <a:cubicBezTo>
                    <a:pt x="5369" y="1"/>
                    <a:pt x="3838" y="2964"/>
                    <a:pt x="0" y="255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5560600" y="237413"/>
              <a:ext cx="188875" cy="487250"/>
            </a:xfrm>
            <a:custGeom>
              <a:rect b="b" l="l" r="r" t="t"/>
              <a:pathLst>
                <a:path extrusionOk="0" h="19490" w="7555">
                  <a:moveTo>
                    <a:pt x="4939" y="1"/>
                  </a:moveTo>
                  <a:cubicBezTo>
                    <a:pt x="4880" y="1"/>
                    <a:pt x="4820" y="3"/>
                    <a:pt x="4761" y="7"/>
                  </a:cubicBezTo>
                  <a:cubicBezTo>
                    <a:pt x="4227" y="55"/>
                    <a:pt x="3717" y="298"/>
                    <a:pt x="3352" y="711"/>
                  </a:cubicBezTo>
                  <a:cubicBezTo>
                    <a:pt x="1992" y="2193"/>
                    <a:pt x="1506" y="7586"/>
                    <a:pt x="1069" y="12372"/>
                  </a:cubicBezTo>
                  <a:cubicBezTo>
                    <a:pt x="777" y="15651"/>
                    <a:pt x="486" y="18760"/>
                    <a:pt x="0" y="19319"/>
                  </a:cubicBezTo>
                  <a:lnTo>
                    <a:pt x="316" y="19489"/>
                  </a:lnTo>
                  <a:cubicBezTo>
                    <a:pt x="850" y="18906"/>
                    <a:pt x="1093" y="16404"/>
                    <a:pt x="1458" y="12396"/>
                  </a:cubicBezTo>
                  <a:cubicBezTo>
                    <a:pt x="1871" y="7902"/>
                    <a:pt x="2381" y="2315"/>
                    <a:pt x="3668" y="906"/>
                  </a:cubicBezTo>
                  <a:cubicBezTo>
                    <a:pt x="3960" y="566"/>
                    <a:pt x="4348" y="371"/>
                    <a:pt x="4810" y="347"/>
                  </a:cubicBezTo>
                  <a:cubicBezTo>
                    <a:pt x="4864" y="342"/>
                    <a:pt x="4919" y="340"/>
                    <a:pt x="4973" y="340"/>
                  </a:cubicBezTo>
                  <a:cubicBezTo>
                    <a:pt x="6093" y="340"/>
                    <a:pt x="7263" y="1246"/>
                    <a:pt x="7263" y="1246"/>
                  </a:cubicBezTo>
                  <a:lnTo>
                    <a:pt x="7555" y="1027"/>
                  </a:lnTo>
                  <a:cubicBezTo>
                    <a:pt x="7508" y="981"/>
                    <a:pt x="6239" y="1"/>
                    <a:pt x="493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5439725" y="711263"/>
              <a:ext cx="147425" cy="150275"/>
            </a:xfrm>
            <a:custGeom>
              <a:rect b="b" l="l" r="r" t="t"/>
              <a:pathLst>
                <a:path extrusionOk="0" h="6011" w="5897">
                  <a:moveTo>
                    <a:pt x="5224" y="1"/>
                  </a:moveTo>
                  <a:lnTo>
                    <a:pt x="5224" y="1"/>
                  </a:lnTo>
                  <a:cubicBezTo>
                    <a:pt x="5223" y="1"/>
                    <a:pt x="1" y="2867"/>
                    <a:pt x="1483" y="5418"/>
                  </a:cubicBezTo>
                  <a:cubicBezTo>
                    <a:pt x="1722" y="5833"/>
                    <a:pt x="2002" y="6011"/>
                    <a:pt x="2300" y="6011"/>
                  </a:cubicBezTo>
                  <a:cubicBezTo>
                    <a:pt x="3851" y="6011"/>
                    <a:pt x="5896" y="1203"/>
                    <a:pt x="5224"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5379050" y="610488"/>
              <a:ext cx="194325" cy="86025"/>
            </a:xfrm>
            <a:custGeom>
              <a:rect b="b" l="l" r="r" t="t"/>
              <a:pathLst>
                <a:path extrusionOk="0" h="3441" w="7773">
                  <a:moveTo>
                    <a:pt x="2357" y="1"/>
                  </a:moveTo>
                  <a:cubicBezTo>
                    <a:pt x="928" y="1"/>
                    <a:pt x="0" y="227"/>
                    <a:pt x="1140" y="971"/>
                  </a:cubicBezTo>
                  <a:cubicBezTo>
                    <a:pt x="2594" y="1933"/>
                    <a:pt x="4895" y="3441"/>
                    <a:pt x="6949" y="3441"/>
                  </a:cubicBezTo>
                  <a:cubicBezTo>
                    <a:pt x="7229" y="3441"/>
                    <a:pt x="7504" y="3413"/>
                    <a:pt x="7772" y="3352"/>
                  </a:cubicBezTo>
                  <a:lnTo>
                    <a:pt x="7772" y="2501"/>
                  </a:lnTo>
                  <a:cubicBezTo>
                    <a:pt x="7772" y="2501"/>
                    <a:pt x="6825" y="339"/>
                    <a:pt x="4541" y="121"/>
                  </a:cubicBezTo>
                  <a:cubicBezTo>
                    <a:pt x="3811" y="51"/>
                    <a:pt x="3029" y="1"/>
                    <a:pt x="235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5576975" y="614563"/>
              <a:ext cx="194975" cy="74775"/>
            </a:xfrm>
            <a:custGeom>
              <a:rect b="b" l="l" r="r" t="t"/>
              <a:pathLst>
                <a:path extrusionOk="0" h="2991" w="7799">
                  <a:moveTo>
                    <a:pt x="6126" y="1"/>
                  </a:moveTo>
                  <a:cubicBezTo>
                    <a:pt x="4472" y="1"/>
                    <a:pt x="122" y="1901"/>
                    <a:pt x="122" y="1901"/>
                  </a:cubicBezTo>
                  <a:lnTo>
                    <a:pt x="1" y="2751"/>
                  </a:lnTo>
                  <a:cubicBezTo>
                    <a:pt x="1" y="2751"/>
                    <a:pt x="294" y="2991"/>
                    <a:pt x="1116" y="2991"/>
                  </a:cubicBezTo>
                  <a:cubicBezTo>
                    <a:pt x="1752" y="2991"/>
                    <a:pt x="2704" y="2847"/>
                    <a:pt x="4082" y="2338"/>
                  </a:cubicBezTo>
                  <a:cubicBezTo>
                    <a:pt x="7216" y="1172"/>
                    <a:pt x="7799" y="103"/>
                    <a:pt x="6268" y="6"/>
                  </a:cubicBezTo>
                  <a:cubicBezTo>
                    <a:pt x="6224" y="3"/>
                    <a:pt x="6176" y="1"/>
                    <a:pt x="6126"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5352900" y="515763"/>
              <a:ext cx="235050" cy="88050"/>
            </a:xfrm>
            <a:custGeom>
              <a:rect b="b" l="l" r="r" t="t"/>
              <a:pathLst>
                <a:path extrusionOk="0" h="3522" w="9402">
                  <a:moveTo>
                    <a:pt x="3604" y="0"/>
                  </a:moveTo>
                  <a:cubicBezTo>
                    <a:pt x="3363" y="0"/>
                    <a:pt x="3125" y="23"/>
                    <a:pt x="2891" y="72"/>
                  </a:cubicBezTo>
                  <a:cubicBezTo>
                    <a:pt x="0" y="698"/>
                    <a:pt x="4586" y="3522"/>
                    <a:pt x="9258" y="3522"/>
                  </a:cubicBezTo>
                  <a:cubicBezTo>
                    <a:pt x="9298" y="3522"/>
                    <a:pt x="9337" y="3521"/>
                    <a:pt x="9377" y="3521"/>
                  </a:cubicBezTo>
                  <a:lnTo>
                    <a:pt x="9401" y="3084"/>
                  </a:lnTo>
                  <a:cubicBezTo>
                    <a:pt x="9401" y="2950"/>
                    <a:pt x="6360" y="0"/>
                    <a:pt x="3604"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5587925" y="491713"/>
              <a:ext cx="207725" cy="100550"/>
            </a:xfrm>
            <a:custGeom>
              <a:rect b="b" l="l" r="r" t="t"/>
              <a:pathLst>
                <a:path extrusionOk="0" h="4022" w="8309">
                  <a:moveTo>
                    <a:pt x="5467" y="1"/>
                  </a:moveTo>
                  <a:cubicBezTo>
                    <a:pt x="3330" y="1"/>
                    <a:pt x="73" y="3308"/>
                    <a:pt x="73" y="3414"/>
                  </a:cubicBezTo>
                  <a:lnTo>
                    <a:pt x="0" y="4021"/>
                  </a:lnTo>
                  <a:cubicBezTo>
                    <a:pt x="1458" y="3657"/>
                    <a:pt x="8308" y="1471"/>
                    <a:pt x="6316" y="232"/>
                  </a:cubicBezTo>
                  <a:cubicBezTo>
                    <a:pt x="6066" y="71"/>
                    <a:pt x="5778" y="1"/>
                    <a:pt x="5467"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5445800" y="427038"/>
              <a:ext cx="149425" cy="115425"/>
            </a:xfrm>
            <a:custGeom>
              <a:rect b="b" l="l" r="r" t="t"/>
              <a:pathLst>
                <a:path extrusionOk="0" h="4617" w="5977">
                  <a:moveTo>
                    <a:pt x="1" y="1"/>
                  </a:moveTo>
                  <a:cubicBezTo>
                    <a:pt x="1337" y="3402"/>
                    <a:pt x="5685" y="4616"/>
                    <a:pt x="5685" y="4616"/>
                  </a:cubicBezTo>
                  <a:lnTo>
                    <a:pt x="5977" y="3572"/>
                  </a:lnTo>
                  <a:cubicBezTo>
                    <a:pt x="4762" y="1361"/>
                    <a:pt x="2479" y="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5596425" y="427038"/>
              <a:ext cx="142725" cy="95375"/>
            </a:xfrm>
            <a:custGeom>
              <a:rect b="b" l="l" r="r" t="t"/>
              <a:pathLst>
                <a:path extrusionOk="0" h="3815" w="5709">
                  <a:moveTo>
                    <a:pt x="5709" y="1"/>
                  </a:moveTo>
                  <a:cubicBezTo>
                    <a:pt x="680" y="292"/>
                    <a:pt x="0" y="3110"/>
                    <a:pt x="0" y="3110"/>
                  </a:cubicBezTo>
                  <a:lnTo>
                    <a:pt x="0" y="3815"/>
                  </a:lnTo>
                  <a:cubicBezTo>
                    <a:pt x="5442" y="3523"/>
                    <a:pt x="5709" y="1"/>
                    <a:pt x="570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5460375" y="335338"/>
              <a:ext cx="145175" cy="100850"/>
            </a:xfrm>
            <a:custGeom>
              <a:rect b="b" l="l" r="r" t="t"/>
              <a:pathLst>
                <a:path extrusionOk="0" h="4034" w="5807">
                  <a:moveTo>
                    <a:pt x="1" y="1"/>
                  </a:moveTo>
                  <a:cubicBezTo>
                    <a:pt x="1" y="1"/>
                    <a:pt x="365" y="3936"/>
                    <a:pt x="5710" y="4033"/>
                  </a:cubicBezTo>
                  <a:lnTo>
                    <a:pt x="5807" y="3329"/>
                  </a:lnTo>
                  <a:cubicBezTo>
                    <a:pt x="5807" y="3329"/>
                    <a:pt x="3790" y="147"/>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5605525" y="371763"/>
              <a:ext cx="160975" cy="47400"/>
            </a:xfrm>
            <a:custGeom>
              <a:rect b="b" l="l" r="r" t="t"/>
              <a:pathLst>
                <a:path extrusionOk="0" h="1896" w="6439">
                  <a:moveTo>
                    <a:pt x="5010" y="0"/>
                  </a:moveTo>
                  <a:cubicBezTo>
                    <a:pt x="1934" y="0"/>
                    <a:pt x="49" y="1386"/>
                    <a:pt x="49" y="1386"/>
                  </a:cubicBezTo>
                  <a:lnTo>
                    <a:pt x="1" y="1872"/>
                  </a:lnTo>
                  <a:cubicBezTo>
                    <a:pt x="344" y="1888"/>
                    <a:pt x="669" y="1896"/>
                    <a:pt x="978" y="1896"/>
                  </a:cubicBezTo>
                  <a:cubicBezTo>
                    <a:pt x="5689" y="1896"/>
                    <a:pt x="6438" y="99"/>
                    <a:pt x="6438" y="99"/>
                  </a:cubicBezTo>
                  <a:cubicBezTo>
                    <a:pt x="5938" y="30"/>
                    <a:pt x="5461" y="0"/>
                    <a:pt x="5010"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5495600" y="244863"/>
              <a:ext cx="154300" cy="117225"/>
            </a:xfrm>
            <a:custGeom>
              <a:rect b="b" l="l" r="r" t="t"/>
              <a:pathLst>
                <a:path extrusionOk="0" h="4689" w="6172">
                  <a:moveTo>
                    <a:pt x="1" y="0"/>
                  </a:moveTo>
                  <a:cubicBezTo>
                    <a:pt x="1" y="0"/>
                    <a:pt x="1677" y="3960"/>
                    <a:pt x="4713" y="4689"/>
                  </a:cubicBezTo>
                  <a:cubicBezTo>
                    <a:pt x="4713" y="4689"/>
                    <a:pt x="6171" y="195"/>
                    <a:pt x="1" y="0"/>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5614650" y="289788"/>
              <a:ext cx="139075" cy="68650"/>
            </a:xfrm>
            <a:custGeom>
              <a:rect b="b" l="l" r="r" t="t"/>
              <a:pathLst>
                <a:path extrusionOk="0" h="2746" w="5563">
                  <a:moveTo>
                    <a:pt x="5563" y="1"/>
                  </a:moveTo>
                  <a:cubicBezTo>
                    <a:pt x="1336" y="171"/>
                    <a:pt x="0" y="2746"/>
                    <a:pt x="122" y="2746"/>
                  </a:cubicBezTo>
                  <a:cubicBezTo>
                    <a:pt x="4130" y="2600"/>
                    <a:pt x="5563" y="25"/>
                    <a:pt x="5563"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5576975" y="150113"/>
              <a:ext cx="125150" cy="91725"/>
            </a:xfrm>
            <a:custGeom>
              <a:rect b="b" l="l" r="r" t="t"/>
              <a:pathLst>
                <a:path extrusionOk="0" h="3669" w="5006">
                  <a:moveTo>
                    <a:pt x="1" y="1"/>
                  </a:moveTo>
                  <a:cubicBezTo>
                    <a:pt x="1" y="1"/>
                    <a:pt x="487" y="3159"/>
                    <a:pt x="4884" y="3669"/>
                  </a:cubicBezTo>
                  <a:cubicBezTo>
                    <a:pt x="4884" y="3669"/>
                    <a:pt x="5005" y="511"/>
                    <a:pt x="1"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5714850" y="181088"/>
              <a:ext cx="134225" cy="64775"/>
            </a:xfrm>
            <a:custGeom>
              <a:rect b="b" l="l" r="r" t="t"/>
              <a:pathLst>
                <a:path extrusionOk="0" h="2591" w="5369">
                  <a:moveTo>
                    <a:pt x="5369" y="1"/>
                  </a:moveTo>
                  <a:cubicBezTo>
                    <a:pt x="73" y="219"/>
                    <a:pt x="0" y="2551"/>
                    <a:pt x="0" y="2551"/>
                  </a:cubicBezTo>
                  <a:cubicBezTo>
                    <a:pt x="250" y="2578"/>
                    <a:pt x="491" y="2591"/>
                    <a:pt x="721" y="2591"/>
                  </a:cubicBezTo>
                  <a:cubicBezTo>
                    <a:pt x="4031" y="2591"/>
                    <a:pt x="5369" y="1"/>
                    <a:pt x="536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4" name="Shape 3674"/>
        <p:cNvGrpSpPr/>
        <p:nvPr/>
      </p:nvGrpSpPr>
      <p:grpSpPr>
        <a:xfrm>
          <a:off x="0" y="0"/>
          <a:ext cx="0" cy="0"/>
          <a:chOff x="0" y="0"/>
          <a:chExt cx="0" cy="0"/>
        </a:xfrm>
      </p:grpSpPr>
      <p:sp>
        <p:nvSpPr>
          <p:cNvPr id="3675" name="Google Shape;3675;p48"/>
          <p:cNvSpPr txBox="1"/>
          <p:nvPr>
            <p:ph idx="2" type="title"/>
          </p:nvPr>
        </p:nvSpPr>
        <p:spPr>
          <a:xfrm flipH="1">
            <a:off x="4723650" y="2583476"/>
            <a:ext cx="3454500" cy="6696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Events</a:t>
            </a:r>
            <a:endParaRPr/>
          </a:p>
        </p:txBody>
      </p:sp>
      <p:sp>
        <p:nvSpPr>
          <p:cNvPr id="3676" name="Google Shape;3676;p48"/>
          <p:cNvSpPr txBox="1"/>
          <p:nvPr>
            <p:ph type="title"/>
          </p:nvPr>
        </p:nvSpPr>
        <p:spPr>
          <a:xfrm>
            <a:off x="4723650" y="1210825"/>
            <a:ext cx="1991100" cy="13728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05</a:t>
            </a:r>
            <a:endParaRPr/>
          </a:p>
        </p:txBody>
      </p:sp>
      <p:sp>
        <p:nvSpPr>
          <p:cNvPr id="3677" name="Google Shape;3677;p48"/>
          <p:cNvSpPr txBox="1"/>
          <p:nvPr>
            <p:ph idx="1" type="subTitle"/>
          </p:nvPr>
        </p:nvSpPr>
        <p:spPr>
          <a:xfrm flipH="1">
            <a:off x="4723700" y="3457984"/>
            <a:ext cx="2687700" cy="55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You can enter a subtitle here if you need it</a:t>
            </a:r>
            <a:endParaRPr/>
          </a:p>
        </p:txBody>
      </p:sp>
      <p:grpSp>
        <p:nvGrpSpPr>
          <p:cNvPr id="3678" name="Google Shape;3678;p48"/>
          <p:cNvGrpSpPr/>
          <p:nvPr/>
        </p:nvGrpSpPr>
        <p:grpSpPr>
          <a:xfrm>
            <a:off x="800107" y="433053"/>
            <a:ext cx="3073293" cy="1739899"/>
            <a:chOff x="4853282" y="-203172"/>
            <a:chExt cx="3073293" cy="1739899"/>
          </a:xfrm>
        </p:grpSpPr>
        <p:grpSp>
          <p:nvGrpSpPr>
            <p:cNvPr id="3679" name="Google Shape;3679;p48"/>
            <p:cNvGrpSpPr/>
            <p:nvPr/>
          </p:nvGrpSpPr>
          <p:grpSpPr>
            <a:xfrm>
              <a:off x="4853282" y="-203172"/>
              <a:ext cx="3067592" cy="1739899"/>
              <a:chOff x="4669953" y="248175"/>
              <a:chExt cx="3633297" cy="2060759"/>
            </a:xfrm>
          </p:grpSpPr>
          <p:sp>
            <p:nvSpPr>
              <p:cNvPr id="3680" name="Google Shape;3680;p48"/>
              <p:cNvSpPr/>
              <p:nvPr/>
            </p:nvSpPr>
            <p:spPr>
              <a:xfrm>
                <a:off x="4675350" y="786725"/>
                <a:ext cx="3619500" cy="1522200"/>
              </a:xfrm>
              <a:prstGeom prst="rect">
                <a:avLst/>
              </a:prstGeom>
              <a:gradFill>
                <a:gsLst>
                  <a:gs pos="0">
                    <a:schemeClr val="accent4"/>
                  </a:gs>
                  <a:gs pos="100000">
                    <a:schemeClr val="lt2"/>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681" name="Google Shape;3681;p48"/>
              <p:cNvSpPr/>
              <p:nvPr/>
            </p:nvSpPr>
            <p:spPr>
              <a:xfrm>
                <a:off x="5946450" y="248175"/>
                <a:ext cx="1077300" cy="10773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3682" name="Google Shape;3682;p48"/>
              <p:cNvGrpSpPr/>
              <p:nvPr/>
            </p:nvGrpSpPr>
            <p:grpSpPr>
              <a:xfrm>
                <a:off x="4669953" y="803904"/>
                <a:ext cx="3606824" cy="1505030"/>
                <a:chOff x="4669943" y="803825"/>
                <a:chExt cx="3606824" cy="1525007"/>
              </a:xfrm>
            </p:grpSpPr>
            <p:sp>
              <p:nvSpPr>
                <p:cNvPr id="3683" name="Google Shape;3683;p48"/>
                <p:cNvSpPr/>
                <p:nvPr/>
              </p:nvSpPr>
              <p:spPr>
                <a:xfrm>
                  <a:off x="4705627"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8"/>
                <p:cNvSpPr/>
                <p:nvPr/>
              </p:nvSpPr>
              <p:spPr>
                <a:xfrm>
                  <a:off x="482425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8"/>
                <p:cNvSpPr/>
                <p:nvPr/>
              </p:nvSpPr>
              <p:spPr>
                <a:xfrm>
                  <a:off x="4761980"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8"/>
                <p:cNvSpPr/>
                <p:nvPr/>
              </p:nvSpPr>
              <p:spPr>
                <a:xfrm>
                  <a:off x="4969280"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8"/>
                <p:cNvSpPr/>
                <p:nvPr/>
              </p:nvSpPr>
              <p:spPr>
                <a:xfrm>
                  <a:off x="4926258"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8"/>
                <p:cNvSpPr/>
                <p:nvPr/>
              </p:nvSpPr>
              <p:spPr>
                <a:xfrm>
                  <a:off x="4899462"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8"/>
                <p:cNvSpPr/>
                <p:nvPr/>
              </p:nvSpPr>
              <p:spPr>
                <a:xfrm>
                  <a:off x="4669943"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8"/>
                <p:cNvSpPr/>
                <p:nvPr/>
              </p:nvSpPr>
              <p:spPr>
                <a:xfrm>
                  <a:off x="525414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8"/>
                <p:cNvSpPr/>
                <p:nvPr/>
              </p:nvSpPr>
              <p:spPr>
                <a:xfrm>
                  <a:off x="5393173"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8"/>
                <p:cNvSpPr/>
                <p:nvPr/>
              </p:nvSpPr>
              <p:spPr>
                <a:xfrm>
                  <a:off x="5327731"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8"/>
                <p:cNvSpPr/>
                <p:nvPr/>
              </p:nvSpPr>
              <p:spPr>
                <a:xfrm>
                  <a:off x="5154363"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8"/>
                <p:cNvSpPr/>
                <p:nvPr/>
              </p:nvSpPr>
              <p:spPr>
                <a:xfrm>
                  <a:off x="472185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8"/>
                <p:cNvSpPr/>
                <p:nvPr/>
              </p:nvSpPr>
              <p:spPr>
                <a:xfrm>
                  <a:off x="4677821"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8"/>
                <p:cNvSpPr/>
                <p:nvPr/>
              </p:nvSpPr>
              <p:spPr>
                <a:xfrm>
                  <a:off x="5207013"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8"/>
                <p:cNvSpPr/>
                <p:nvPr/>
              </p:nvSpPr>
              <p:spPr>
                <a:xfrm>
                  <a:off x="4835299"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8"/>
                <p:cNvSpPr/>
                <p:nvPr/>
              </p:nvSpPr>
              <p:spPr>
                <a:xfrm>
                  <a:off x="5405898"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8"/>
                <p:cNvSpPr/>
                <p:nvPr/>
              </p:nvSpPr>
              <p:spPr>
                <a:xfrm>
                  <a:off x="5194894"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8"/>
                <p:cNvSpPr/>
                <p:nvPr/>
              </p:nvSpPr>
              <p:spPr>
                <a:xfrm>
                  <a:off x="5277909"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8"/>
                <p:cNvSpPr/>
                <p:nvPr/>
              </p:nvSpPr>
              <p:spPr>
                <a:xfrm>
                  <a:off x="5251180"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8"/>
                <p:cNvSpPr/>
                <p:nvPr/>
              </p:nvSpPr>
              <p:spPr>
                <a:xfrm>
                  <a:off x="5439359"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8"/>
                <p:cNvSpPr/>
                <p:nvPr/>
              </p:nvSpPr>
              <p:spPr>
                <a:xfrm>
                  <a:off x="5217718"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8"/>
                <p:cNvSpPr/>
                <p:nvPr/>
              </p:nvSpPr>
              <p:spPr>
                <a:xfrm>
                  <a:off x="5371763"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8"/>
                <p:cNvSpPr/>
                <p:nvPr/>
              </p:nvSpPr>
              <p:spPr>
                <a:xfrm>
                  <a:off x="5423134"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8"/>
                <p:cNvSpPr/>
                <p:nvPr/>
              </p:nvSpPr>
              <p:spPr>
                <a:xfrm>
                  <a:off x="5340792"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8"/>
                <p:cNvSpPr/>
                <p:nvPr/>
              </p:nvSpPr>
              <p:spPr>
                <a:xfrm>
                  <a:off x="5137801"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8"/>
                <p:cNvSpPr/>
                <p:nvPr/>
              </p:nvSpPr>
              <p:spPr>
                <a:xfrm>
                  <a:off x="5148236"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8"/>
                <p:cNvSpPr/>
                <p:nvPr/>
              </p:nvSpPr>
              <p:spPr>
                <a:xfrm>
                  <a:off x="5305984"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8"/>
                <p:cNvSpPr/>
                <p:nvPr/>
              </p:nvSpPr>
              <p:spPr>
                <a:xfrm>
                  <a:off x="4859402"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8"/>
                <p:cNvSpPr/>
                <p:nvPr/>
              </p:nvSpPr>
              <p:spPr>
                <a:xfrm>
                  <a:off x="4963760"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8"/>
                <p:cNvSpPr/>
                <p:nvPr/>
              </p:nvSpPr>
              <p:spPr>
                <a:xfrm>
                  <a:off x="4890844"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8"/>
                <p:cNvSpPr/>
                <p:nvPr/>
              </p:nvSpPr>
              <p:spPr>
                <a:xfrm>
                  <a:off x="4792883"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8"/>
                <p:cNvSpPr/>
                <p:nvPr/>
              </p:nvSpPr>
              <p:spPr>
                <a:xfrm>
                  <a:off x="4698962"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8"/>
                <p:cNvSpPr/>
                <p:nvPr/>
              </p:nvSpPr>
              <p:spPr>
                <a:xfrm>
                  <a:off x="5542101"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8"/>
                <p:cNvSpPr/>
                <p:nvPr/>
              </p:nvSpPr>
              <p:spPr>
                <a:xfrm>
                  <a:off x="5660799"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8"/>
                <p:cNvSpPr/>
                <p:nvPr/>
              </p:nvSpPr>
              <p:spPr>
                <a:xfrm>
                  <a:off x="559852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8"/>
                <p:cNvSpPr/>
                <p:nvPr/>
              </p:nvSpPr>
              <p:spPr>
                <a:xfrm>
                  <a:off x="5805822"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8"/>
                <p:cNvSpPr/>
                <p:nvPr/>
              </p:nvSpPr>
              <p:spPr>
                <a:xfrm>
                  <a:off x="5762800"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8"/>
                <p:cNvSpPr/>
                <p:nvPr/>
              </p:nvSpPr>
              <p:spPr>
                <a:xfrm>
                  <a:off x="5736003"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8"/>
                <p:cNvSpPr/>
                <p:nvPr/>
              </p:nvSpPr>
              <p:spPr>
                <a:xfrm>
                  <a:off x="5506485"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8"/>
                <p:cNvSpPr/>
                <p:nvPr/>
              </p:nvSpPr>
              <p:spPr>
                <a:xfrm>
                  <a:off x="6090684"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8"/>
                <p:cNvSpPr/>
                <p:nvPr/>
              </p:nvSpPr>
              <p:spPr>
                <a:xfrm>
                  <a:off x="6229714"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8"/>
                <p:cNvSpPr/>
                <p:nvPr/>
              </p:nvSpPr>
              <p:spPr>
                <a:xfrm>
                  <a:off x="616413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8"/>
                <p:cNvSpPr/>
                <p:nvPr/>
              </p:nvSpPr>
              <p:spPr>
                <a:xfrm>
                  <a:off x="5990770"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8"/>
                <p:cNvSpPr/>
                <p:nvPr/>
              </p:nvSpPr>
              <p:spPr>
                <a:xfrm>
                  <a:off x="5558394"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8"/>
                <p:cNvSpPr/>
                <p:nvPr/>
              </p:nvSpPr>
              <p:spPr>
                <a:xfrm>
                  <a:off x="5489316"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8"/>
                <p:cNvSpPr/>
                <p:nvPr/>
              </p:nvSpPr>
              <p:spPr>
                <a:xfrm>
                  <a:off x="5514362"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8"/>
                <p:cNvSpPr/>
                <p:nvPr/>
              </p:nvSpPr>
              <p:spPr>
                <a:xfrm>
                  <a:off x="6043554"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8"/>
                <p:cNvSpPr/>
                <p:nvPr/>
              </p:nvSpPr>
              <p:spPr>
                <a:xfrm>
                  <a:off x="5671841"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8"/>
                <p:cNvSpPr/>
                <p:nvPr/>
              </p:nvSpPr>
              <p:spPr>
                <a:xfrm>
                  <a:off x="6242305"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8"/>
                <p:cNvSpPr/>
                <p:nvPr/>
              </p:nvSpPr>
              <p:spPr>
                <a:xfrm>
                  <a:off x="6031436"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8"/>
                <p:cNvSpPr/>
                <p:nvPr/>
              </p:nvSpPr>
              <p:spPr>
                <a:xfrm>
                  <a:off x="6114450"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8"/>
                <p:cNvSpPr/>
                <p:nvPr/>
              </p:nvSpPr>
              <p:spPr>
                <a:xfrm>
                  <a:off x="6087788"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8"/>
                <p:cNvSpPr/>
                <p:nvPr/>
              </p:nvSpPr>
              <p:spPr>
                <a:xfrm>
                  <a:off x="6275901"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8"/>
                <p:cNvSpPr/>
                <p:nvPr/>
              </p:nvSpPr>
              <p:spPr>
                <a:xfrm>
                  <a:off x="6054259"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8"/>
                <p:cNvSpPr/>
                <p:nvPr/>
              </p:nvSpPr>
              <p:spPr>
                <a:xfrm>
                  <a:off x="6208372"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8"/>
                <p:cNvSpPr/>
                <p:nvPr/>
              </p:nvSpPr>
              <p:spPr>
                <a:xfrm>
                  <a:off x="6259675"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8"/>
                <p:cNvSpPr/>
                <p:nvPr/>
              </p:nvSpPr>
              <p:spPr>
                <a:xfrm>
                  <a:off x="6177334"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8"/>
                <p:cNvSpPr/>
                <p:nvPr/>
              </p:nvSpPr>
              <p:spPr>
                <a:xfrm>
                  <a:off x="5974342"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8"/>
                <p:cNvSpPr/>
                <p:nvPr/>
              </p:nvSpPr>
              <p:spPr>
                <a:xfrm>
                  <a:off x="5984710"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8"/>
                <p:cNvSpPr/>
                <p:nvPr/>
              </p:nvSpPr>
              <p:spPr>
                <a:xfrm>
                  <a:off x="6142526"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8"/>
                <p:cNvSpPr/>
                <p:nvPr/>
              </p:nvSpPr>
              <p:spPr>
                <a:xfrm>
                  <a:off x="5695944"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8"/>
                <p:cNvSpPr/>
                <p:nvPr/>
              </p:nvSpPr>
              <p:spPr>
                <a:xfrm>
                  <a:off x="5800166"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8"/>
                <p:cNvSpPr/>
                <p:nvPr/>
              </p:nvSpPr>
              <p:spPr>
                <a:xfrm>
                  <a:off x="5727453"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8"/>
                <p:cNvSpPr/>
                <p:nvPr/>
              </p:nvSpPr>
              <p:spPr>
                <a:xfrm>
                  <a:off x="5629290"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8"/>
                <p:cNvSpPr/>
                <p:nvPr/>
              </p:nvSpPr>
              <p:spPr>
                <a:xfrm>
                  <a:off x="5535368"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8"/>
                <p:cNvSpPr/>
                <p:nvPr/>
              </p:nvSpPr>
              <p:spPr>
                <a:xfrm>
                  <a:off x="4705627"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8"/>
                <p:cNvSpPr/>
                <p:nvPr/>
              </p:nvSpPr>
              <p:spPr>
                <a:xfrm>
                  <a:off x="482425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8"/>
                <p:cNvSpPr/>
                <p:nvPr/>
              </p:nvSpPr>
              <p:spPr>
                <a:xfrm>
                  <a:off x="4761980"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8"/>
                <p:cNvSpPr/>
                <p:nvPr/>
              </p:nvSpPr>
              <p:spPr>
                <a:xfrm>
                  <a:off x="4969280"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8"/>
                <p:cNvSpPr/>
                <p:nvPr/>
              </p:nvSpPr>
              <p:spPr>
                <a:xfrm>
                  <a:off x="4926258"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8"/>
                <p:cNvSpPr/>
                <p:nvPr/>
              </p:nvSpPr>
              <p:spPr>
                <a:xfrm>
                  <a:off x="4899462"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8"/>
                <p:cNvSpPr/>
                <p:nvPr/>
              </p:nvSpPr>
              <p:spPr>
                <a:xfrm>
                  <a:off x="525414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8"/>
                <p:cNvSpPr/>
                <p:nvPr/>
              </p:nvSpPr>
              <p:spPr>
                <a:xfrm>
                  <a:off x="5393173"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8"/>
                <p:cNvSpPr/>
                <p:nvPr/>
              </p:nvSpPr>
              <p:spPr>
                <a:xfrm>
                  <a:off x="5327731"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8"/>
                <p:cNvSpPr/>
                <p:nvPr/>
              </p:nvSpPr>
              <p:spPr>
                <a:xfrm>
                  <a:off x="5154363"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8"/>
                <p:cNvSpPr/>
                <p:nvPr/>
              </p:nvSpPr>
              <p:spPr>
                <a:xfrm>
                  <a:off x="472185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8"/>
                <p:cNvSpPr/>
                <p:nvPr/>
              </p:nvSpPr>
              <p:spPr>
                <a:xfrm>
                  <a:off x="4677821"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8"/>
                <p:cNvSpPr/>
                <p:nvPr/>
              </p:nvSpPr>
              <p:spPr>
                <a:xfrm>
                  <a:off x="4835299"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8"/>
                <p:cNvSpPr/>
                <p:nvPr/>
              </p:nvSpPr>
              <p:spPr>
                <a:xfrm>
                  <a:off x="5405898"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5194894"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5277909"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5251180"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5439359"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5217718"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5371763"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5423134"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5340792"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5137801"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5148236"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5305984"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4859402"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8"/>
                <p:cNvSpPr/>
                <p:nvPr/>
              </p:nvSpPr>
              <p:spPr>
                <a:xfrm>
                  <a:off x="4963760"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8"/>
                <p:cNvSpPr/>
                <p:nvPr/>
              </p:nvSpPr>
              <p:spPr>
                <a:xfrm>
                  <a:off x="4890844"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4792883"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4698962"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5542101"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5660799"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559852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5805822"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a:off x="5762800"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5736003"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5506485"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6090684"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6229714"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616413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5990770"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5558394"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5489316"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5514362"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6043554"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5671841"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6242305"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6031436"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6114450"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6087788"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6275901"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6054259"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6208372"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6259675"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6177334"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8"/>
                <p:cNvSpPr/>
                <p:nvPr/>
              </p:nvSpPr>
              <p:spPr>
                <a:xfrm>
                  <a:off x="5974342"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8"/>
                <p:cNvSpPr/>
                <p:nvPr/>
              </p:nvSpPr>
              <p:spPr>
                <a:xfrm>
                  <a:off x="5984710"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6142526"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5695944"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5800166"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5727453"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5629290"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5535368"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flipH="1">
                  <a:off x="7976218"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flipH="1">
                  <a:off x="785758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flipH="1">
                  <a:off x="7919933"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flipH="1">
                  <a:off x="7712565"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flipH="1">
                  <a:off x="7755587"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flipH="1">
                  <a:off x="7782383"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flipH="1">
                  <a:off x="8011902"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flipH="1">
                  <a:off x="7427703"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flipH="1">
                  <a:off x="7288672"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flipH="1">
                  <a:off x="7354114"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flipH="1">
                  <a:off x="7527482"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flipH="1">
                  <a:off x="795999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flipH="1">
                  <a:off x="8029070" y="1470288"/>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flipH="1">
                  <a:off x="8004025"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flipH="1">
                  <a:off x="7474832"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flipH="1">
                  <a:off x="7846546"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flipH="1">
                  <a:off x="7276015"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flipH="1">
                  <a:off x="7486951"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8"/>
                <p:cNvSpPr/>
                <p:nvPr/>
              </p:nvSpPr>
              <p:spPr>
                <a:xfrm flipH="1">
                  <a:off x="7404004"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flipH="1">
                  <a:off x="7430666"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flipH="1">
                  <a:off x="7242486"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8"/>
                <p:cNvSpPr/>
                <p:nvPr/>
              </p:nvSpPr>
              <p:spPr>
                <a:xfrm flipH="1">
                  <a:off x="7464127"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8"/>
                <p:cNvSpPr/>
                <p:nvPr/>
              </p:nvSpPr>
              <p:spPr>
                <a:xfrm flipH="1">
                  <a:off x="7310082"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flipH="1">
                  <a:off x="7258712"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flipH="1">
                  <a:off x="7341120"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flipH="1">
                  <a:off x="7544045"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flipH="1">
                  <a:off x="7533609"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8"/>
                <p:cNvSpPr/>
                <p:nvPr/>
              </p:nvSpPr>
              <p:spPr>
                <a:xfrm flipH="1">
                  <a:off x="7375861"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8"/>
                <p:cNvSpPr/>
                <p:nvPr/>
              </p:nvSpPr>
              <p:spPr>
                <a:xfrm flipH="1">
                  <a:off x="7822510"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8"/>
                <p:cNvSpPr/>
                <p:nvPr/>
              </p:nvSpPr>
              <p:spPr>
                <a:xfrm flipH="1">
                  <a:off x="7718086"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8"/>
                <p:cNvSpPr/>
                <p:nvPr/>
              </p:nvSpPr>
              <p:spPr>
                <a:xfrm flipH="1">
                  <a:off x="7791001"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flipH="1">
                  <a:off x="7889030"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flipH="1">
                  <a:off x="7982884"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flipH="1">
                  <a:off x="7139744"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flipH="1">
                  <a:off x="7021046"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flipH="1">
                  <a:off x="708339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flipH="1">
                  <a:off x="6876023"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flipH="1">
                  <a:off x="6919046"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flipH="1">
                  <a:off x="6945842"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flipH="1">
                  <a:off x="7175361"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flipH="1">
                  <a:off x="659116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flipH="1">
                  <a:off x="6452131"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flipH="1">
                  <a:off x="651770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flipH="1">
                  <a:off x="6691075"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flipH="1">
                  <a:off x="7123451"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flipH="1">
                  <a:off x="7192529"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flipH="1">
                  <a:off x="7167483"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flipH="1">
                  <a:off x="6638291"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flipH="1">
                  <a:off x="7010005"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flipH="1">
                  <a:off x="6439541"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flipH="1">
                  <a:off x="6650410"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flipH="1">
                  <a:off x="6567395"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flipH="1">
                  <a:off x="6594124"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flipH="1">
                  <a:off x="6405944"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flipH="1">
                  <a:off x="6627586"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flipH="1">
                  <a:off x="6473541"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flipH="1">
                  <a:off x="6422170"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flipH="1">
                  <a:off x="6504579"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flipH="1">
                  <a:off x="6707503"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flipH="1">
                  <a:off x="6697202"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flipH="1">
                  <a:off x="6539320"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flipH="1">
                  <a:off x="6985902"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flipH="1">
                  <a:off x="6881679"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flipH="1">
                  <a:off x="6954460"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flipH="1">
                  <a:off x="7052556"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flipH="1">
                  <a:off x="7146477"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flipH="1">
                  <a:off x="7976218"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flipH="1">
                  <a:off x="785758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flipH="1">
                  <a:off x="7919933"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flipH="1">
                  <a:off x="7712565"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flipH="1">
                  <a:off x="7755587"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flipH="1">
                  <a:off x="7782383"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flipH="1">
                  <a:off x="8011902"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flipH="1">
                  <a:off x="7427703"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flipH="1">
                  <a:off x="7288672"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flipH="1">
                  <a:off x="7354114"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flipH="1">
                  <a:off x="7527482"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flipH="1">
                  <a:off x="795999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flipH="1">
                  <a:off x="8029070" y="2245483"/>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flipH="1">
                  <a:off x="8004025"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flipH="1">
                  <a:off x="7846546"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8"/>
                <p:cNvSpPr/>
                <p:nvPr/>
              </p:nvSpPr>
              <p:spPr>
                <a:xfrm flipH="1">
                  <a:off x="7276015"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8"/>
                <p:cNvSpPr/>
                <p:nvPr/>
              </p:nvSpPr>
              <p:spPr>
                <a:xfrm flipH="1">
                  <a:off x="7486951"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flipH="1">
                  <a:off x="7404004"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flipH="1">
                  <a:off x="7430666"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flipH="1">
                  <a:off x="7242486"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flipH="1">
                  <a:off x="7464127"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flipH="1">
                  <a:off x="7310082"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flipH="1">
                  <a:off x="7258712"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flipH="1">
                  <a:off x="7341120"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flipH="1">
                  <a:off x="7544045"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flipH="1">
                  <a:off x="7533609"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flipH="1">
                  <a:off x="7375861"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flipH="1">
                  <a:off x="7822510"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flipH="1">
                  <a:off x="7718086"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flipH="1">
                  <a:off x="7791001"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flipH="1">
                  <a:off x="7889030"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flipH="1">
                  <a:off x="7982884"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flipH="1">
                  <a:off x="7139744"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flipH="1">
                  <a:off x="7021046"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flipH="1">
                  <a:off x="708339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flipH="1">
                  <a:off x="6876023"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flipH="1">
                  <a:off x="6919046"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flipH="1">
                  <a:off x="6945842"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flipH="1">
                  <a:off x="7175361"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flipH="1">
                  <a:off x="659116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flipH="1">
                  <a:off x="6452131"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flipH="1">
                  <a:off x="651770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flipH="1">
                  <a:off x="6691075"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flipH="1">
                  <a:off x="7123451"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flipH="1">
                  <a:off x="7192529"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flipH="1">
                  <a:off x="7167483"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flipH="1">
                  <a:off x="6638291"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flipH="1">
                  <a:off x="7010005"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flipH="1">
                  <a:off x="6439541"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flipH="1">
                  <a:off x="6650410"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flipH="1">
                  <a:off x="6567395"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flipH="1">
                  <a:off x="6594124"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flipH="1">
                  <a:off x="6405944"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flipH="1">
                  <a:off x="6627586"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flipH="1">
                  <a:off x="6473541"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flipH="1">
                  <a:off x="6422170"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flipH="1">
                  <a:off x="6504579"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flipH="1">
                  <a:off x="6707503"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flipH="1">
                  <a:off x="6697202"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flipH="1">
                  <a:off x="6539320"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flipH="1">
                  <a:off x="6985902"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flipH="1">
                  <a:off x="6881679"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flipH="1">
                  <a:off x="6954460"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flipH="1">
                  <a:off x="7052556"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flipH="1">
                  <a:off x="7146477"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flipH="1">
                  <a:off x="8268149"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flipH="1">
                  <a:off x="8129118"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flipH="1">
                  <a:off x="8194695"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flipH="1">
                  <a:off x="8116528"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flipH="1">
                  <a:off x="8244383"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flipH="1">
                  <a:off x="8271112"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flipH="1">
                  <a:off x="8082932"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flipH="1">
                  <a:off x="8150529"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flipH="1">
                  <a:off x="8099158"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flipH="1">
                  <a:off x="8181566"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8"/>
                <p:cNvSpPr/>
                <p:nvPr/>
              </p:nvSpPr>
              <p:spPr>
                <a:xfrm flipH="1">
                  <a:off x="8216307"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8"/>
                <p:cNvSpPr/>
                <p:nvPr/>
              </p:nvSpPr>
              <p:spPr>
                <a:xfrm flipH="1">
                  <a:off x="8268149"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8"/>
                <p:cNvSpPr/>
                <p:nvPr/>
              </p:nvSpPr>
              <p:spPr>
                <a:xfrm flipH="1">
                  <a:off x="8129118"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8"/>
                <p:cNvSpPr/>
                <p:nvPr/>
              </p:nvSpPr>
              <p:spPr>
                <a:xfrm flipH="1">
                  <a:off x="8194695"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8"/>
                <p:cNvSpPr/>
                <p:nvPr/>
              </p:nvSpPr>
              <p:spPr>
                <a:xfrm flipH="1">
                  <a:off x="8116528"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8"/>
                <p:cNvSpPr/>
                <p:nvPr/>
              </p:nvSpPr>
              <p:spPr>
                <a:xfrm flipH="1">
                  <a:off x="8244383"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8"/>
                <p:cNvSpPr/>
                <p:nvPr/>
              </p:nvSpPr>
              <p:spPr>
                <a:xfrm flipH="1">
                  <a:off x="8271112"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8"/>
                <p:cNvSpPr/>
                <p:nvPr/>
              </p:nvSpPr>
              <p:spPr>
                <a:xfrm flipH="1">
                  <a:off x="8082932"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8"/>
                <p:cNvSpPr/>
                <p:nvPr/>
              </p:nvSpPr>
              <p:spPr>
                <a:xfrm flipH="1">
                  <a:off x="8150529"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8"/>
                <p:cNvSpPr/>
                <p:nvPr/>
              </p:nvSpPr>
              <p:spPr>
                <a:xfrm flipH="1">
                  <a:off x="8099158"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8"/>
                <p:cNvSpPr/>
                <p:nvPr/>
              </p:nvSpPr>
              <p:spPr>
                <a:xfrm flipH="1">
                  <a:off x="8181566"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8"/>
                <p:cNvSpPr/>
                <p:nvPr/>
              </p:nvSpPr>
              <p:spPr>
                <a:xfrm flipH="1">
                  <a:off x="8216307"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64" name="Google Shape;3964;p48"/>
              <p:cNvCxnSpPr/>
              <p:nvPr/>
            </p:nvCxnSpPr>
            <p:spPr>
              <a:xfrm>
                <a:off x="55556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3965" name="Google Shape;3965;p48"/>
              <p:cNvCxnSpPr/>
              <p:nvPr/>
            </p:nvCxnSpPr>
            <p:spPr>
              <a:xfrm>
                <a:off x="64850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3966" name="Google Shape;3966;p48"/>
              <p:cNvCxnSpPr/>
              <p:nvPr/>
            </p:nvCxnSpPr>
            <p:spPr>
              <a:xfrm>
                <a:off x="74144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3967" name="Google Shape;3967;p48"/>
              <p:cNvCxnSpPr/>
              <p:nvPr/>
            </p:nvCxnSpPr>
            <p:spPr>
              <a:xfrm>
                <a:off x="4675350" y="1547825"/>
                <a:ext cx="3627900" cy="0"/>
              </a:xfrm>
              <a:prstGeom prst="straightConnector1">
                <a:avLst/>
              </a:prstGeom>
              <a:noFill/>
              <a:ln cap="flat" cmpd="sng" w="76200">
                <a:solidFill>
                  <a:schemeClr val="accent5"/>
                </a:solidFill>
                <a:prstDash val="solid"/>
                <a:round/>
                <a:headEnd len="med" w="med" type="none"/>
                <a:tailEnd len="med" w="med" type="none"/>
              </a:ln>
            </p:spPr>
          </p:cxnSp>
        </p:grpSp>
        <p:sp>
          <p:nvSpPr>
            <p:cNvPr id="3968" name="Google Shape;3968;p48"/>
            <p:cNvSpPr/>
            <p:nvPr/>
          </p:nvSpPr>
          <p:spPr>
            <a:xfrm flipH="1">
              <a:off x="5638604"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8"/>
            <p:cNvSpPr/>
            <p:nvPr/>
          </p:nvSpPr>
          <p:spPr>
            <a:xfrm flipH="1">
              <a:off x="5638604"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8"/>
            <p:cNvSpPr/>
            <p:nvPr/>
          </p:nvSpPr>
          <p:spPr>
            <a:xfrm flipH="1">
              <a:off x="4853492"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8"/>
            <p:cNvSpPr/>
            <p:nvPr/>
          </p:nvSpPr>
          <p:spPr>
            <a:xfrm flipH="1">
              <a:off x="4853492"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8"/>
            <p:cNvSpPr/>
            <p:nvPr/>
          </p:nvSpPr>
          <p:spPr>
            <a:xfrm flipH="1">
              <a:off x="6423717"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8"/>
            <p:cNvSpPr/>
            <p:nvPr/>
          </p:nvSpPr>
          <p:spPr>
            <a:xfrm flipH="1">
              <a:off x="6423717"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8"/>
            <p:cNvSpPr/>
            <p:nvPr/>
          </p:nvSpPr>
          <p:spPr>
            <a:xfrm flipH="1">
              <a:off x="7208829"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8"/>
            <p:cNvSpPr/>
            <p:nvPr/>
          </p:nvSpPr>
          <p:spPr>
            <a:xfrm flipH="1">
              <a:off x="7208829"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48"/>
          <p:cNvGrpSpPr/>
          <p:nvPr/>
        </p:nvGrpSpPr>
        <p:grpSpPr>
          <a:xfrm>
            <a:off x="6624563" y="-269095"/>
            <a:ext cx="2588674" cy="2442053"/>
            <a:chOff x="2238024" y="-419812"/>
            <a:chExt cx="2331508" cy="2199453"/>
          </a:xfrm>
        </p:grpSpPr>
        <p:sp>
          <p:nvSpPr>
            <p:cNvPr id="3977" name="Google Shape;3977;p48"/>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8"/>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8"/>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8"/>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8"/>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8"/>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48"/>
          <p:cNvGrpSpPr/>
          <p:nvPr/>
        </p:nvGrpSpPr>
        <p:grpSpPr>
          <a:xfrm>
            <a:off x="1976184" y="2398083"/>
            <a:ext cx="883712" cy="2073910"/>
            <a:chOff x="617266" y="918429"/>
            <a:chExt cx="986616" cy="2315407"/>
          </a:xfrm>
        </p:grpSpPr>
        <p:sp>
          <p:nvSpPr>
            <p:cNvPr id="3984" name="Google Shape;3984;p48"/>
            <p:cNvSpPr/>
            <p:nvPr/>
          </p:nvSpPr>
          <p:spPr>
            <a:xfrm>
              <a:off x="617266" y="918429"/>
              <a:ext cx="986616" cy="2315407"/>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8"/>
            <p:cNvSpPr/>
            <p:nvPr/>
          </p:nvSpPr>
          <p:spPr>
            <a:xfrm>
              <a:off x="736152" y="1051724"/>
              <a:ext cx="788268" cy="2047016"/>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8"/>
            <p:cNvSpPr/>
            <p:nvPr/>
          </p:nvSpPr>
          <p:spPr>
            <a:xfrm>
              <a:off x="700189" y="2327596"/>
              <a:ext cx="860205" cy="168628"/>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8"/>
            <p:cNvSpPr/>
            <p:nvPr/>
          </p:nvSpPr>
          <p:spPr>
            <a:xfrm flipH="1">
              <a:off x="998660" y="2580465"/>
              <a:ext cx="206801" cy="518284"/>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8"/>
            <p:cNvSpPr/>
            <p:nvPr/>
          </p:nvSpPr>
          <p:spPr>
            <a:xfrm flipH="1">
              <a:off x="1201097" y="2580465"/>
              <a:ext cx="146181" cy="518284"/>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8"/>
            <p:cNvSpPr/>
            <p:nvPr/>
          </p:nvSpPr>
          <p:spPr>
            <a:xfrm>
              <a:off x="752225" y="2633950"/>
              <a:ext cx="248369" cy="463830"/>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8"/>
            <p:cNvSpPr/>
            <p:nvPr/>
          </p:nvSpPr>
          <p:spPr>
            <a:xfrm>
              <a:off x="751601" y="2634435"/>
              <a:ext cx="158236" cy="435078"/>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8"/>
            <p:cNvSpPr/>
            <p:nvPr/>
          </p:nvSpPr>
          <p:spPr>
            <a:xfrm>
              <a:off x="840489" y="2663671"/>
              <a:ext cx="158236" cy="435217"/>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8"/>
            <p:cNvSpPr/>
            <p:nvPr/>
          </p:nvSpPr>
          <p:spPr>
            <a:xfrm>
              <a:off x="1018124" y="2798283"/>
              <a:ext cx="153317" cy="52168"/>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8"/>
            <p:cNvSpPr/>
            <p:nvPr/>
          </p:nvSpPr>
          <p:spPr>
            <a:xfrm>
              <a:off x="1220978" y="2798283"/>
              <a:ext cx="100456" cy="52168"/>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8"/>
            <p:cNvSpPr/>
            <p:nvPr/>
          </p:nvSpPr>
          <p:spPr>
            <a:xfrm>
              <a:off x="998656" y="2643857"/>
              <a:ext cx="202505"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8"/>
            <p:cNvSpPr/>
            <p:nvPr/>
          </p:nvSpPr>
          <p:spPr>
            <a:xfrm>
              <a:off x="998656" y="3060371"/>
              <a:ext cx="202505"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8"/>
            <p:cNvSpPr/>
            <p:nvPr/>
          </p:nvSpPr>
          <p:spPr>
            <a:xfrm>
              <a:off x="1201094" y="3022128"/>
              <a:ext cx="146181" cy="69"/>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8"/>
            <p:cNvSpPr/>
            <p:nvPr/>
          </p:nvSpPr>
          <p:spPr>
            <a:xfrm>
              <a:off x="1201094" y="2699974"/>
              <a:ext cx="146181" cy="69"/>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8"/>
            <p:cNvSpPr/>
            <p:nvPr/>
          </p:nvSpPr>
          <p:spPr>
            <a:xfrm>
              <a:off x="953347" y="1904220"/>
              <a:ext cx="206732" cy="423439"/>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8"/>
            <p:cNvSpPr/>
            <p:nvPr/>
          </p:nvSpPr>
          <p:spPr>
            <a:xfrm>
              <a:off x="1155785" y="1904220"/>
              <a:ext cx="146181" cy="423439"/>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8"/>
            <p:cNvSpPr/>
            <p:nvPr/>
          </p:nvSpPr>
          <p:spPr>
            <a:xfrm>
              <a:off x="1301898" y="1948213"/>
              <a:ext cx="248438" cy="378962"/>
            </a:xfrm>
            <a:custGeom>
              <a:rect b="b" l="l" r="r" t="t"/>
              <a:pathLst>
                <a:path extrusionOk="0" h="5470" w="3586">
                  <a:moveTo>
                    <a:pt x="0" y="425"/>
                  </a:moveTo>
                  <a:lnTo>
                    <a:pt x="1686" y="1"/>
                  </a:lnTo>
                  <a:lnTo>
                    <a:pt x="3585" y="5047"/>
                  </a:lnTo>
                  <a:lnTo>
                    <a:pt x="1898" y="5470"/>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8"/>
            <p:cNvSpPr/>
            <p:nvPr/>
          </p:nvSpPr>
          <p:spPr>
            <a:xfrm>
              <a:off x="1392101" y="1948213"/>
              <a:ext cx="158236" cy="355476"/>
            </a:xfrm>
            <a:custGeom>
              <a:rect b="b" l="l" r="r" t="t"/>
              <a:pathLst>
                <a:path extrusionOk="0" h="5131" w="2284">
                  <a:moveTo>
                    <a:pt x="0" y="86"/>
                  </a:moveTo>
                  <a:lnTo>
                    <a:pt x="384" y="1"/>
                  </a:lnTo>
                  <a:lnTo>
                    <a:pt x="2283"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8"/>
            <p:cNvSpPr/>
            <p:nvPr/>
          </p:nvSpPr>
          <p:spPr>
            <a:xfrm>
              <a:off x="1303075" y="1972184"/>
              <a:ext cx="158236" cy="355476"/>
            </a:xfrm>
            <a:custGeom>
              <a:rect b="b" l="l" r="r" t="t"/>
              <a:pathLst>
                <a:path extrusionOk="0" h="5131" w="2284">
                  <a:moveTo>
                    <a:pt x="1" y="86"/>
                  </a:moveTo>
                  <a:lnTo>
                    <a:pt x="386" y="0"/>
                  </a:lnTo>
                  <a:lnTo>
                    <a:pt x="2284" y="5047"/>
                  </a:lnTo>
                  <a:lnTo>
                    <a:pt x="1898" y="5131"/>
                  </a:ln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8"/>
            <p:cNvSpPr/>
            <p:nvPr/>
          </p:nvSpPr>
          <p:spPr>
            <a:xfrm>
              <a:off x="972676" y="2082132"/>
              <a:ext cx="153386" cy="4274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8"/>
            <p:cNvSpPr/>
            <p:nvPr/>
          </p:nvSpPr>
          <p:spPr>
            <a:xfrm>
              <a:off x="1175599" y="2082132"/>
              <a:ext cx="100456" cy="4274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8"/>
            <p:cNvSpPr/>
            <p:nvPr/>
          </p:nvSpPr>
          <p:spPr>
            <a:xfrm>
              <a:off x="953347" y="1955972"/>
              <a:ext cx="202505" cy="69"/>
            </a:xfrm>
            <a:custGeom>
              <a:rect b="b" l="l" r="r" t="t"/>
              <a:pathLst>
                <a:path extrusionOk="0" fill="none" h="1" w="2923">
                  <a:moveTo>
                    <a:pt x="0" y="0"/>
                  </a:moveTo>
                  <a:lnTo>
                    <a:pt x="2922"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8"/>
            <p:cNvSpPr/>
            <p:nvPr/>
          </p:nvSpPr>
          <p:spPr>
            <a:xfrm>
              <a:off x="868894" y="2296277"/>
              <a:ext cx="202436" cy="69"/>
            </a:xfrm>
            <a:custGeom>
              <a:rect b="b" l="l" r="r" t="t"/>
              <a:pathLst>
                <a:path extrusionOk="0" fill="none" h="1" w="2922">
                  <a:moveTo>
                    <a:pt x="1" y="0"/>
                  </a:moveTo>
                  <a:lnTo>
                    <a:pt x="292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8"/>
            <p:cNvSpPr/>
            <p:nvPr/>
          </p:nvSpPr>
          <p:spPr>
            <a:xfrm>
              <a:off x="1155785" y="2264963"/>
              <a:ext cx="146181" cy="69"/>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8"/>
            <p:cNvSpPr/>
            <p:nvPr/>
          </p:nvSpPr>
          <p:spPr>
            <a:xfrm>
              <a:off x="1155785" y="2001766"/>
              <a:ext cx="146181" cy="69"/>
            </a:xfrm>
            <a:custGeom>
              <a:rect b="b" l="l" r="r" t="t"/>
              <a:pathLst>
                <a:path extrusionOk="0" fill="none" h="1" w="2110">
                  <a:moveTo>
                    <a:pt x="0" y="1"/>
                  </a:moveTo>
                  <a:lnTo>
                    <a:pt x="2109"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8"/>
            <p:cNvSpPr/>
            <p:nvPr/>
          </p:nvSpPr>
          <p:spPr>
            <a:xfrm>
              <a:off x="795733" y="1904220"/>
              <a:ext cx="146181" cy="423439"/>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8"/>
            <p:cNvSpPr/>
            <p:nvPr/>
          </p:nvSpPr>
          <p:spPr>
            <a:xfrm>
              <a:off x="815617" y="2082132"/>
              <a:ext cx="100525" cy="4274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8"/>
            <p:cNvSpPr/>
            <p:nvPr/>
          </p:nvSpPr>
          <p:spPr>
            <a:xfrm>
              <a:off x="795733" y="2264963"/>
              <a:ext cx="146319" cy="69"/>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8"/>
            <p:cNvSpPr/>
            <p:nvPr/>
          </p:nvSpPr>
          <p:spPr>
            <a:xfrm>
              <a:off x="795733" y="2001766"/>
              <a:ext cx="146319" cy="69"/>
            </a:xfrm>
            <a:custGeom>
              <a:rect b="b" l="l" r="r" t="t"/>
              <a:pathLst>
                <a:path extrusionOk="0" fill="none" h="1" w="2112">
                  <a:moveTo>
                    <a:pt x="1" y="1"/>
                  </a:moveTo>
                  <a:lnTo>
                    <a:pt x="2111" y="1"/>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8"/>
            <p:cNvSpPr/>
            <p:nvPr/>
          </p:nvSpPr>
          <p:spPr>
            <a:xfrm>
              <a:off x="930207" y="1342217"/>
              <a:ext cx="560752" cy="206732"/>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8"/>
            <p:cNvSpPr/>
            <p:nvPr/>
          </p:nvSpPr>
          <p:spPr>
            <a:xfrm flipH="1" rot="10800000">
              <a:off x="812707" y="1200333"/>
              <a:ext cx="560683" cy="146319"/>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8"/>
            <p:cNvSpPr/>
            <p:nvPr/>
          </p:nvSpPr>
          <p:spPr>
            <a:xfrm>
              <a:off x="1165830" y="1376164"/>
              <a:ext cx="56532" cy="153455"/>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8"/>
            <p:cNvSpPr/>
            <p:nvPr/>
          </p:nvSpPr>
          <p:spPr>
            <a:xfrm>
              <a:off x="1048261" y="1226242"/>
              <a:ext cx="56532" cy="10045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8"/>
            <p:cNvSpPr/>
            <p:nvPr/>
          </p:nvSpPr>
          <p:spPr>
            <a:xfrm>
              <a:off x="998795" y="1346443"/>
              <a:ext cx="69" cy="20250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8"/>
            <p:cNvSpPr/>
            <p:nvPr/>
          </p:nvSpPr>
          <p:spPr>
            <a:xfrm>
              <a:off x="1449396" y="1346443"/>
              <a:ext cx="69" cy="202505"/>
            </a:xfrm>
            <a:custGeom>
              <a:rect b="b" l="l" r="r" t="t"/>
              <a:pathLst>
                <a:path extrusionOk="0" fill="none" h="2923" w="1">
                  <a:moveTo>
                    <a:pt x="1" y="2923"/>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8"/>
            <p:cNvSpPr/>
            <p:nvPr/>
          </p:nvSpPr>
          <p:spPr>
            <a:xfrm>
              <a:off x="1290466" y="1200331"/>
              <a:ext cx="69" cy="146181"/>
            </a:xfrm>
            <a:custGeom>
              <a:rect b="b" l="l" r="r" t="t"/>
              <a:pathLst>
                <a:path extrusionOk="0" fill="none" h="2110" w="1">
                  <a:moveTo>
                    <a:pt x="1" y="2110"/>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8"/>
            <p:cNvSpPr/>
            <p:nvPr/>
          </p:nvSpPr>
          <p:spPr>
            <a:xfrm>
              <a:off x="941985" y="1200331"/>
              <a:ext cx="69" cy="146181"/>
            </a:xfrm>
            <a:custGeom>
              <a:rect b="b" l="l" r="r" t="t"/>
              <a:pathLst>
                <a:path extrusionOk="0" fill="none" h="2110" w="1">
                  <a:moveTo>
                    <a:pt x="0" y="2110"/>
                  </a:moveTo>
                  <a:lnTo>
                    <a:pt x="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8"/>
            <p:cNvSpPr/>
            <p:nvPr/>
          </p:nvSpPr>
          <p:spPr>
            <a:xfrm flipH="1" rot="10800000">
              <a:off x="801068" y="1548883"/>
              <a:ext cx="560752" cy="146319"/>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8"/>
            <p:cNvSpPr/>
            <p:nvPr/>
          </p:nvSpPr>
          <p:spPr>
            <a:xfrm>
              <a:off x="1036622" y="1574791"/>
              <a:ext cx="56463" cy="10045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8"/>
            <p:cNvSpPr/>
            <p:nvPr/>
          </p:nvSpPr>
          <p:spPr>
            <a:xfrm>
              <a:off x="1278758" y="1548880"/>
              <a:ext cx="69" cy="146181"/>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8"/>
            <p:cNvSpPr/>
            <p:nvPr/>
          </p:nvSpPr>
          <p:spPr>
            <a:xfrm>
              <a:off x="930207" y="1548880"/>
              <a:ext cx="69" cy="146181"/>
            </a:xfrm>
            <a:custGeom>
              <a:rect b="b" l="l" r="r" t="t"/>
              <a:pathLst>
                <a:path extrusionOk="0" fill="none" h="2110" w="1">
                  <a:moveTo>
                    <a:pt x="1" y="2109"/>
                  </a:moveTo>
                  <a:lnTo>
                    <a:pt x="1"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8"/>
            <p:cNvSpPr/>
            <p:nvPr/>
          </p:nvSpPr>
          <p:spPr>
            <a:xfrm flipH="1">
              <a:off x="733820" y="1047498"/>
              <a:ext cx="792494" cy="647699"/>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8"/>
            <p:cNvSpPr/>
            <p:nvPr/>
          </p:nvSpPr>
          <p:spPr>
            <a:xfrm flipH="1">
              <a:off x="733820" y="1866254"/>
              <a:ext cx="792494" cy="454269"/>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8"/>
            <p:cNvSpPr/>
            <p:nvPr/>
          </p:nvSpPr>
          <p:spPr>
            <a:xfrm flipH="1">
              <a:off x="733820" y="2492826"/>
              <a:ext cx="792494" cy="454269"/>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8"/>
            <p:cNvSpPr/>
            <p:nvPr/>
          </p:nvSpPr>
          <p:spPr>
            <a:xfrm flipH="1">
              <a:off x="1544880" y="1164167"/>
              <a:ext cx="41152" cy="41360"/>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8"/>
            <p:cNvSpPr/>
            <p:nvPr/>
          </p:nvSpPr>
          <p:spPr>
            <a:xfrm flipH="1">
              <a:off x="1544880" y="1524217"/>
              <a:ext cx="48150" cy="41222"/>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8"/>
            <p:cNvSpPr/>
            <p:nvPr/>
          </p:nvSpPr>
          <p:spPr>
            <a:xfrm flipH="1">
              <a:off x="1544880" y="1884128"/>
              <a:ext cx="41152" cy="41152"/>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8"/>
            <p:cNvSpPr/>
            <p:nvPr/>
          </p:nvSpPr>
          <p:spPr>
            <a:xfrm flipH="1">
              <a:off x="1544880" y="2244040"/>
              <a:ext cx="48150" cy="41291"/>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8"/>
            <p:cNvSpPr/>
            <p:nvPr/>
          </p:nvSpPr>
          <p:spPr>
            <a:xfrm flipH="1">
              <a:off x="1544880" y="2604021"/>
              <a:ext cx="41152" cy="41222"/>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8"/>
            <p:cNvSpPr/>
            <p:nvPr/>
          </p:nvSpPr>
          <p:spPr>
            <a:xfrm flipH="1">
              <a:off x="1544880" y="2963932"/>
              <a:ext cx="48150" cy="41360"/>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8"/>
            <p:cNvSpPr/>
            <p:nvPr/>
          </p:nvSpPr>
          <p:spPr>
            <a:xfrm>
              <a:off x="700189" y="1694997"/>
              <a:ext cx="860205" cy="168628"/>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48"/>
          <p:cNvGrpSpPr/>
          <p:nvPr/>
        </p:nvGrpSpPr>
        <p:grpSpPr>
          <a:xfrm flipH="1">
            <a:off x="800059" y="2398117"/>
            <a:ext cx="883712" cy="2073910"/>
            <a:chOff x="2312233" y="918467"/>
            <a:chExt cx="986616" cy="2315407"/>
          </a:xfrm>
        </p:grpSpPr>
        <p:sp>
          <p:nvSpPr>
            <p:cNvPr id="4036" name="Google Shape;4036;p48"/>
            <p:cNvSpPr/>
            <p:nvPr/>
          </p:nvSpPr>
          <p:spPr>
            <a:xfrm rot="10800000">
              <a:off x="2312233" y="918467"/>
              <a:ext cx="986616" cy="2315407"/>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8"/>
            <p:cNvSpPr/>
            <p:nvPr/>
          </p:nvSpPr>
          <p:spPr>
            <a:xfrm flipH="1" rot="10800000">
              <a:off x="2431102" y="1053562"/>
              <a:ext cx="788268" cy="2047016"/>
            </a:xfrm>
            <a:custGeom>
              <a:rect b="b" l="l" r="r" t="t"/>
              <a:pathLst>
                <a:path extrusionOk="0" h="29547" w="11378">
                  <a:moveTo>
                    <a:pt x="0" y="1"/>
                  </a:moveTo>
                  <a:lnTo>
                    <a:pt x="11378" y="1"/>
                  </a:lnTo>
                  <a:lnTo>
                    <a:pt x="11378" y="29546"/>
                  </a:lnTo>
                  <a:lnTo>
                    <a:pt x="0" y="2954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8"/>
            <p:cNvSpPr/>
            <p:nvPr/>
          </p:nvSpPr>
          <p:spPr>
            <a:xfrm rot="10800000">
              <a:off x="2395148" y="1697679"/>
              <a:ext cx="860205" cy="168628"/>
            </a:xfrm>
            <a:custGeom>
              <a:rect b="b" l="l" r="r" t="t"/>
              <a:pathLst>
                <a:path extrusionOk="0" h="2434" w="11378">
                  <a:moveTo>
                    <a:pt x="0" y="1"/>
                  </a:moveTo>
                  <a:lnTo>
                    <a:pt x="11378" y="1"/>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8"/>
            <p:cNvSpPr/>
            <p:nvPr/>
          </p:nvSpPr>
          <p:spPr>
            <a:xfrm rot="10800000">
              <a:off x="2693610" y="1134054"/>
              <a:ext cx="206801" cy="518284"/>
            </a:xfrm>
            <a:custGeom>
              <a:rect b="b" l="l" r="r" t="t"/>
              <a:pathLst>
                <a:path extrusionOk="0" h="7481" w="2985">
                  <a:moveTo>
                    <a:pt x="1" y="1"/>
                  </a:moveTo>
                  <a:lnTo>
                    <a:pt x="2984" y="1"/>
                  </a:lnTo>
                  <a:lnTo>
                    <a:pt x="2984"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8"/>
            <p:cNvSpPr/>
            <p:nvPr/>
          </p:nvSpPr>
          <p:spPr>
            <a:xfrm rot="10800000">
              <a:off x="2896047" y="1134054"/>
              <a:ext cx="146181" cy="518284"/>
            </a:xfrm>
            <a:custGeom>
              <a:rect b="b" l="l" r="r" t="t"/>
              <a:pathLst>
                <a:path extrusionOk="0" h="7481" w="2110">
                  <a:moveTo>
                    <a:pt x="1" y="1"/>
                  </a:moveTo>
                  <a:lnTo>
                    <a:pt x="2110" y="1"/>
                  </a:lnTo>
                  <a:lnTo>
                    <a:pt x="2110" y="7480"/>
                  </a:lnTo>
                  <a:lnTo>
                    <a:pt x="1" y="7480"/>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8"/>
            <p:cNvSpPr/>
            <p:nvPr/>
          </p:nvSpPr>
          <p:spPr>
            <a:xfrm flipH="1" rot="10800000">
              <a:off x="2447175" y="1196898"/>
              <a:ext cx="248369" cy="463830"/>
            </a:xfrm>
            <a:custGeom>
              <a:rect b="b" l="l" r="r" t="t"/>
              <a:pathLst>
                <a:path extrusionOk="0" h="6695" w="3585">
                  <a:moveTo>
                    <a:pt x="1898" y="0"/>
                  </a:moveTo>
                  <a:lnTo>
                    <a:pt x="3584" y="519"/>
                  </a:lnTo>
                  <a:lnTo>
                    <a:pt x="1687" y="6695"/>
                  </a:lnTo>
                  <a:lnTo>
                    <a:pt x="0" y="6176"/>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8"/>
            <p:cNvSpPr/>
            <p:nvPr/>
          </p:nvSpPr>
          <p:spPr>
            <a:xfrm flipH="1" rot="10800000">
              <a:off x="2446551" y="1225165"/>
              <a:ext cx="158236" cy="435078"/>
            </a:xfrm>
            <a:custGeom>
              <a:rect b="b" l="l" r="r" t="t"/>
              <a:pathLst>
                <a:path extrusionOk="0" h="6280" w="2284">
                  <a:moveTo>
                    <a:pt x="2284" y="103"/>
                  </a:moveTo>
                  <a:lnTo>
                    <a:pt x="1898" y="0"/>
                  </a:lnTo>
                  <a:lnTo>
                    <a:pt x="1" y="6176"/>
                  </a:lnTo>
                  <a:lnTo>
                    <a:pt x="385" y="6279"/>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8"/>
            <p:cNvSpPr/>
            <p:nvPr/>
          </p:nvSpPr>
          <p:spPr>
            <a:xfrm flipH="1" rot="10800000">
              <a:off x="2535439" y="1195790"/>
              <a:ext cx="158236" cy="435217"/>
            </a:xfrm>
            <a:custGeom>
              <a:rect b="b" l="l" r="r" t="t"/>
              <a:pathLst>
                <a:path extrusionOk="0" h="6282" w="2284">
                  <a:moveTo>
                    <a:pt x="2284" y="104"/>
                  </a:moveTo>
                  <a:lnTo>
                    <a:pt x="1900" y="1"/>
                  </a:lnTo>
                  <a:lnTo>
                    <a:pt x="1" y="6176"/>
                  </a:lnTo>
                  <a:lnTo>
                    <a:pt x="386" y="6281"/>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8"/>
            <p:cNvSpPr/>
            <p:nvPr/>
          </p:nvSpPr>
          <p:spPr>
            <a:xfrm flipH="1" rot="10800000">
              <a:off x="2713074" y="1382352"/>
              <a:ext cx="153317" cy="52168"/>
            </a:xfrm>
            <a:custGeom>
              <a:rect b="b" l="l" r="r" t="t"/>
              <a:pathLst>
                <a:path extrusionOk="0" h="753" w="2213">
                  <a:moveTo>
                    <a:pt x="1" y="0"/>
                  </a:moveTo>
                  <a:lnTo>
                    <a:pt x="2213" y="0"/>
                  </a:lnTo>
                  <a:lnTo>
                    <a:pt x="2213" y="753"/>
                  </a:lnTo>
                  <a:lnTo>
                    <a:pt x="1"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8"/>
            <p:cNvSpPr/>
            <p:nvPr/>
          </p:nvSpPr>
          <p:spPr>
            <a:xfrm flipH="1" rot="10800000">
              <a:off x="2915928" y="1382352"/>
              <a:ext cx="100456" cy="52168"/>
            </a:xfrm>
            <a:custGeom>
              <a:rect b="b" l="l" r="r" t="t"/>
              <a:pathLst>
                <a:path extrusionOk="0" h="753" w="1450">
                  <a:moveTo>
                    <a:pt x="0" y="0"/>
                  </a:moveTo>
                  <a:lnTo>
                    <a:pt x="1449" y="0"/>
                  </a:lnTo>
                  <a:lnTo>
                    <a:pt x="1449" y="753"/>
                  </a:lnTo>
                  <a:lnTo>
                    <a:pt x="0" y="7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8"/>
            <p:cNvSpPr/>
            <p:nvPr/>
          </p:nvSpPr>
          <p:spPr>
            <a:xfrm flipH="1" rot="10800000">
              <a:off x="2693606" y="1588877"/>
              <a:ext cx="202505" cy="69"/>
            </a:xfrm>
            <a:custGeom>
              <a:rect b="b" l="l" r="r" t="t"/>
              <a:pathLst>
                <a:path extrusionOk="0" fill="none" h="1" w="2923">
                  <a:moveTo>
                    <a:pt x="1" y="0"/>
                  </a:moveTo>
                  <a:lnTo>
                    <a:pt x="2923"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8"/>
            <p:cNvSpPr/>
            <p:nvPr/>
          </p:nvSpPr>
          <p:spPr>
            <a:xfrm flipH="1" rot="10800000">
              <a:off x="2896044" y="1130106"/>
              <a:ext cx="146181" cy="69"/>
            </a:xfrm>
            <a:custGeom>
              <a:rect b="b" l="l" r="r" t="t"/>
              <a:pathLst>
                <a:path extrusionOk="0" fill="none" h="1" w="2110">
                  <a:moveTo>
                    <a:pt x="1" y="1"/>
                  </a:moveTo>
                  <a:lnTo>
                    <a:pt x="2110" y="1"/>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8"/>
            <p:cNvSpPr/>
            <p:nvPr/>
          </p:nvSpPr>
          <p:spPr>
            <a:xfrm flipH="1" rot="10800000">
              <a:off x="2896044" y="1532759"/>
              <a:ext cx="146181" cy="69"/>
            </a:xfrm>
            <a:custGeom>
              <a:rect b="b" l="l" r="r" t="t"/>
              <a:pathLst>
                <a:path extrusionOk="0" fill="none" h="1" w="2110">
                  <a:moveTo>
                    <a:pt x="1" y="0"/>
                  </a:moveTo>
                  <a:lnTo>
                    <a:pt x="2110" y="0"/>
                  </a:lnTo>
                </a:path>
              </a:pathLst>
            </a:custGeom>
            <a:no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8"/>
            <p:cNvSpPr/>
            <p:nvPr/>
          </p:nvSpPr>
          <p:spPr>
            <a:xfrm flipH="1" rot="10800000">
              <a:off x="2810034" y="1871931"/>
              <a:ext cx="206732" cy="423439"/>
            </a:xfrm>
            <a:custGeom>
              <a:rect b="b" l="l" r="r" t="t"/>
              <a:pathLst>
                <a:path extrusionOk="0" h="6112" w="2984">
                  <a:moveTo>
                    <a:pt x="0" y="0"/>
                  </a:moveTo>
                  <a:lnTo>
                    <a:pt x="2983" y="0"/>
                  </a:lnTo>
                  <a:lnTo>
                    <a:pt x="2983" y="6112"/>
                  </a:lnTo>
                  <a:lnTo>
                    <a:pt x="0" y="6112"/>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8"/>
            <p:cNvSpPr/>
            <p:nvPr/>
          </p:nvSpPr>
          <p:spPr>
            <a:xfrm flipH="1" rot="10800000">
              <a:off x="3012472" y="1871931"/>
              <a:ext cx="146181" cy="423439"/>
            </a:xfrm>
            <a:custGeom>
              <a:rect b="b" l="l" r="r" t="t"/>
              <a:pathLst>
                <a:path extrusionOk="0" h="6112" w="2110">
                  <a:moveTo>
                    <a:pt x="0" y="0"/>
                  </a:moveTo>
                  <a:lnTo>
                    <a:pt x="2109" y="0"/>
                  </a:lnTo>
                  <a:lnTo>
                    <a:pt x="2109" y="6112"/>
                  </a:lnTo>
                  <a:lnTo>
                    <a:pt x="0"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8"/>
            <p:cNvSpPr/>
            <p:nvPr/>
          </p:nvSpPr>
          <p:spPr>
            <a:xfrm flipH="1" rot="10800000">
              <a:off x="2829364" y="2074713"/>
              <a:ext cx="153386" cy="42746"/>
            </a:xfrm>
            <a:custGeom>
              <a:rect b="b" l="l" r="r" t="t"/>
              <a:pathLst>
                <a:path extrusionOk="0" h="617" w="2214">
                  <a:moveTo>
                    <a:pt x="1" y="0"/>
                  </a:moveTo>
                  <a:lnTo>
                    <a:pt x="2214" y="0"/>
                  </a:lnTo>
                  <a:lnTo>
                    <a:pt x="2214"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8"/>
            <p:cNvSpPr/>
            <p:nvPr/>
          </p:nvSpPr>
          <p:spPr>
            <a:xfrm flipH="1" rot="10800000">
              <a:off x="3032287" y="2074713"/>
              <a:ext cx="100456" cy="42746"/>
            </a:xfrm>
            <a:custGeom>
              <a:rect b="b" l="l" r="r" t="t"/>
              <a:pathLst>
                <a:path extrusionOk="0" h="617" w="1450">
                  <a:moveTo>
                    <a:pt x="1" y="0"/>
                  </a:moveTo>
                  <a:lnTo>
                    <a:pt x="1450" y="0"/>
                  </a:lnTo>
                  <a:lnTo>
                    <a:pt x="1450" y="616"/>
                  </a:lnTo>
                  <a:lnTo>
                    <a:pt x="1"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8"/>
            <p:cNvSpPr/>
            <p:nvPr/>
          </p:nvSpPr>
          <p:spPr>
            <a:xfrm flipH="1" rot="10800000">
              <a:off x="2850735" y="1934559"/>
              <a:ext cx="146181" cy="69"/>
            </a:xfrm>
            <a:custGeom>
              <a:rect b="b" l="l" r="r" t="t"/>
              <a:pathLst>
                <a:path extrusionOk="0" fill="none" h="1" w="2110">
                  <a:moveTo>
                    <a:pt x="0" y="0"/>
                  </a:moveTo>
                  <a:lnTo>
                    <a:pt x="2109"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8"/>
            <p:cNvSpPr/>
            <p:nvPr/>
          </p:nvSpPr>
          <p:spPr>
            <a:xfrm flipH="1" rot="10800000">
              <a:off x="2652421" y="1871931"/>
              <a:ext cx="146181" cy="423439"/>
            </a:xfrm>
            <a:custGeom>
              <a:rect b="b" l="l" r="r" t="t"/>
              <a:pathLst>
                <a:path extrusionOk="0" h="6112" w="2110">
                  <a:moveTo>
                    <a:pt x="1" y="0"/>
                  </a:moveTo>
                  <a:lnTo>
                    <a:pt x="2109" y="0"/>
                  </a:lnTo>
                  <a:lnTo>
                    <a:pt x="2109" y="6112"/>
                  </a:lnTo>
                  <a:lnTo>
                    <a:pt x="1" y="6112"/>
                  </a:ln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8"/>
            <p:cNvSpPr/>
            <p:nvPr/>
          </p:nvSpPr>
          <p:spPr>
            <a:xfrm flipH="1" rot="10800000">
              <a:off x="2672304" y="2074713"/>
              <a:ext cx="100525" cy="42746"/>
            </a:xfrm>
            <a:custGeom>
              <a:rect b="b" l="l" r="r" t="t"/>
              <a:pathLst>
                <a:path extrusionOk="0" h="617" w="1451">
                  <a:moveTo>
                    <a:pt x="0" y="0"/>
                  </a:moveTo>
                  <a:lnTo>
                    <a:pt x="1451" y="0"/>
                  </a:lnTo>
                  <a:lnTo>
                    <a:pt x="1451" y="616"/>
                  </a:lnTo>
                  <a:lnTo>
                    <a:pt x="0" y="6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8"/>
            <p:cNvSpPr/>
            <p:nvPr/>
          </p:nvSpPr>
          <p:spPr>
            <a:xfrm flipH="1" rot="10800000">
              <a:off x="2652421" y="1934559"/>
              <a:ext cx="146319" cy="69"/>
            </a:xfrm>
            <a:custGeom>
              <a:rect b="b" l="l" r="r" t="t"/>
              <a:pathLst>
                <a:path extrusionOk="0" fill="none" h="1" w="2112">
                  <a:moveTo>
                    <a:pt x="1" y="0"/>
                  </a:moveTo>
                  <a:lnTo>
                    <a:pt x="2111" y="0"/>
                  </a:lnTo>
                </a:path>
              </a:pathLst>
            </a:custGeom>
            <a:noFill/>
            <a:ln cap="flat" cmpd="sng" w="4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8"/>
            <p:cNvSpPr/>
            <p:nvPr/>
          </p:nvSpPr>
          <p:spPr>
            <a:xfrm flipH="1" rot="10800000">
              <a:off x="2625157" y="2741267"/>
              <a:ext cx="560752" cy="206732"/>
            </a:xfrm>
            <a:custGeom>
              <a:rect b="b" l="l" r="r" t="t"/>
              <a:pathLst>
                <a:path extrusionOk="0" h="2984" w="8094">
                  <a:moveTo>
                    <a:pt x="1" y="2984"/>
                  </a:moveTo>
                  <a:lnTo>
                    <a:pt x="1" y="0"/>
                  </a:lnTo>
                  <a:lnTo>
                    <a:pt x="8093" y="0"/>
                  </a:lnTo>
                  <a:lnTo>
                    <a:pt x="8093" y="2984"/>
                  </a:ln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8"/>
            <p:cNvSpPr/>
            <p:nvPr/>
          </p:nvSpPr>
          <p:spPr>
            <a:xfrm>
              <a:off x="2507657" y="2951900"/>
              <a:ext cx="560683" cy="146319"/>
            </a:xfrm>
            <a:custGeom>
              <a:rect b="b" l="l" r="r" t="t"/>
              <a:pathLst>
                <a:path extrusionOk="0" h="2112" w="8093">
                  <a:moveTo>
                    <a:pt x="0" y="2111"/>
                  </a:moveTo>
                  <a:lnTo>
                    <a:pt x="0"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8"/>
            <p:cNvSpPr/>
            <p:nvPr/>
          </p:nvSpPr>
          <p:spPr>
            <a:xfrm flipH="1" rot="10800000">
              <a:off x="2860780" y="2760596"/>
              <a:ext cx="56532" cy="153455"/>
            </a:xfrm>
            <a:custGeom>
              <a:rect b="b" l="l" r="r" t="t"/>
              <a:pathLst>
                <a:path extrusionOk="0" h="2215" w="816">
                  <a:moveTo>
                    <a:pt x="0" y="2214"/>
                  </a:moveTo>
                  <a:lnTo>
                    <a:pt x="0" y="1"/>
                  </a:lnTo>
                  <a:lnTo>
                    <a:pt x="815" y="1"/>
                  </a:lnTo>
                  <a:lnTo>
                    <a:pt x="815" y="22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8"/>
            <p:cNvSpPr/>
            <p:nvPr/>
          </p:nvSpPr>
          <p:spPr>
            <a:xfrm flipH="1" rot="10800000">
              <a:off x="2743211" y="2971855"/>
              <a:ext cx="56532" cy="100456"/>
            </a:xfrm>
            <a:custGeom>
              <a:rect b="b" l="l" r="r" t="t"/>
              <a:pathLst>
                <a:path extrusionOk="0" h="1450" w="816">
                  <a:moveTo>
                    <a:pt x="1" y="1449"/>
                  </a:moveTo>
                  <a:lnTo>
                    <a:pt x="1" y="0"/>
                  </a:lnTo>
                  <a:lnTo>
                    <a:pt x="816" y="0"/>
                  </a:lnTo>
                  <a:lnTo>
                    <a:pt x="816"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8"/>
            <p:cNvSpPr/>
            <p:nvPr/>
          </p:nvSpPr>
          <p:spPr>
            <a:xfrm>
              <a:off x="2496018" y="2595451"/>
              <a:ext cx="560752" cy="146319"/>
            </a:xfrm>
            <a:custGeom>
              <a:rect b="b" l="l" r="r" t="t"/>
              <a:pathLst>
                <a:path extrusionOk="0" h="2112" w="8094">
                  <a:moveTo>
                    <a:pt x="1" y="2111"/>
                  </a:moveTo>
                  <a:lnTo>
                    <a:pt x="1" y="1"/>
                  </a:lnTo>
                  <a:lnTo>
                    <a:pt x="8093" y="1"/>
                  </a:lnTo>
                  <a:lnTo>
                    <a:pt x="8093" y="2111"/>
                  </a:ln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8"/>
            <p:cNvSpPr/>
            <p:nvPr/>
          </p:nvSpPr>
          <p:spPr>
            <a:xfrm flipH="1" rot="10800000">
              <a:off x="2731572" y="2615406"/>
              <a:ext cx="56463" cy="100456"/>
            </a:xfrm>
            <a:custGeom>
              <a:rect b="b" l="l" r="r" t="t"/>
              <a:pathLst>
                <a:path extrusionOk="0" h="1450" w="815">
                  <a:moveTo>
                    <a:pt x="1" y="1449"/>
                  </a:moveTo>
                  <a:lnTo>
                    <a:pt x="1" y="0"/>
                  </a:lnTo>
                  <a:lnTo>
                    <a:pt x="814" y="0"/>
                  </a:lnTo>
                  <a:lnTo>
                    <a:pt x="814" y="144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8"/>
            <p:cNvSpPr/>
            <p:nvPr/>
          </p:nvSpPr>
          <p:spPr>
            <a:xfrm>
              <a:off x="2428770" y="1053551"/>
              <a:ext cx="792494" cy="647699"/>
            </a:xfrm>
            <a:custGeom>
              <a:rect b="b" l="l" r="r" t="t"/>
              <a:pathLst>
                <a:path extrusionOk="0" h="9349" w="11439">
                  <a:moveTo>
                    <a:pt x="122" y="9348"/>
                  </a:moveTo>
                  <a:lnTo>
                    <a:pt x="0" y="9348"/>
                  </a:lnTo>
                  <a:lnTo>
                    <a:pt x="0" y="0"/>
                  </a:lnTo>
                  <a:lnTo>
                    <a:pt x="11439" y="0"/>
                  </a:lnTo>
                  <a:lnTo>
                    <a:pt x="11439" y="121"/>
                  </a:lnTo>
                  <a:lnTo>
                    <a:pt x="122" y="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8"/>
            <p:cNvSpPr/>
            <p:nvPr/>
          </p:nvSpPr>
          <p:spPr>
            <a:xfrm>
              <a:off x="2428770" y="1856506"/>
              <a:ext cx="792494" cy="454269"/>
            </a:xfrm>
            <a:custGeom>
              <a:rect b="b" l="l" r="r" t="t"/>
              <a:pathLst>
                <a:path extrusionOk="0" h="6557" w="11439">
                  <a:moveTo>
                    <a:pt x="122" y="6557"/>
                  </a:moveTo>
                  <a:lnTo>
                    <a:pt x="122" y="121"/>
                  </a:lnTo>
                  <a:lnTo>
                    <a:pt x="11439" y="121"/>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8"/>
            <p:cNvSpPr/>
            <p:nvPr/>
          </p:nvSpPr>
          <p:spPr>
            <a:xfrm>
              <a:off x="2428770" y="2466053"/>
              <a:ext cx="792494" cy="454269"/>
            </a:xfrm>
            <a:custGeom>
              <a:rect b="b" l="l" r="r" t="t"/>
              <a:pathLst>
                <a:path extrusionOk="0" h="6557" w="11439">
                  <a:moveTo>
                    <a:pt x="122" y="6557"/>
                  </a:moveTo>
                  <a:lnTo>
                    <a:pt x="122" y="120"/>
                  </a:lnTo>
                  <a:lnTo>
                    <a:pt x="11439" y="120"/>
                  </a:lnTo>
                  <a:lnTo>
                    <a:pt x="11439" y="0"/>
                  </a:lnTo>
                  <a:lnTo>
                    <a:pt x="0" y="0"/>
                  </a:lnTo>
                  <a:lnTo>
                    <a:pt x="0" y="655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8"/>
            <p:cNvSpPr/>
            <p:nvPr/>
          </p:nvSpPr>
          <p:spPr>
            <a:xfrm rot="10800000">
              <a:off x="2335290" y="2946776"/>
              <a:ext cx="41152" cy="41360"/>
            </a:xfrm>
            <a:custGeom>
              <a:rect b="b" l="l" r="r" t="t"/>
              <a:pathLst>
                <a:path extrusionOk="0" h="597" w="594">
                  <a:moveTo>
                    <a:pt x="297" y="1"/>
                  </a:moveTo>
                  <a:cubicBezTo>
                    <a:pt x="133" y="1"/>
                    <a:pt x="0" y="134"/>
                    <a:pt x="0" y="298"/>
                  </a:cubicBezTo>
                  <a:cubicBezTo>
                    <a:pt x="0" y="462"/>
                    <a:pt x="133" y="596"/>
                    <a:pt x="297" y="596"/>
                  </a:cubicBezTo>
                  <a:cubicBezTo>
                    <a:pt x="461" y="596"/>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8"/>
            <p:cNvSpPr/>
            <p:nvPr/>
          </p:nvSpPr>
          <p:spPr>
            <a:xfrm rot="10800000">
              <a:off x="2335290" y="2586865"/>
              <a:ext cx="48150" cy="41222"/>
            </a:xfrm>
            <a:custGeom>
              <a:rect b="b" l="l" r="r" t="t"/>
              <a:pathLst>
                <a:path extrusionOk="0" h="595" w="695">
                  <a:moveTo>
                    <a:pt x="398" y="1"/>
                  </a:moveTo>
                  <a:cubicBezTo>
                    <a:pt x="133" y="1"/>
                    <a:pt x="0" y="320"/>
                    <a:pt x="189" y="507"/>
                  </a:cubicBezTo>
                  <a:cubicBezTo>
                    <a:pt x="249" y="567"/>
                    <a:pt x="323" y="594"/>
                    <a:pt x="396" y="594"/>
                  </a:cubicBezTo>
                  <a:cubicBezTo>
                    <a:pt x="549" y="594"/>
                    <a:pt x="695" y="476"/>
                    <a:pt x="695" y="297"/>
                  </a:cubicBezTo>
                  <a:cubicBezTo>
                    <a:pt x="695" y="133"/>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8"/>
            <p:cNvSpPr/>
            <p:nvPr/>
          </p:nvSpPr>
          <p:spPr>
            <a:xfrm rot="10800000">
              <a:off x="2335290" y="2227022"/>
              <a:ext cx="41152" cy="41152"/>
            </a:xfrm>
            <a:custGeom>
              <a:rect b="b" l="l" r="r" t="t"/>
              <a:pathLst>
                <a:path extrusionOk="0" h="594" w="594">
                  <a:moveTo>
                    <a:pt x="297" y="0"/>
                  </a:moveTo>
                  <a:cubicBezTo>
                    <a:pt x="133" y="0"/>
                    <a:pt x="0" y="133"/>
                    <a:pt x="0" y="297"/>
                  </a:cubicBezTo>
                  <a:cubicBezTo>
                    <a:pt x="0" y="461"/>
                    <a:pt x="133" y="594"/>
                    <a:pt x="297" y="594"/>
                  </a:cubicBezTo>
                  <a:cubicBezTo>
                    <a:pt x="461" y="594"/>
                    <a:pt x="594" y="461"/>
                    <a:pt x="594" y="297"/>
                  </a:cubicBezTo>
                  <a:cubicBezTo>
                    <a:pt x="594" y="133"/>
                    <a:pt x="46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8"/>
            <p:cNvSpPr/>
            <p:nvPr/>
          </p:nvSpPr>
          <p:spPr>
            <a:xfrm rot="10800000">
              <a:off x="2335290" y="1866972"/>
              <a:ext cx="48150" cy="41291"/>
            </a:xfrm>
            <a:custGeom>
              <a:rect b="b" l="l" r="r" t="t"/>
              <a:pathLst>
                <a:path extrusionOk="0" h="596" w="695">
                  <a:moveTo>
                    <a:pt x="398" y="0"/>
                  </a:moveTo>
                  <a:cubicBezTo>
                    <a:pt x="133" y="0"/>
                    <a:pt x="0" y="322"/>
                    <a:pt x="189" y="508"/>
                  </a:cubicBezTo>
                  <a:cubicBezTo>
                    <a:pt x="249" y="569"/>
                    <a:pt x="323" y="596"/>
                    <a:pt x="396" y="596"/>
                  </a:cubicBezTo>
                  <a:cubicBezTo>
                    <a:pt x="549" y="596"/>
                    <a:pt x="695" y="477"/>
                    <a:pt x="695" y="299"/>
                  </a:cubicBezTo>
                  <a:cubicBezTo>
                    <a:pt x="695" y="133"/>
                    <a:pt x="56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8"/>
            <p:cNvSpPr/>
            <p:nvPr/>
          </p:nvSpPr>
          <p:spPr>
            <a:xfrm rot="10800000">
              <a:off x="2335290" y="1507060"/>
              <a:ext cx="41152" cy="41222"/>
            </a:xfrm>
            <a:custGeom>
              <a:rect b="b" l="l" r="r" t="t"/>
              <a:pathLst>
                <a:path extrusionOk="0" h="595" w="594">
                  <a:moveTo>
                    <a:pt x="297" y="1"/>
                  </a:moveTo>
                  <a:cubicBezTo>
                    <a:pt x="133" y="1"/>
                    <a:pt x="0" y="134"/>
                    <a:pt x="0" y="298"/>
                  </a:cubicBezTo>
                  <a:cubicBezTo>
                    <a:pt x="0" y="462"/>
                    <a:pt x="133" y="594"/>
                    <a:pt x="297" y="594"/>
                  </a:cubicBezTo>
                  <a:cubicBezTo>
                    <a:pt x="461" y="594"/>
                    <a:pt x="594" y="462"/>
                    <a:pt x="594" y="298"/>
                  </a:cubicBezTo>
                  <a:cubicBezTo>
                    <a:pt x="594" y="134"/>
                    <a:pt x="461" y="1"/>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8"/>
            <p:cNvSpPr/>
            <p:nvPr/>
          </p:nvSpPr>
          <p:spPr>
            <a:xfrm rot="10800000">
              <a:off x="2335290" y="1147010"/>
              <a:ext cx="48150" cy="41360"/>
            </a:xfrm>
            <a:custGeom>
              <a:rect b="b" l="l" r="r" t="t"/>
              <a:pathLst>
                <a:path extrusionOk="0" h="597" w="695">
                  <a:moveTo>
                    <a:pt x="398" y="1"/>
                  </a:moveTo>
                  <a:cubicBezTo>
                    <a:pt x="133" y="1"/>
                    <a:pt x="0" y="320"/>
                    <a:pt x="189" y="509"/>
                  </a:cubicBezTo>
                  <a:cubicBezTo>
                    <a:pt x="249" y="569"/>
                    <a:pt x="323" y="596"/>
                    <a:pt x="396" y="596"/>
                  </a:cubicBezTo>
                  <a:cubicBezTo>
                    <a:pt x="548" y="596"/>
                    <a:pt x="695" y="477"/>
                    <a:pt x="695" y="298"/>
                  </a:cubicBezTo>
                  <a:cubicBezTo>
                    <a:pt x="695" y="134"/>
                    <a:pt x="562" y="1"/>
                    <a:pt x="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8"/>
            <p:cNvSpPr/>
            <p:nvPr/>
          </p:nvSpPr>
          <p:spPr>
            <a:xfrm rot="10800000">
              <a:off x="2395148" y="2288678"/>
              <a:ext cx="860205" cy="168628"/>
            </a:xfrm>
            <a:custGeom>
              <a:rect b="b" l="l" r="r" t="t"/>
              <a:pathLst>
                <a:path extrusionOk="0" h="2434" w="11378">
                  <a:moveTo>
                    <a:pt x="0" y="0"/>
                  </a:moveTo>
                  <a:lnTo>
                    <a:pt x="11378" y="0"/>
                  </a:lnTo>
                  <a:lnTo>
                    <a:pt x="11378" y="2434"/>
                  </a:lnTo>
                  <a:lnTo>
                    <a:pt x="0" y="2434"/>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48"/>
          <p:cNvGrpSpPr/>
          <p:nvPr/>
        </p:nvGrpSpPr>
        <p:grpSpPr>
          <a:xfrm flipH="1" rot="-714473">
            <a:off x="2472395" y="3343669"/>
            <a:ext cx="2085430" cy="2404754"/>
            <a:chOff x="7107725" y="3556750"/>
            <a:chExt cx="1861988" cy="2147098"/>
          </a:xfrm>
        </p:grpSpPr>
        <p:grpSp>
          <p:nvGrpSpPr>
            <p:cNvPr id="4074" name="Google Shape;4074;p48"/>
            <p:cNvGrpSpPr/>
            <p:nvPr/>
          </p:nvGrpSpPr>
          <p:grpSpPr>
            <a:xfrm>
              <a:off x="7107725" y="3556750"/>
              <a:ext cx="1861988" cy="2147098"/>
              <a:chOff x="7107725" y="3556750"/>
              <a:chExt cx="1861988" cy="2147098"/>
            </a:xfrm>
          </p:grpSpPr>
          <p:sp>
            <p:nvSpPr>
              <p:cNvPr id="4075" name="Google Shape;4075;p48"/>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8"/>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8"/>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8"/>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9" name="Google Shape;4079;p48"/>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3" name="Shape 4083"/>
        <p:cNvGrpSpPr/>
        <p:nvPr/>
      </p:nvGrpSpPr>
      <p:grpSpPr>
        <a:xfrm>
          <a:off x="0" y="0"/>
          <a:ext cx="0" cy="0"/>
          <a:chOff x="0" y="0"/>
          <a:chExt cx="0" cy="0"/>
        </a:xfrm>
      </p:grpSpPr>
      <p:sp>
        <p:nvSpPr>
          <p:cNvPr id="4084" name="Google Shape;4084;p49"/>
          <p:cNvSpPr txBox="1"/>
          <p:nvPr>
            <p:ph idx="4294967295" type="subTitle"/>
          </p:nvPr>
        </p:nvSpPr>
        <p:spPr>
          <a:xfrm>
            <a:off x="800625" y="2451750"/>
            <a:ext cx="2325300" cy="2094300"/>
          </a:xfrm>
          <a:prstGeom prst="rect">
            <a:avLst/>
          </a:prstGeom>
        </p:spPr>
        <p:txBody>
          <a:bodyPr anchorCtr="0" anchor="t" bIns="0" lIns="91425" spcFirstLastPara="1" rIns="91425" wrap="square" tIns="0">
            <a:noAutofit/>
          </a:bodyPr>
          <a:lstStyle/>
          <a:p>
            <a:pPr indent="-330200" lvl="0" marL="342004" rtl="0" algn="l">
              <a:spcBef>
                <a:spcPts val="0"/>
              </a:spcBef>
              <a:spcAft>
                <a:spcPts val="0"/>
              </a:spcAft>
              <a:buClr>
                <a:schemeClr val="accent6"/>
              </a:buClr>
              <a:buSzPts val="1600"/>
              <a:buChar char="●"/>
            </a:pPr>
            <a:r>
              <a:rPr lang="en"/>
              <a:t>Venus has a beautiful name</a:t>
            </a:r>
            <a:endParaRPr/>
          </a:p>
          <a:p>
            <a:pPr indent="-330200" lvl="0" marL="342004" rtl="0" algn="l">
              <a:spcBef>
                <a:spcPts val="1000"/>
              </a:spcBef>
              <a:spcAft>
                <a:spcPts val="0"/>
              </a:spcAft>
              <a:buClr>
                <a:schemeClr val="accent6"/>
              </a:buClr>
              <a:buSzPts val="1600"/>
              <a:buChar char="●"/>
            </a:pPr>
            <a:r>
              <a:rPr lang="en"/>
              <a:t>Mercury is a very small planet</a:t>
            </a:r>
            <a:endParaRPr/>
          </a:p>
          <a:p>
            <a:pPr indent="-330200" lvl="0" marL="342004" rtl="0" algn="l">
              <a:spcBef>
                <a:spcPts val="1000"/>
              </a:spcBef>
              <a:spcAft>
                <a:spcPts val="0"/>
              </a:spcAft>
              <a:buClr>
                <a:schemeClr val="accent6"/>
              </a:buClr>
              <a:buSzPts val="1600"/>
              <a:buChar char="●"/>
            </a:pPr>
            <a:r>
              <a:rPr lang="en"/>
              <a:t>Earth</a:t>
            </a:r>
            <a:r>
              <a:rPr lang="en"/>
              <a:t> is </a:t>
            </a:r>
            <a:r>
              <a:rPr lang="en"/>
              <a:t>known as </a:t>
            </a:r>
            <a:r>
              <a:rPr lang="en"/>
              <a:t>the blue planet</a:t>
            </a:r>
            <a:endParaRPr/>
          </a:p>
          <a:p>
            <a:pPr indent="-330200" lvl="0" marL="342004" rtl="0" algn="l">
              <a:spcBef>
                <a:spcPts val="1000"/>
              </a:spcBef>
              <a:spcAft>
                <a:spcPts val="1000"/>
              </a:spcAft>
              <a:buClr>
                <a:schemeClr val="accent6"/>
              </a:buClr>
              <a:buSzPts val="1600"/>
              <a:buChar char="●"/>
            </a:pPr>
            <a:r>
              <a:rPr lang="en"/>
              <a:t>Mars is very cold</a:t>
            </a:r>
            <a:endParaRPr/>
          </a:p>
        </p:txBody>
      </p:sp>
      <p:sp>
        <p:nvSpPr>
          <p:cNvPr id="4085" name="Google Shape;4085;p49"/>
          <p:cNvSpPr txBox="1"/>
          <p:nvPr>
            <p:ph idx="4294967295" type="subTitle"/>
          </p:nvPr>
        </p:nvSpPr>
        <p:spPr>
          <a:xfrm>
            <a:off x="800625" y="2107222"/>
            <a:ext cx="23253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a:t>Facts</a:t>
            </a:r>
            <a:endParaRPr b="1"/>
          </a:p>
        </p:txBody>
      </p:sp>
      <p:sp>
        <p:nvSpPr>
          <p:cNvPr id="4086" name="Google Shape;4086;p49"/>
          <p:cNvSpPr txBox="1"/>
          <p:nvPr>
            <p:ph type="title"/>
          </p:nvPr>
        </p:nvSpPr>
        <p:spPr>
          <a:xfrm>
            <a:off x="800100" y="597450"/>
            <a:ext cx="75438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Review of past events</a:t>
            </a:r>
            <a:endParaRPr/>
          </a:p>
        </p:txBody>
      </p:sp>
      <p:sp>
        <p:nvSpPr>
          <p:cNvPr id="4087" name="Google Shape;4087;p49"/>
          <p:cNvSpPr txBox="1"/>
          <p:nvPr>
            <p:ph idx="4294967295" type="subTitle"/>
          </p:nvPr>
        </p:nvSpPr>
        <p:spPr>
          <a:xfrm>
            <a:off x="800625" y="1547250"/>
            <a:ext cx="2325300" cy="5277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Mercury is the closest planet from the Sun</a:t>
            </a:r>
            <a:endParaRPr/>
          </a:p>
        </p:txBody>
      </p:sp>
      <p:sp>
        <p:nvSpPr>
          <p:cNvPr id="4088" name="Google Shape;4088;p49"/>
          <p:cNvSpPr txBox="1"/>
          <p:nvPr>
            <p:ph idx="4294967295" type="subTitle"/>
          </p:nvPr>
        </p:nvSpPr>
        <p:spPr>
          <a:xfrm>
            <a:off x="800185" y="1208850"/>
            <a:ext cx="23253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Mercury event</a:t>
            </a:r>
            <a:endParaRPr b="1" sz="2000"/>
          </a:p>
        </p:txBody>
      </p:sp>
      <p:sp>
        <p:nvSpPr>
          <p:cNvPr id="4089" name="Google Shape;4089;p49"/>
          <p:cNvSpPr txBox="1"/>
          <p:nvPr>
            <p:ph idx="4294967295" type="subTitle"/>
          </p:nvPr>
        </p:nvSpPr>
        <p:spPr>
          <a:xfrm>
            <a:off x="3339759" y="1208850"/>
            <a:ext cx="23523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Pluto</a:t>
            </a:r>
            <a:r>
              <a:rPr b="1" lang="en" sz="2000"/>
              <a:t> event</a:t>
            </a:r>
            <a:endParaRPr b="1" sz="2000"/>
          </a:p>
        </p:txBody>
      </p:sp>
      <p:cxnSp>
        <p:nvCxnSpPr>
          <p:cNvPr id="4090" name="Google Shape;4090;p49"/>
          <p:cNvCxnSpPr>
            <a:stCxn id="4091" idx="1"/>
          </p:cNvCxnSpPr>
          <p:nvPr/>
        </p:nvCxnSpPr>
        <p:spPr>
          <a:xfrm>
            <a:off x="3452175" y="2433234"/>
            <a:ext cx="2218500" cy="0"/>
          </a:xfrm>
          <a:prstGeom prst="straightConnector1">
            <a:avLst/>
          </a:prstGeom>
          <a:noFill/>
          <a:ln cap="flat" cmpd="sng" w="9525">
            <a:solidFill>
              <a:schemeClr val="lt2"/>
            </a:solidFill>
            <a:prstDash val="solid"/>
            <a:round/>
            <a:headEnd len="med" w="med" type="none"/>
            <a:tailEnd len="med" w="med" type="none"/>
          </a:ln>
        </p:spPr>
      </p:cxnSp>
      <p:sp>
        <p:nvSpPr>
          <p:cNvPr id="4091" name="Google Shape;4091;p49"/>
          <p:cNvSpPr/>
          <p:nvPr/>
        </p:nvSpPr>
        <p:spPr>
          <a:xfrm>
            <a:off x="3452175" y="2393184"/>
            <a:ext cx="471300" cy="80100"/>
          </a:xfrm>
          <a:prstGeom prst="rect">
            <a:avLst/>
          </a:pr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txBox="1"/>
          <p:nvPr>
            <p:ph idx="4294967295" type="subTitle"/>
          </p:nvPr>
        </p:nvSpPr>
        <p:spPr>
          <a:xfrm>
            <a:off x="3349148" y="2099200"/>
            <a:ext cx="18105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Mercury</a:t>
            </a:r>
            <a:endParaRPr/>
          </a:p>
        </p:txBody>
      </p:sp>
      <p:sp>
        <p:nvSpPr>
          <p:cNvPr id="4093" name="Google Shape;4093;p49"/>
          <p:cNvSpPr txBox="1"/>
          <p:nvPr>
            <p:ph idx="4294967295" type="subTitle"/>
          </p:nvPr>
        </p:nvSpPr>
        <p:spPr>
          <a:xfrm>
            <a:off x="5159650" y="2099200"/>
            <a:ext cx="634800" cy="273900"/>
          </a:xfrm>
          <a:prstGeom prst="rect">
            <a:avLst/>
          </a:prstGeom>
        </p:spPr>
        <p:txBody>
          <a:bodyPr anchorCtr="0" anchor="t" bIns="0" lIns="91425" spcFirstLastPara="1" rIns="91425" wrap="square" tIns="0">
            <a:noAutofit/>
          </a:bodyPr>
          <a:lstStyle/>
          <a:p>
            <a:pPr indent="0" lvl="0" marL="0" rtl="0" algn="r">
              <a:spcBef>
                <a:spcPts val="0"/>
              </a:spcBef>
              <a:spcAft>
                <a:spcPts val="1200"/>
              </a:spcAft>
              <a:buNone/>
            </a:pPr>
            <a:r>
              <a:rPr lang="en"/>
              <a:t>20%</a:t>
            </a:r>
            <a:endParaRPr/>
          </a:p>
        </p:txBody>
      </p:sp>
      <p:cxnSp>
        <p:nvCxnSpPr>
          <p:cNvPr id="4094" name="Google Shape;4094;p49"/>
          <p:cNvCxnSpPr>
            <a:stCxn id="4095" idx="1"/>
          </p:cNvCxnSpPr>
          <p:nvPr/>
        </p:nvCxnSpPr>
        <p:spPr>
          <a:xfrm>
            <a:off x="3452175" y="2940527"/>
            <a:ext cx="2218500" cy="0"/>
          </a:xfrm>
          <a:prstGeom prst="straightConnector1">
            <a:avLst/>
          </a:prstGeom>
          <a:noFill/>
          <a:ln cap="flat" cmpd="sng" w="9525">
            <a:solidFill>
              <a:schemeClr val="lt2"/>
            </a:solidFill>
            <a:prstDash val="solid"/>
            <a:round/>
            <a:headEnd len="med" w="med" type="none"/>
            <a:tailEnd len="med" w="med" type="none"/>
          </a:ln>
        </p:spPr>
      </p:cxnSp>
      <p:sp>
        <p:nvSpPr>
          <p:cNvPr id="4095" name="Google Shape;4095;p49"/>
          <p:cNvSpPr/>
          <p:nvPr/>
        </p:nvSpPr>
        <p:spPr>
          <a:xfrm>
            <a:off x="3452175" y="2900477"/>
            <a:ext cx="1487100" cy="80100"/>
          </a:xfrm>
          <a:prstGeom prst="rect">
            <a:avLst/>
          </a:prstGeom>
          <a:gradFill>
            <a:gsLst>
              <a:gs pos="0">
                <a:schemeClr val="accent3"/>
              </a:gs>
              <a:gs pos="50000">
                <a:srgbClr val="0F93C3"/>
              </a:gs>
              <a:gs pos="100000">
                <a:schemeClr val="accent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txBox="1"/>
          <p:nvPr>
            <p:ph idx="4294967295" type="subTitle"/>
          </p:nvPr>
        </p:nvSpPr>
        <p:spPr>
          <a:xfrm>
            <a:off x="3349073" y="2606502"/>
            <a:ext cx="18105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Venus</a:t>
            </a:r>
            <a:endParaRPr/>
          </a:p>
        </p:txBody>
      </p:sp>
      <p:sp>
        <p:nvSpPr>
          <p:cNvPr id="4097" name="Google Shape;4097;p49"/>
          <p:cNvSpPr txBox="1"/>
          <p:nvPr>
            <p:ph idx="4294967295" type="subTitle"/>
          </p:nvPr>
        </p:nvSpPr>
        <p:spPr>
          <a:xfrm>
            <a:off x="5159575" y="2606502"/>
            <a:ext cx="634800" cy="273900"/>
          </a:xfrm>
          <a:prstGeom prst="rect">
            <a:avLst/>
          </a:prstGeom>
        </p:spPr>
        <p:txBody>
          <a:bodyPr anchorCtr="0" anchor="t" bIns="0" lIns="91425" spcFirstLastPara="1" rIns="91425" wrap="square" tIns="0">
            <a:noAutofit/>
          </a:bodyPr>
          <a:lstStyle/>
          <a:p>
            <a:pPr indent="0" lvl="0" marL="0" rtl="0" algn="r">
              <a:spcBef>
                <a:spcPts val="0"/>
              </a:spcBef>
              <a:spcAft>
                <a:spcPts val="1200"/>
              </a:spcAft>
              <a:buNone/>
            </a:pPr>
            <a:r>
              <a:rPr lang="en"/>
              <a:t>3</a:t>
            </a:r>
            <a:r>
              <a:rPr lang="en"/>
              <a:t>0%</a:t>
            </a:r>
            <a:endParaRPr/>
          </a:p>
        </p:txBody>
      </p:sp>
      <p:sp>
        <p:nvSpPr>
          <p:cNvPr id="4098" name="Google Shape;4098;p49"/>
          <p:cNvSpPr txBox="1"/>
          <p:nvPr>
            <p:ph idx="4294967295" type="subTitle"/>
          </p:nvPr>
        </p:nvSpPr>
        <p:spPr>
          <a:xfrm>
            <a:off x="3339750" y="1547250"/>
            <a:ext cx="2352300" cy="5277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Pluto is considered a dwarf planet</a:t>
            </a:r>
            <a:endParaRPr/>
          </a:p>
        </p:txBody>
      </p:sp>
      <p:cxnSp>
        <p:nvCxnSpPr>
          <p:cNvPr id="4099" name="Google Shape;4099;p49"/>
          <p:cNvCxnSpPr>
            <a:stCxn id="4100" idx="1"/>
          </p:cNvCxnSpPr>
          <p:nvPr/>
        </p:nvCxnSpPr>
        <p:spPr>
          <a:xfrm>
            <a:off x="3452175" y="3447820"/>
            <a:ext cx="2218500" cy="0"/>
          </a:xfrm>
          <a:prstGeom prst="straightConnector1">
            <a:avLst/>
          </a:prstGeom>
          <a:noFill/>
          <a:ln cap="flat" cmpd="sng" w="9525">
            <a:solidFill>
              <a:schemeClr val="lt2"/>
            </a:solidFill>
            <a:prstDash val="solid"/>
            <a:round/>
            <a:headEnd len="med" w="med" type="none"/>
            <a:tailEnd len="med" w="med" type="none"/>
          </a:ln>
        </p:spPr>
      </p:cxnSp>
      <p:sp>
        <p:nvSpPr>
          <p:cNvPr id="4100" name="Google Shape;4100;p49"/>
          <p:cNvSpPr/>
          <p:nvPr/>
        </p:nvSpPr>
        <p:spPr>
          <a:xfrm>
            <a:off x="3452175" y="3407770"/>
            <a:ext cx="1119900" cy="80100"/>
          </a:xfrm>
          <a:prstGeom prst="rect">
            <a:avLst/>
          </a:pr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txBox="1"/>
          <p:nvPr>
            <p:ph idx="4294967295" type="subTitle"/>
          </p:nvPr>
        </p:nvSpPr>
        <p:spPr>
          <a:xfrm>
            <a:off x="3349073" y="3113779"/>
            <a:ext cx="18105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The Sun</a:t>
            </a:r>
            <a:endParaRPr/>
          </a:p>
        </p:txBody>
      </p:sp>
      <p:sp>
        <p:nvSpPr>
          <p:cNvPr id="4102" name="Google Shape;4102;p49"/>
          <p:cNvSpPr txBox="1"/>
          <p:nvPr>
            <p:ph idx="4294967295" type="subTitle"/>
          </p:nvPr>
        </p:nvSpPr>
        <p:spPr>
          <a:xfrm>
            <a:off x="5159575" y="3113779"/>
            <a:ext cx="634800" cy="273900"/>
          </a:xfrm>
          <a:prstGeom prst="rect">
            <a:avLst/>
          </a:prstGeom>
        </p:spPr>
        <p:txBody>
          <a:bodyPr anchorCtr="0" anchor="t" bIns="0" lIns="91425" spcFirstLastPara="1" rIns="91425" wrap="square" tIns="0">
            <a:noAutofit/>
          </a:bodyPr>
          <a:lstStyle/>
          <a:p>
            <a:pPr indent="0" lvl="0" marL="0" rtl="0" algn="r">
              <a:spcBef>
                <a:spcPts val="0"/>
              </a:spcBef>
              <a:spcAft>
                <a:spcPts val="1200"/>
              </a:spcAft>
              <a:buNone/>
            </a:pPr>
            <a:r>
              <a:rPr lang="en"/>
              <a:t>5</a:t>
            </a:r>
            <a:r>
              <a:rPr lang="en"/>
              <a:t>0%</a:t>
            </a:r>
            <a:endParaRPr/>
          </a:p>
        </p:txBody>
      </p:sp>
      <p:cxnSp>
        <p:nvCxnSpPr>
          <p:cNvPr id="4103" name="Google Shape;4103;p49"/>
          <p:cNvCxnSpPr>
            <a:stCxn id="4104" idx="1"/>
          </p:cNvCxnSpPr>
          <p:nvPr/>
        </p:nvCxnSpPr>
        <p:spPr>
          <a:xfrm>
            <a:off x="3452175" y="3949538"/>
            <a:ext cx="2218500" cy="0"/>
          </a:xfrm>
          <a:prstGeom prst="straightConnector1">
            <a:avLst/>
          </a:prstGeom>
          <a:noFill/>
          <a:ln cap="flat" cmpd="sng" w="9525">
            <a:solidFill>
              <a:schemeClr val="lt2"/>
            </a:solidFill>
            <a:prstDash val="solid"/>
            <a:round/>
            <a:headEnd len="med" w="med" type="none"/>
            <a:tailEnd len="med" w="med" type="none"/>
          </a:ln>
        </p:spPr>
      </p:cxnSp>
      <p:sp>
        <p:nvSpPr>
          <p:cNvPr id="4104" name="Google Shape;4104;p49"/>
          <p:cNvSpPr/>
          <p:nvPr/>
        </p:nvSpPr>
        <p:spPr>
          <a:xfrm>
            <a:off x="3452175" y="3909488"/>
            <a:ext cx="1853100" cy="80100"/>
          </a:xfrm>
          <a:prstGeom prst="rect">
            <a:avLst/>
          </a:prstGeom>
          <a:gradFill>
            <a:gsLst>
              <a:gs pos="0">
                <a:schemeClr val="accent3"/>
              </a:gs>
              <a:gs pos="50000">
                <a:srgbClr val="0F93C3"/>
              </a:gs>
              <a:gs pos="100000">
                <a:schemeClr val="accent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txBox="1"/>
          <p:nvPr>
            <p:ph idx="4294967295" type="subTitle"/>
          </p:nvPr>
        </p:nvSpPr>
        <p:spPr>
          <a:xfrm>
            <a:off x="3349073" y="3615522"/>
            <a:ext cx="18105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Jupiter</a:t>
            </a:r>
            <a:endParaRPr/>
          </a:p>
        </p:txBody>
      </p:sp>
      <p:sp>
        <p:nvSpPr>
          <p:cNvPr id="4106" name="Google Shape;4106;p49"/>
          <p:cNvSpPr txBox="1"/>
          <p:nvPr>
            <p:ph idx="4294967295" type="subTitle"/>
          </p:nvPr>
        </p:nvSpPr>
        <p:spPr>
          <a:xfrm>
            <a:off x="5159575" y="3615522"/>
            <a:ext cx="634800" cy="273900"/>
          </a:xfrm>
          <a:prstGeom prst="rect">
            <a:avLst/>
          </a:prstGeom>
        </p:spPr>
        <p:txBody>
          <a:bodyPr anchorCtr="0" anchor="t" bIns="0" lIns="91425" spcFirstLastPara="1" rIns="91425" wrap="square" tIns="0">
            <a:noAutofit/>
          </a:bodyPr>
          <a:lstStyle/>
          <a:p>
            <a:pPr indent="0" lvl="0" marL="0" rtl="0" algn="r">
              <a:spcBef>
                <a:spcPts val="0"/>
              </a:spcBef>
              <a:spcAft>
                <a:spcPts val="1200"/>
              </a:spcAft>
              <a:buNone/>
            </a:pPr>
            <a:r>
              <a:rPr lang="en"/>
              <a:t>80</a:t>
            </a:r>
            <a:r>
              <a:rPr lang="en"/>
              <a:t>%</a:t>
            </a:r>
            <a:endParaRPr/>
          </a:p>
        </p:txBody>
      </p:sp>
      <p:sp>
        <p:nvSpPr>
          <p:cNvPr id="4107" name="Google Shape;4107;p49"/>
          <p:cNvSpPr txBox="1"/>
          <p:nvPr>
            <p:ph idx="4294967295" type="subTitle"/>
          </p:nvPr>
        </p:nvSpPr>
        <p:spPr>
          <a:xfrm>
            <a:off x="5905800" y="1208850"/>
            <a:ext cx="2352300" cy="338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2000"/>
              <a:t>Jupiter event</a:t>
            </a:r>
            <a:endParaRPr b="1" sz="2000"/>
          </a:p>
        </p:txBody>
      </p:sp>
      <p:sp>
        <p:nvSpPr>
          <p:cNvPr id="4108" name="Google Shape;4108;p49"/>
          <p:cNvSpPr txBox="1"/>
          <p:nvPr>
            <p:ph idx="4294967295" type="subTitle"/>
          </p:nvPr>
        </p:nvSpPr>
        <p:spPr>
          <a:xfrm>
            <a:off x="5905800" y="1869875"/>
            <a:ext cx="1227300" cy="7104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sz="4500">
                <a:solidFill>
                  <a:schemeClr val="accent6"/>
                </a:solidFill>
              </a:rPr>
              <a:t>1</a:t>
            </a:r>
            <a:r>
              <a:rPr b="1" lang="en" sz="4500">
                <a:solidFill>
                  <a:schemeClr val="accent6"/>
                </a:solidFill>
              </a:rPr>
              <a:t>00</a:t>
            </a:r>
            <a:endParaRPr b="1" sz="4500">
              <a:solidFill>
                <a:schemeClr val="accent6"/>
              </a:solidFill>
            </a:endParaRPr>
          </a:p>
        </p:txBody>
      </p:sp>
      <p:sp>
        <p:nvSpPr>
          <p:cNvPr id="4109" name="Google Shape;4109;p49"/>
          <p:cNvSpPr txBox="1"/>
          <p:nvPr>
            <p:ph idx="4294967295" type="subTitle"/>
          </p:nvPr>
        </p:nvSpPr>
        <p:spPr>
          <a:xfrm>
            <a:off x="7133100" y="1980575"/>
            <a:ext cx="1119900" cy="4890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People in the event</a:t>
            </a:r>
            <a:endParaRPr/>
          </a:p>
        </p:txBody>
      </p:sp>
      <p:sp>
        <p:nvSpPr>
          <p:cNvPr id="4110" name="Google Shape;4110;p49"/>
          <p:cNvSpPr txBox="1"/>
          <p:nvPr>
            <p:ph idx="4294967295" type="subTitle"/>
          </p:nvPr>
        </p:nvSpPr>
        <p:spPr>
          <a:xfrm>
            <a:off x="5905798" y="2628088"/>
            <a:ext cx="18105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b="1" lang="en"/>
              <a:t>Locations</a:t>
            </a:r>
            <a:endParaRPr b="1"/>
          </a:p>
        </p:txBody>
      </p:sp>
      <p:grpSp>
        <p:nvGrpSpPr>
          <p:cNvPr id="4111" name="Google Shape;4111;p49"/>
          <p:cNvGrpSpPr/>
          <p:nvPr/>
        </p:nvGrpSpPr>
        <p:grpSpPr>
          <a:xfrm>
            <a:off x="6018220" y="3000342"/>
            <a:ext cx="2239685" cy="1193162"/>
            <a:chOff x="233350" y="949250"/>
            <a:chExt cx="7137300" cy="3802300"/>
          </a:xfrm>
        </p:grpSpPr>
        <p:sp>
          <p:nvSpPr>
            <p:cNvPr id="4112" name="Google Shape;4112;p4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3" name="Google Shape;4163;p49"/>
          <p:cNvSpPr/>
          <p:nvPr/>
        </p:nvSpPr>
        <p:spPr>
          <a:xfrm rot="5400000">
            <a:off x="6364276" y="3211212"/>
            <a:ext cx="106500" cy="106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9"/>
          <p:cNvSpPr/>
          <p:nvPr/>
        </p:nvSpPr>
        <p:spPr>
          <a:xfrm rot="5400000">
            <a:off x="7119026" y="3629137"/>
            <a:ext cx="106500" cy="106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9"/>
          <p:cNvSpPr/>
          <p:nvPr/>
        </p:nvSpPr>
        <p:spPr>
          <a:xfrm rot="5400000">
            <a:off x="6018226" y="4370212"/>
            <a:ext cx="106500" cy="106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9"/>
          <p:cNvSpPr txBox="1"/>
          <p:nvPr>
            <p:ph idx="4294967295" type="subTitle"/>
          </p:nvPr>
        </p:nvSpPr>
        <p:spPr>
          <a:xfrm>
            <a:off x="6124725" y="4311563"/>
            <a:ext cx="700500" cy="2238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sz="1400"/>
              <a:t>Mars</a:t>
            </a:r>
            <a:endParaRPr sz="1400"/>
          </a:p>
        </p:txBody>
      </p:sp>
      <p:sp>
        <p:nvSpPr>
          <p:cNvPr id="4167" name="Google Shape;4167;p49"/>
          <p:cNvSpPr/>
          <p:nvPr/>
        </p:nvSpPr>
        <p:spPr>
          <a:xfrm rot="5400000">
            <a:off x="7257976" y="4370212"/>
            <a:ext cx="106500" cy="106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9"/>
          <p:cNvSpPr txBox="1"/>
          <p:nvPr>
            <p:ph idx="4294967295" type="subTitle"/>
          </p:nvPr>
        </p:nvSpPr>
        <p:spPr>
          <a:xfrm>
            <a:off x="7364475" y="4311563"/>
            <a:ext cx="700500" cy="2238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sz="1400"/>
              <a:t>Earth</a:t>
            </a:r>
            <a:endParaRPr sz="1400"/>
          </a:p>
        </p:txBody>
      </p:sp>
      <p:sp>
        <p:nvSpPr>
          <p:cNvPr id="4169" name="Google Shape;4169;p49"/>
          <p:cNvSpPr txBox="1"/>
          <p:nvPr>
            <p:ph idx="4294967295" type="subTitle"/>
          </p:nvPr>
        </p:nvSpPr>
        <p:spPr>
          <a:xfrm>
            <a:off x="5905800" y="1547250"/>
            <a:ext cx="2352300" cy="2742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Jupiter is a gas giant</a:t>
            </a:r>
            <a:endParaRPr/>
          </a:p>
        </p:txBody>
      </p:sp>
      <p:cxnSp>
        <p:nvCxnSpPr>
          <p:cNvPr id="4170" name="Google Shape;4170;p49"/>
          <p:cNvCxnSpPr>
            <a:stCxn id="4171" idx="1"/>
          </p:cNvCxnSpPr>
          <p:nvPr/>
        </p:nvCxnSpPr>
        <p:spPr>
          <a:xfrm>
            <a:off x="3452175" y="4448975"/>
            <a:ext cx="2218500" cy="0"/>
          </a:xfrm>
          <a:prstGeom prst="straightConnector1">
            <a:avLst/>
          </a:prstGeom>
          <a:noFill/>
          <a:ln cap="flat" cmpd="sng" w="9525">
            <a:solidFill>
              <a:schemeClr val="lt2"/>
            </a:solidFill>
            <a:prstDash val="solid"/>
            <a:round/>
            <a:headEnd len="med" w="med" type="none"/>
            <a:tailEnd len="med" w="med" type="none"/>
          </a:ln>
        </p:spPr>
      </p:cxnSp>
      <p:sp>
        <p:nvSpPr>
          <p:cNvPr id="4171" name="Google Shape;4171;p49"/>
          <p:cNvSpPr/>
          <p:nvPr/>
        </p:nvSpPr>
        <p:spPr>
          <a:xfrm>
            <a:off x="3452175" y="4408925"/>
            <a:ext cx="239700" cy="80100"/>
          </a:xfrm>
          <a:prstGeom prst="rect">
            <a:avLst/>
          </a:pr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9"/>
          <p:cNvSpPr txBox="1"/>
          <p:nvPr>
            <p:ph idx="4294967295" type="subTitle"/>
          </p:nvPr>
        </p:nvSpPr>
        <p:spPr>
          <a:xfrm>
            <a:off x="3349073" y="4114960"/>
            <a:ext cx="1810500" cy="273900"/>
          </a:xfrm>
          <a:prstGeom prst="rect">
            <a:avLst/>
          </a:prstGeom>
        </p:spPr>
        <p:txBody>
          <a:bodyPr anchorCtr="0" anchor="t" bIns="0" lIns="91425" spcFirstLastPara="1" rIns="91425" wrap="square" tIns="0">
            <a:noAutofit/>
          </a:bodyPr>
          <a:lstStyle/>
          <a:p>
            <a:pPr indent="0" lvl="0" marL="0" rtl="0" algn="l">
              <a:spcBef>
                <a:spcPts val="0"/>
              </a:spcBef>
              <a:spcAft>
                <a:spcPts val="1200"/>
              </a:spcAft>
              <a:buNone/>
            </a:pPr>
            <a:r>
              <a:rPr lang="en"/>
              <a:t>The Moon</a:t>
            </a:r>
            <a:endParaRPr/>
          </a:p>
        </p:txBody>
      </p:sp>
      <p:sp>
        <p:nvSpPr>
          <p:cNvPr id="4173" name="Google Shape;4173;p49"/>
          <p:cNvSpPr txBox="1"/>
          <p:nvPr>
            <p:ph idx="4294967295" type="subTitle"/>
          </p:nvPr>
        </p:nvSpPr>
        <p:spPr>
          <a:xfrm>
            <a:off x="5159575" y="4114960"/>
            <a:ext cx="634800" cy="273900"/>
          </a:xfrm>
          <a:prstGeom prst="rect">
            <a:avLst/>
          </a:prstGeom>
        </p:spPr>
        <p:txBody>
          <a:bodyPr anchorCtr="0" anchor="t" bIns="0" lIns="91425" spcFirstLastPara="1" rIns="91425" wrap="square" tIns="0">
            <a:noAutofit/>
          </a:bodyPr>
          <a:lstStyle/>
          <a:p>
            <a:pPr indent="0" lvl="0" marL="0" rtl="0" algn="r">
              <a:spcBef>
                <a:spcPts val="0"/>
              </a:spcBef>
              <a:spcAft>
                <a:spcPts val="1200"/>
              </a:spcAft>
              <a:buNone/>
            </a:pPr>
            <a:r>
              <a:rPr lang="en"/>
              <a:t>10</a:t>
            </a:r>
            <a:r>
              <a:rPr lang="en"/>
              <a:t>%</a:t>
            </a:r>
            <a:endParaRPr/>
          </a:p>
        </p:txBody>
      </p:sp>
      <p:grpSp>
        <p:nvGrpSpPr>
          <p:cNvPr id="4174" name="Google Shape;4174;p49"/>
          <p:cNvGrpSpPr/>
          <p:nvPr/>
        </p:nvGrpSpPr>
        <p:grpSpPr>
          <a:xfrm>
            <a:off x="7919237" y="225528"/>
            <a:ext cx="1227298" cy="677583"/>
            <a:chOff x="7919240" y="225527"/>
            <a:chExt cx="1724460" cy="677583"/>
          </a:xfrm>
        </p:grpSpPr>
        <p:grpSp>
          <p:nvGrpSpPr>
            <p:cNvPr id="4175" name="Google Shape;4175;p49"/>
            <p:cNvGrpSpPr/>
            <p:nvPr/>
          </p:nvGrpSpPr>
          <p:grpSpPr>
            <a:xfrm flipH="1">
              <a:off x="7938789" y="769783"/>
              <a:ext cx="1704911" cy="133328"/>
              <a:chOff x="-27625" y="1831975"/>
              <a:chExt cx="1933225" cy="151200"/>
            </a:xfrm>
          </p:grpSpPr>
          <p:sp>
            <p:nvSpPr>
              <p:cNvPr id="4176" name="Google Shape;4176;p49"/>
              <p:cNvSpPr/>
              <p:nvPr/>
            </p:nvSpPr>
            <p:spPr>
              <a:xfrm>
                <a:off x="-27625" y="1831975"/>
                <a:ext cx="1933200" cy="151200"/>
              </a:xfrm>
              <a:prstGeom prst="rect">
                <a:avLst/>
              </a:pr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1408500" y="1831975"/>
                <a:ext cx="497100" cy="151200"/>
              </a:xfrm>
              <a:prstGeom prst="rect">
                <a:avLst/>
              </a:prstGeom>
              <a:gradFill>
                <a:gsLst>
                  <a:gs pos="0">
                    <a:srgbClr val="00FF79">
                      <a:alpha val="81568"/>
                    </a:srgbClr>
                  </a:gs>
                  <a:gs pos="73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49"/>
            <p:cNvGrpSpPr/>
            <p:nvPr/>
          </p:nvGrpSpPr>
          <p:grpSpPr>
            <a:xfrm flipH="1">
              <a:off x="7919240" y="225527"/>
              <a:ext cx="673782" cy="543959"/>
              <a:chOff x="3974575" y="4314877"/>
              <a:chExt cx="1133360" cy="914985"/>
            </a:xfrm>
          </p:grpSpPr>
          <p:sp>
            <p:nvSpPr>
              <p:cNvPr id="4179" name="Google Shape;4179;p49"/>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9"/>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9"/>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9"/>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9"/>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9"/>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9"/>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9"/>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9"/>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9"/>
              <p:cNvSpPr/>
              <p:nvPr/>
            </p:nvSpPr>
            <p:spPr>
              <a:xfrm>
                <a:off x="4444153" y="43203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rgbClr val="00FF79">
                      <a:alpha val="81568"/>
                    </a:srgbClr>
                  </a:gs>
                  <a:gs pos="26000">
                    <a:srgbClr val="FFFFFF">
                      <a:alpha val="0"/>
                    </a:srgbClr>
                  </a:gs>
                  <a:gs pos="100000">
                    <a:srgbClr val="FFFFFF">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4" name="Shape 4204"/>
        <p:cNvGrpSpPr/>
        <p:nvPr/>
      </p:nvGrpSpPr>
      <p:grpSpPr>
        <a:xfrm>
          <a:off x="0" y="0"/>
          <a:ext cx="0" cy="0"/>
          <a:chOff x="0" y="0"/>
          <a:chExt cx="0" cy="0"/>
        </a:xfrm>
      </p:grpSpPr>
      <p:grpSp>
        <p:nvGrpSpPr>
          <p:cNvPr id="4205" name="Google Shape;4205;p50"/>
          <p:cNvGrpSpPr/>
          <p:nvPr/>
        </p:nvGrpSpPr>
        <p:grpSpPr>
          <a:xfrm>
            <a:off x="5897965" y="502503"/>
            <a:ext cx="1867454" cy="2275735"/>
            <a:chOff x="5688700" y="1214450"/>
            <a:chExt cx="1926999" cy="2348298"/>
          </a:xfrm>
        </p:grpSpPr>
        <p:sp>
          <p:nvSpPr>
            <p:cNvPr id="4206" name="Google Shape;4206;p50"/>
            <p:cNvSpPr/>
            <p:nvPr/>
          </p:nvSpPr>
          <p:spPr>
            <a:xfrm flipH="1">
              <a:off x="5725181" y="1214450"/>
              <a:ext cx="1826856" cy="2318970"/>
            </a:xfrm>
            <a:custGeom>
              <a:rect b="b" l="l" r="r" t="t"/>
              <a:pathLst>
                <a:path extrusionOk="0" h="78756" w="62043">
                  <a:moveTo>
                    <a:pt x="0" y="0"/>
                  </a:moveTo>
                  <a:lnTo>
                    <a:pt x="62043" y="0"/>
                  </a:lnTo>
                  <a:lnTo>
                    <a:pt x="62043" y="78755"/>
                  </a:lnTo>
                  <a:lnTo>
                    <a:pt x="0" y="78755"/>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0"/>
            <p:cNvSpPr/>
            <p:nvPr/>
          </p:nvSpPr>
          <p:spPr>
            <a:xfrm rot="-5400000">
              <a:off x="6394911" y="1108384"/>
              <a:ext cx="527183" cy="739541"/>
            </a:xfrm>
            <a:custGeom>
              <a:rect b="b" l="l" r="r" t="t"/>
              <a:pathLst>
                <a:path extrusionOk="0" h="25116" w="17904">
                  <a:moveTo>
                    <a:pt x="12540" y="1"/>
                  </a:moveTo>
                  <a:cubicBezTo>
                    <a:pt x="5943" y="1"/>
                    <a:pt x="1" y="5310"/>
                    <a:pt x="1" y="12564"/>
                  </a:cubicBezTo>
                  <a:cubicBezTo>
                    <a:pt x="1" y="19807"/>
                    <a:pt x="5955" y="25115"/>
                    <a:pt x="12560" y="25115"/>
                  </a:cubicBezTo>
                  <a:cubicBezTo>
                    <a:pt x="14329" y="25115"/>
                    <a:pt x="16144" y="24735"/>
                    <a:pt x="17904" y="23908"/>
                  </a:cubicBezTo>
                  <a:lnTo>
                    <a:pt x="17904" y="1220"/>
                  </a:lnTo>
                  <a:cubicBezTo>
                    <a:pt x="16137" y="385"/>
                    <a:pt x="14315" y="1"/>
                    <a:pt x="1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0"/>
            <p:cNvSpPr/>
            <p:nvPr/>
          </p:nvSpPr>
          <p:spPr>
            <a:xfrm>
              <a:off x="5722325" y="169439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0"/>
            <p:cNvSpPr/>
            <p:nvPr/>
          </p:nvSpPr>
          <p:spPr>
            <a:xfrm>
              <a:off x="7549813" y="1882485"/>
              <a:ext cx="7185" cy="40811"/>
            </a:xfrm>
            <a:custGeom>
              <a:rect b="b" l="l" r="r" t="t"/>
              <a:pathLst>
                <a:path extrusionOk="0" h="1386" w="244">
                  <a:moveTo>
                    <a:pt x="1" y="1"/>
                  </a:moveTo>
                  <a:lnTo>
                    <a:pt x="244" y="1"/>
                  </a:lnTo>
                  <a:lnTo>
                    <a:pt x="244" y="1386"/>
                  </a:lnTo>
                  <a:lnTo>
                    <a:pt x="1" y="138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0"/>
            <p:cNvSpPr/>
            <p:nvPr/>
          </p:nvSpPr>
          <p:spPr>
            <a:xfrm>
              <a:off x="5722325" y="2526964"/>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0"/>
            <p:cNvSpPr/>
            <p:nvPr/>
          </p:nvSpPr>
          <p:spPr>
            <a:xfrm>
              <a:off x="7549813" y="2714348"/>
              <a:ext cx="7185" cy="41517"/>
            </a:xfrm>
            <a:custGeom>
              <a:rect b="b" l="l" r="r" t="t"/>
              <a:pathLst>
                <a:path extrusionOk="0" h="1410" w="244">
                  <a:moveTo>
                    <a:pt x="1" y="1"/>
                  </a:moveTo>
                  <a:lnTo>
                    <a:pt x="244" y="1"/>
                  </a:lnTo>
                  <a:lnTo>
                    <a:pt x="244" y="1410"/>
                  </a:lnTo>
                  <a:lnTo>
                    <a:pt x="1" y="141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0"/>
            <p:cNvSpPr/>
            <p:nvPr/>
          </p:nvSpPr>
          <p:spPr>
            <a:xfrm>
              <a:off x="7466132" y="2820937"/>
              <a:ext cx="7185" cy="39368"/>
            </a:xfrm>
            <a:custGeom>
              <a:rect b="b" l="l" r="r" t="t"/>
              <a:pathLst>
                <a:path extrusionOk="0" h="1337" w="244">
                  <a:moveTo>
                    <a:pt x="1" y="0"/>
                  </a:moveTo>
                  <a:lnTo>
                    <a:pt x="244" y="0"/>
                  </a:lnTo>
                  <a:lnTo>
                    <a:pt x="244" y="1336"/>
                  </a:lnTo>
                  <a:lnTo>
                    <a:pt x="1" y="13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0"/>
            <p:cNvSpPr/>
            <p:nvPr/>
          </p:nvSpPr>
          <p:spPr>
            <a:xfrm>
              <a:off x="5722325" y="3290163"/>
              <a:ext cx="7185" cy="85125"/>
            </a:xfrm>
            <a:custGeom>
              <a:rect b="b" l="l" r="r" t="t"/>
              <a:pathLst>
                <a:path extrusionOk="0" h="2891" w="244">
                  <a:moveTo>
                    <a:pt x="0" y="0"/>
                  </a:moveTo>
                  <a:lnTo>
                    <a:pt x="243" y="0"/>
                  </a:lnTo>
                  <a:lnTo>
                    <a:pt x="243" y="2891"/>
                  </a:lnTo>
                  <a:lnTo>
                    <a:pt x="0" y="289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0"/>
            <p:cNvSpPr/>
            <p:nvPr/>
          </p:nvSpPr>
          <p:spPr>
            <a:xfrm>
              <a:off x="7549813" y="3477547"/>
              <a:ext cx="7185" cy="41517"/>
            </a:xfrm>
            <a:custGeom>
              <a:rect b="b" l="l" r="r" t="t"/>
              <a:pathLst>
                <a:path extrusionOk="0" h="1410" w="244">
                  <a:moveTo>
                    <a:pt x="1" y="1"/>
                  </a:moveTo>
                  <a:lnTo>
                    <a:pt x="244" y="1"/>
                  </a:lnTo>
                  <a:lnTo>
                    <a:pt x="244" y="1410"/>
                  </a:lnTo>
                  <a:lnTo>
                    <a:pt x="1" y="14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50"/>
            <p:cNvGrpSpPr/>
            <p:nvPr/>
          </p:nvGrpSpPr>
          <p:grpSpPr>
            <a:xfrm>
              <a:off x="5773320" y="1272402"/>
              <a:ext cx="1744616" cy="2260345"/>
              <a:chOff x="7832750" y="1440850"/>
              <a:chExt cx="1481250" cy="1919125"/>
            </a:xfrm>
          </p:grpSpPr>
          <p:sp>
            <p:nvSpPr>
              <p:cNvPr id="4216" name="Google Shape;4216;p50"/>
              <p:cNvSpPr/>
              <p:nvPr/>
            </p:nvSpPr>
            <p:spPr>
              <a:xfrm>
                <a:off x="9293950" y="1620000"/>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0"/>
              <p:cNvSpPr/>
              <p:nvPr/>
            </p:nvSpPr>
            <p:spPr>
              <a:xfrm>
                <a:off x="9240500" y="1820425"/>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0"/>
              <p:cNvSpPr/>
              <p:nvPr/>
            </p:nvSpPr>
            <p:spPr>
              <a:xfrm>
                <a:off x="9307900" y="184290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0"/>
              <p:cNvSpPr/>
              <p:nvPr/>
            </p:nvSpPr>
            <p:spPr>
              <a:xfrm>
                <a:off x="9270250" y="2048775"/>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0"/>
              <p:cNvSpPr/>
              <p:nvPr/>
            </p:nvSpPr>
            <p:spPr>
              <a:xfrm>
                <a:off x="9293950" y="23263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0"/>
              <p:cNvSpPr/>
              <p:nvPr/>
            </p:nvSpPr>
            <p:spPr>
              <a:xfrm>
                <a:off x="9240500" y="2526725"/>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0"/>
              <p:cNvSpPr/>
              <p:nvPr/>
            </p:nvSpPr>
            <p:spPr>
              <a:xfrm>
                <a:off x="9307900" y="2549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0"/>
              <p:cNvSpPr/>
              <p:nvPr/>
            </p:nvSpPr>
            <p:spPr>
              <a:xfrm>
                <a:off x="9293950" y="29743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0"/>
              <p:cNvSpPr/>
              <p:nvPr/>
            </p:nvSpPr>
            <p:spPr>
              <a:xfrm>
                <a:off x="9240500" y="3174700"/>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0"/>
              <p:cNvSpPr/>
              <p:nvPr/>
            </p:nvSpPr>
            <p:spPr>
              <a:xfrm>
                <a:off x="9307900" y="3197175"/>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6" name="Google Shape;4226;p50"/>
              <p:cNvGrpSpPr/>
              <p:nvPr/>
            </p:nvGrpSpPr>
            <p:grpSpPr>
              <a:xfrm>
                <a:off x="7832750" y="1440850"/>
                <a:ext cx="1388350" cy="1919125"/>
                <a:chOff x="4615850" y="3385375"/>
                <a:chExt cx="1388350" cy="1919125"/>
              </a:xfrm>
            </p:grpSpPr>
            <p:sp>
              <p:nvSpPr>
                <p:cNvPr id="4227" name="Google Shape;4227;p50"/>
                <p:cNvSpPr/>
                <p:nvPr/>
              </p:nvSpPr>
              <p:spPr>
                <a:xfrm>
                  <a:off x="5896675" y="3794625"/>
                  <a:ext cx="54075" cy="13375"/>
                </a:xfrm>
                <a:custGeom>
                  <a:rect b="b" l="l" r="r" t="t"/>
                  <a:pathLst>
                    <a:path extrusionOk="0" h="535" w="2163">
                      <a:moveTo>
                        <a:pt x="2162" y="0"/>
                      </a:moveTo>
                      <a:lnTo>
                        <a:pt x="2162" y="0"/>
                      </a:lnTo>
                      <a:cubicBezTo>
                        <a:pt x="1944" y="49"/>
                        <a:pt x="1750" y="122"/>
                        <a:pt x="1507" y="170"/>
                      </a:cubicBezTo>
                      <a:cubicBezTo>
                        <a:pt x="972" y="316"/>
                        <a:pt x="462" y="438"/>
                        <a:pt x="0" y="535"/>
                      </a:cubicBezTo>
                      <a:cubicBezTo>
                        <a:pt x="729" y="413"/>
                        <a:pt x="1458" y="243"/>
                        <a:pt x="2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0"/>
                <p:cNvSpPr/>
                <p:nvPr/>
              </p:nvSpPr>
              <p:spPr>
                <a:xfrm>
                  <a:off x="5853975" y="3419400"/>
                  <a:ext cx="52750" cy="25"/>
                </a:xfrm>
                <a:custGeom>
                  <a:rect b="b" l="l" r="r" t="t"/>
                  <a:pathLst>
                    <a:path extrusionOk="0" fill="none" h="1" w="2110">
                      <a:moveTo>
                        <a:pt x="1" y="1"/>
                      </a:moveTo>
                      <a:lnTo>
                        <a:pt x="2110" y="1"/>
                      </a:lnTo>
                    </a:path>
                  </a:pathLst>
                </a:custGeom>
                <a:solidFill>
                  <a:schemeClr val="dk1"/>
                </a:solidFill>
                <a:ln cap="flat" cmpd="sng" w="575">
                  <a:solidFill>
                    <a:srgbClr val="8B1F90"/>
                  </a:solidFill>
                  <a:prstDash val="solid"/>
                  <a:miter lim="17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0"/>
                <p:cNvSpPr/>
                <p:nvPr/>
              </p:nvSpPr>
              <p:spPr>
                <a:xfrm>
                  <a:off x="4682675" y="3399950"/>
                  <a:ext cx="6075" cy="31600"/>
                </a:xfrm>
                <a:custGeom>
                  <a:rect b="b" l="l" r="r" t="t"/>
                  <a:pathLst>
                    <a:path extrusionOk="0" h="1264"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0"/>
                <p:cNvSpPr/>
                <p:nvPr/>
              </p:nvSpPr>
              <p:spPr>
                <a:xfrm>
                  <a:off x="4615850"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0"/>
                <p:cNvSpPr/>
                <p:nvPr/>
              </p:nvSpPr>
              <p:spPr>
                <a:xfrm>
                  <a:off x="4838750" y="3423650"/>
                  <a:ext cx="6100" cy="44950"/>
                </a:xfrm>
                <a:custGeom>
                  <a:rect b="b" l="l" r="r" t="t"/>
                  <a:pathLst>
                    <a:path extrusionOk="0" h="1798" w="244">
                      <a:moveTo>
                        <a:pt x="0" y="0"/>
                      </a:moveTo>
                      <a:lnTo>
                        <a:pt x="243" y="0"/>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0"/>
                <p:cNvSpPr/>
                <p:nvPr/>
              </p:nvSpPr>
              <p:spPr>
                <a:xfrm>
                  <a:off x="4791975"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0"/>
                <p:cNvSpPr/>
                <p:nvPr/>
              </p:nvSpPr>
              <p:spPr>
                <a:xfrm>
                  <a:off x="4763425"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0"/>
                <p:cNvSpPr/>
                <p:nvPr/>
              </p:nvSpPr>
              <p:spPr>
                <a:xfrm>
                  <a:off x="5144225"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0"/>
                <p:cNvSpPr/>
                <p:nvPr/>
              </p:nvSpPr>
              <p:spPr>
                <a:xfrm>
                  <a:off x="5293625" y="3394500"/>
                  <a:ext cx="6075" cy="117225"/>
                </a:xfrm>
                <a:custGeom>
                  <a:rect b="b" l="l" r="r" t="t"/>
                  <a:pathLst>
                    <a:path extrusionOk="0" h="4689" w="243">
                      <a:moveTo>
                        <a:pt x="0" y="0"/>
                      </a:moveTo>
                      <a:lnTo>
                        <a:pt x="243" y="0"/>
                      </a:lnTo>
                      <a:lnTo>
                        <a:pt x="243" y="4688"/>
                      </a:lnTo>
                      <a:lnTo>
                        <a:pt x="0" y="46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0"/>
                <p:cNvSpPr/>
                <p:nvPr/>
              </p:nvSpPr>
              <p:spPr>
                <a:xfrm>
                  <a:off x="5223175" y="3564525"/>
                  <a:ext cx="6100" cy="60775"/>
                </a:xfrm>
                <a:custGeom>
                  <a:rect b="b" l="l" r="r" t="t"/>
                  <a:pathLst>
                    <a:path extrusionOk="0" h="2431"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0"/>
                <p:cNvSpPr/>
                <p:nvPr/>
              </p:nvSpPr>
              <p:spPr>
                <a:xfrm>
                  <a:off x="5036725"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0"/>
                <p:cNvSpPr/>
                <p:nvPr/>
              </p:nvSpPr>
              <p:spPr>
                <a:xfrm>
                  <a:off x="5093800" y="3549350"/>
                  <a:ext cx="6100" cy="54675"/>
                </a:xfrm>
                <a:custGeom>
                  <a:rect b="b" l="l" r="r" t="t"/>
                  <a:pathLst>
                    <a:path extrusionOk="0" h="2187" w="244">
                      <a:moveTo>
                        <a:pt x="1" y="1"/>
                      </a:moveTo>
                      <a:lnTo>
                        <a:pt x="244" y="1"/>
                      </a:lnTo>
                      <a:lnTo>
                        <a:pt x="244"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0"/>
                <p:cNvSpPr/>
                <p:nvPr/>
              </p:nvSpPr>
              <p:spPr>
                <a:xfrm>
                  <a:off x="4694800" y="35724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0"/>
                <p:cNvSpPr/>
                <p:nvPr/>
              </p:nvSpPr>
              <p:spPr>
                <a:xfrm>
                  <a:off x="5306975" y="3743700"/>
                  <a:ext cx="6100" cy="83225"/>
                </a:xfrm>
                <a:custGeom>
                  <a:rect b="b" l="l" r="r" t="t"/>
                  <a:pathLst>
                    <a:path extrusionOk="0" h="3329" w="244">
                      <a:moveTo>
                        <a:pt x="1" y="0"/>
                      </a:moveTo>
                      <a:lnTo>
                        <a:pt x="243" y="0"/>
                      </a:lnTo>
                      <a:lnTo>
                        <a:pt x="243" y="3328"/>
                      </a:lnTo>
                      <a:lnTo>
                        <a:pt x="1" y="3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0"/>
                <p:cNvSpPr/>
                <p:nvPr/>
              </p:nvSpPr>
              <p:spPr>
                <a:xfrm>
                  <a:off x="5080450"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0"/>
                <p:cNvSpPr/>
                <p:nvPr/>
              </p:nvSpPr>
              <p:spPr>
                <a:xfrm>
                  <a:off x="5169725" y="3764950"/>
                  <a:ext cx="6100" cy="31600"/>
                </a:xfrm>
                <a:custGeom>
                  <a:rect b="b" l="l" r="r" t="t"/>
                  <a:pathLst>
                    <a:path extrusionOk="0" h="1264" w="244">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0"/>
                <p:cNvSpPr/>
                <p:nvPr/>
              </p:nvSpPr>
              <p:spPr>
                <a:xfrm>
                  <a:off x="5141175"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0"/>
                <p:cNvSpPr/>
                <p:nvPr/>
              </p:nvSpPr>
              <p:spPr>
                <a:xfrm>
                  <a:off x="5342800" y="37667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0"/>
                <p:cNvSpPr/>
                <p:nvPr/>
              </p:nvSpPr>
              <p:spPr>
                <a:xfrm>
                  <a:off x="5105350"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0"/>
                <p:cNvSpPr/>
                <p:nvPr/>
              </p:nvSpPr>
              <p:spPr>
                <a:xfrm>
                  <a:off x="5270525" y="3903400"/>
                  <a:ext cx="6100" cy="34650"/>
                </a:xfrm>
                <a:custGeom>
                  <a:rect b="b" l="l" r="r" t="t"/>
                  <a:pathLst>
                    <a:path extrusionOk="0" h="1386" w="244">
                      <a:moveTo>
                        <a:pt x="1" y="1"/>
                      </a:moveTo>
                      <a:lnTo>
                        <a:pt x="244" y="1"/>
                      </a:lnTo>
                      <a:lnTo>
                        <a:pt x="244" y="1386"/>
                      </a:lnTo>
                      <a:lnTo>
                        <a:pt x="1" y="13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0"/>
                <p:cNvSpPr/>
                <p:nvPr/>
              </p:nvSpPr>
              <p:spPr>
                <a:xfrm>
                  <a:off x="5325800" y="39829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0"/>
                <p:cNvSpPr/>
                <p:nvPr/>
              </p:nvSpPr>
              <p:spPr>
                <a:xfrm>
                  <a:off x="5237125" y="3787425"/>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0"/>
                <p:cNvSpPr/>
                <p:nvPr/>
              </p:nvSpPr>
              <p:spPr>
                <a:xfrm>
                  <a:off x="5019100"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0"/>
                <p:cNvSpPr/>
                <p:nvPr/>
              </p:nvSpPr>
              <p:spPr>
                <a:xfrm>
                  <a:off x="5030650" y="3789250"/>
                  <a:ext cx="6100" cy="54675"/>
                </a:xfrm>
                <a:custGeom>
                  <a:rect b="b" l="l" r="r" t="t"/>
                  <a:pathLst>
                    <a:path extrusionOk="0" h="2187" w="244">
                      <a:moveTo>
                        <a:pt x="1" y="0"/>
                      </a:moveTo>
                      <a:lnTo>
                        <a:pt x="243" y="0"/>
                      </a:lnTo>
                      <a:lnTo>
                        <a:pt x="243" y="2186"/>
                      </a:lnTo>
                      <a:lnTo>
                        <a:pt x="1"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0"/>
                <p:cNvSpPr/>
                <p:nvPr/>
              </p:nvSpPr>
              <p:spPr>
                <a:xfrm>
                  <a:off x="5199475" y="3993300"/>
                  <a:ext cx="6100" cy="34025"/>
                </a:xfrm>
                <a:custGeom>
                  <a:rect b="b" l="l" r="r" t="t"/>
                  <a:pathLst>
                    <a:path extrusionOk="0" h="1361" w="244">
                      <a:moveTo>
                        <a:pt x="1" y="0"/>
                      </a:moveTo>
                      <a:lnTo>
                        <a:pt x="244" y="0"/>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0"/>
                <p:cNvSpPr/>
                <p:nvPr/>
              </p:nvSpPr>
              <p:spPr>
                <a:xfrm>
                  <a:off x="4720325"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0"/>
                <p:cNvSpPr/>
                <p:nvPr/>
              </p:nvSpPr>
              <p:spPr>
                <a:xfrm>
                  <a:off x="4832675" y="3771025"/>
                  <a:ext cx="6100" cy="117225"/>
                </a:xfrm>
                <a:custGeom>
                  <a:rect b="b" l="l" r="r" t="t"/>
                  <a:pathLst>
                    <a:path extrusionOk="0" h="4689" w="244">
                      <a:moveTo>
                        <a:pt x="0" y="0"/>
                      </a:moveTo>
                      <a:lnTo>
                        <a:pt x="243" y="0"/>
                      </a:lnTo>
                      <a:lnTo>
                        <a:pt x="243" y="4689"/>
                      </a:lnTo>
                      <a:lnTo>
                        <a:pt x="0"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0"/>
                <p:cNvSpPr/>
                <p:nvPr/>
              </p:nvSpPr>
              <p:spPr>
                <a:xfrm>
                  <a:off x="4754325" y="3952600"/>
                  <a:ext cx="6100" cy="61375"/>
                </a:xfrm>
                <a:custGeom>
                  <a:rect b="b" l="l" r="r" t="t"/>
                  <a:pathLst>
                    <a:path extrusionOk="0" h="2455" w="244">
                      <a:moveTo>
                        <a:pt x="1" y="1"/>
                      </a:moveTo>
                      <a:lnTo>
                        <a:pt x="243" y="1"/>
                      </a:lnTo>
                      <a:lnTo>
                        <a:pt x="243" y="2454"/>
                      </a:lnTo>
                      <a:lnTo>
                        <a:pt x="1"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0"/>
                <p:cNvSpPr/>
                <p:nvPr/>
              </p:nvSpPr>
              <p:spPr>
                <a:xfrm>
                  <a:off x="4649250"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0"/>
                <p:cNvSpPr/>
                <p:nvPr/>
              </p:nvSpPr>
              <p:spPr>
                <a:xfrm>
                  <a:off x="5409000" y="3385375"/>
                  <a:ext cx="6100" cy="29175"/>
                </a:xfrm>
                <a:custGeom>
                  <a:rect b="b" l="l" r="r" t="t"/>
                  <a:pathLst>
                    <a:path extrusionOk="0" h="1167" w="244">
                      <a:moveTo>
                        <a:pt x="1" y="1"/>
                      </a:moveTo>
                      <a:lnTo>
                        <a:pt x="244" y="1"/>
                      </a:lnTo>
                      <a:lnTo>
                        <a:pt x="244" y="1167"/>
                      </a:lnTo>
                      <a:lnTo>
                        <a:pt x="1" y="1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0"/>
                <p:cNvSpPr/>
                <p:nvPr/>
              </p:nvSpPr>
              <p:spPr>
                <a:xfrm>
                  <a:off x="5536525" y="3399950"/>
                  <a:ext cx="6100" cy="31600"/>
                </a:xfrm>
                <a:custGeom>
                  <a:rect b="b" l="l" r="r" t="t"/>
                  <a:pathLst>
                    <a:path extrusionOk="0" h="1264"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0"/>
                <p:cNvSpPr/>
                <p:nvPr/>
              </p:nvSpPr>
              <p:spPr>
                <a:xfrm>
                  <a:off x="5469725" y="348195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0"/>
                <p:cNvSpPr/>
                <p:nvPr/>
              </p:nvSpPr>
              <p:spPr>
                <a:xfrm>
                  <a:off x="5692000" y="3423650"/>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0"/>
                <p:cNvSpPr/>
                <p:nvPr/>
              </p:nvSpPr>
              <p:spPr>
                <a:xfrm>
                  <a:off x="5645850" y="35833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0"/>
                <p:cNvSpPr/>
                <p:nvPr/>
              </p:nvSpPr>
              <p:spPr>
                <a:xfrm>
                  <a:off x="5617300" y="34078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0"/>
                <p:cNvSpPr/>
                <p:nvPr/>
              </p:nvSpPr>
              <p:spPr>
                <a:xfrm>
                  <a:off x="5370750" y="37266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0"/>
                <p:cNvSpPr/>
                <p:nvPr/>
              </p:nvSpPr>
              <p:spPr>
                <a:xfrm>
                  <a:off x="5998100" y="34078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0"/>
                <p:cNvSpPr/>
                <p:nvPr/>
              </p:nvSpPr>
              <p:spPr>
                <a:xfrm>
                  <a:off x="5890600" y="3476475"/>
                  <a:ext cx="6100" cy="25525"/>
                </a:xfrm>
                <a:custGeom>
                  <a:rect b="b" l="l" r="r" t="t"/>
                  <a:pathLst>
                    <a:path extrusionOk="0" h="1021"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0"/>
                <p:cNvSpPr/>
                <p:nvPr/>
              </p:nvSpPr>
              <p:spPr>
                <a:xfrm>
                  <a:off x="5426625" y="37437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0"/>
                <p:cNvSpPr/>
                <p:nvPr/>
              </p:nvSpPr>
              <p:spPr>
                <a:xfrm>
                  <a:off x="5352525" y="39592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0"/>
                <p:cNvSpPr/>
                <p:nvPr/>
              </p:nvSpPr>
              <p:spPr>
                <a:xfrm>
                  <a:off x="5379250" y="3509875"/>
                  <a:ext cx="6100" cy="86875"/>
                </a:xfrm>
                <a:custGeom>
                  <a:rect b="b" l="l" r="r" t="t"/>
                  <a:pathLst>
                    <a:path extrusionOk="0" h="3475" w="244">
                      <a:moveTo>
                        <a:pt x="0" y="1"/>
                      </a:moveTo>
                      <a:lnTo>
                        <a:pt x="243" y="1"/>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0"/>
                <p:cNvSpPr/>
                <p:nvPr/>
              </p:nvSpPr>
              <p:spPr>
                <a:xfrm>
                  <a:off x="5947075" y="3549350"/>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0"/>
                <p:cNvSpPr/>
                <p:nvPr/>
              </p:nvSpPr>
              <p:spPr>
                <a:xfrm>
                  <a:off x="5548075" y="35724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0"/>
                <p:cNvSpPr/>
                <p:nvPr/>
              </p:nvSpPr>
              <p:spPr>
                <a:xfrm>
                  <a:off x="5934325" y="37418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0"/>
                <p:cNvSpPr/>
                <p:nvPr/>
              </p:nvSpPr>
              <p:spPr>
                <a:xfrm>
                  <a:off x="5995050" y="38384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0"/>
                <p:cNvSpPr/>
                <p:nvPr/>
              </p:nvSpPr>
              <p:spPr>
                <a:xfrm>
                  <a:off x="5958625" y="39860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0"/>
                <p:cNvSpPr/>
                <p:nvPr/>
              </p:nvSpPr>
              <p:spPr>
                <a:xfrm>
                  <a:off x="5872975" y="3929525"/>
                  <a:ext cx="6100" cy="86875"/>
                </a:xfrm>
                <a:custGeom>
                  <a:rect b="b" l="l" r="r" t="t"/>
                  <a:pathLst>
                    <a:path extrusionOk="0" h="3475" w="244">
                      <a:moveTo>
                        <a:pt x="1" y="1"/>
                      </a:moveTo>
                      <a:lnTo>
                        <a:pt x="244" y="1"/>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0"/>
                <p:cNvSpPr/>
                <p:nvPr/>
              </p:nvSpPr>
              <p:spPr>
                <a:xfrm>
                  <a:off x="5883925" y="3789250"/>
                  <a:ext cx="6100" cy="54675"/>
                </a:xfrm>
                <a:custGeom>
                  <a:rect b="b" l="l" r="r" t="t"/>
                  <a:pathLst>
                    <a:path extrusionOk="0" h="2187" w="244">
                      <a:moveTo>
                        <a:pt x="0" y="0"/>
                      </a:moveTo>
                      <a:lnTo>
                        <a:pt x="243" y="0"/>
                      </a:lnTo>
                      <a:lnTo>
                        <a:pt x="243" y="2186"/>
                      </a:lnTo>
                      <a:lnTo>
                        <a:pt x="0" y="21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0"/>
                <p:cNvSpPr/>
                <p:nvPr/>
              </p:nvSpPr>
              <p:spPr>
                <a:xfrm>
                  <a:off x="5574200" y="38062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0"/>
                <p:cNvSpPr/>
                <p:nvPr/>
              </p:nvSpPr>
              <p:spPr>
                <a:xfrm>
                  <a:off x="5685925" y="3771025"/>
                  <a:ext cx="6100" cy="117225"/>
                </a:xfrm>
                <a:custGeom>
                  <a:rect b="b" l="l" r="r" t="t"/>
                  <a:pathLst>
                    <a:path extrusionOk="0" h="4689" w="244">
                      <a:moveTo>
                        <a:pt x="1" y="0"/>
                      </a:moveTo>
                      <a:lnTo>
                        <a:pt x="244" y="0"/>
                      </a:lnTo>
                      <a:lnTo>
                        <a:pt x="244" y="4689"/>
                      </a:lnTo>
                      <a:lnTo>
                        <a:pt x="1" y="4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0"/>
                <p:cNvSpPr/>
                <p:nvPr/>
              </p:nvSpPr>
              <p:spPr>
                <a:xfrm>
                  <a:off x="5608200" y="3952600"/>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0"/>
                <p:cNvSpPr/>
                <p:nvPr/>
              </p:nvSpPr>
              <p:spPr>
                <a:xfrm>
                  <a:off x="5502525" y="39088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0"/>
                <p:cNvSpPr/>
                <p:nvPr/>
              </p:nvSpPr>
              <p:spPr>
                <a:xfrm>
                  <a:off x="5401725" y="3876075"/>
                  <a:ext cx="6100" cy="26150"/>
                </a:xfrm>
                <a:custGeom>
                  <a:rect b="b" l="l" r="r" t="t"/>
                  <a:pathLst>
                    <a:path extrusionOk="0" h="1046" w="244">
                      <a:moveTo>
                        <a:pt x="0" y="1"/>
                      </a:moveTo>
                      <a:lnTo>
                        <a:pt x="243" y="1"/>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0"/>
                <p:cNvSpPr/>
                <p:nvPr/>
              </p:nvSpPr>
              <p:spPr>
                <a:xfrm>
                  <a:off x="4682675" y="4106850"/>
                  <a:ext cx="6075" cy="31625"/>
                </a:xfrm>
                <a:custGeom>
                  <a:rect b="b" l="l" r="r" t="t"/>
                  <a:pathLst>
                    <a:path extrusionOk="0" h="1265" w="243">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0"/>
                <p:cNvSpPr/>
                <p:nvPr/>
              </p:nvSpPr>
              <p:spPr>
                <a:xfrm>
                  <a:off x="4615850"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0"/>
                <p:cNvSpPr/>
                <p:nvPr/>
              </p:nvSpPr>
              <p:spPr>
                <a:xfrm>
                  <a:off x="4838750" y="4129925"/>
                  <a:ext cx="6100" cy="44975"/>
                </a:xfrm>
                <a:custGeom>
                  <a:rect b="b" l="l" r="r" t="t"/>
                  <a:pathLst>
                    <a:path extrusionOk="0" h="1799" w="244">
                      <a:moveTo>
                        <a:pt x="0" y="1"/>
                      </a:moveTo>
                      <a:lnTo>
                        <a:pt x="243" y="1"/>
                      </a:lnTo>
                      <a:lnTo>
                        <a:pt x="243" y="1799"/>
                      </a:lnTo>
                      <a:lnTo>
                        <a:pt x="0"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0"/>
                <p:cNvSpPr/>
                <p:nvPr/>
              </p:nvSpPr>
              <p:spPr>
                <a:xfrm>
                  <a:off x="4791975"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0"/>
                <p:cNvSpPr/>
                <p:nvPr/>
              </p:nvSpPr>
              <p:spPr>
                <a:xfrm>
                  <a:off x="4763425"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0"/>
                <p:cNvSpPr/>
                <p:nvPr/>
              </p:nvSpPr>
              <p:spPr>
                <a:xfrm>
                  <a:off x="5144225"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0"/>
                <p:cNvSpPr/>
                <p:nvPr/>
              </p:nvSpPr>
              <p:spPr>
                <a:xfrm>
                  <a:off x="5293625" y="4101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0"/>
                <p:cNvSpPr/>
                <p:nvPr/>
              </p:nvSpPr>
              <p:spPr>
                <a:xfrm>
                  <a:off x="5223175" y="4270825"/>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0"/>
                <p:cNvSpPr/>
                <p:nvPr/>
              </p:nvSpPr>
              <p:spPr>
                <a:xfrm>
                  <a:off x="5036725"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0"/>
                <p:cNvSpPr/>
                <p:nvPr/>
              </p:nvSpPr>
              <p:spPr>
                <a:xfrm>
                  <a:off x="5093800" y="4256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0"/>
                <p:cNvSpPr/>
                <p:nvPr/>
              </p:nvSpPr>
              <p:spPr>
                <a:xfrm>
                  <a:off x="4694800" y="4279325"/>
                  <a:ext cx="6100" cy="34050"/>
                </a:xfrm>
                <a:custGeom>
                  <a:rect b="b" l="l" r="r" t="t"/>
                  <a:pathLst>
                    <a:path extrusionOk="0" h="1362"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0"/>
                <p:cNvSpPr/>
                <p:nvPr/>
              </p:nvSpPr>
              <p:spPr>
                <a:xfrm>
                  <a:off x="5306975" y="4450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0"/>
                <p:cNvSpPr/>
                <p:nvPr/>
              </p:nvSpPr>
              <p:spPr>
                <a:xfrm>
                  <a:off x="5080450"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0"/>
                <p:cNvSpPr/>
                <p:nvPr/>
              </p:nvSpPr>
              <p:spPr>
                <a:xfrm>
                  <a:off x="5169725" y="4471250"/>
                  <a:ext cx="6100" cy="31600"/>
                </a:xfrm>
                <a:custGeom>
                  <a:rect b="b" l="l" r="r" t="t"/>
                  <a:pathLst>
                    <a:path extrusionOk="0" h="1264" w="244">
                      <a:moveTo>
                        <a:pt x="0" y="0"/>
                      </a:moveTo>
                      <a:lnTo>
                        <a:pt x="243" y="0"/>
                      </a:lnTo>
                      <a:lnTo>
                        <a:pt x="243" y="1263"/>
                      </a:lnTo>
                      <a:lnTo>
                        <a:pt x="0" y="12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0"/>
                <p:cNvSpPr/>
                <p:nvPr/>
              </p:nvSpPr>
              <p:spPr>
                <a:xfrm>
                  <a:off x="5141175"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0"/>
                <p:cNvSpPr/>
                <p:nvPr/>
              </p:nvSpPr>
              <p:spPr>
                <a:xfrm>
                  <a:off x="5342800" y="4473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0"/>
                <p:cNvSpPr/>
                <p:nvPr/>
              </p:nvSpPr>
              <p:spPr>
                <a:xfrm>
                  <a:off x="5105350"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0"/>
                <p:cNvSpPr/>
                <p:nvPr/>
              </p:nvSpPr>
              <p:spPr>
                <a:xfrm>
                  <a:off x="5270525" y="4609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0"/>
                <p:cNvSpPr/>
                <p:nvPr/>
              </p:nvSpPr>
              <p:spPr>
                <a:xfrm>
                  <a:off x="5325800" y="4689275"/>
                  <a:ext cx="6100" cy="35250"/>
                </a:xfrm>
                <a:custGeom>
                  <a:rect b="b" l="l" r="r" t="t"/>
                  <a:pathLst>
                    <a:path extrusionOk="0" h="1410" w="244">
                      <a:moveTo>
                        <a:pt x="1" y="0"/>
                      </a:moveTo>
                      <a:lnTo>
                        <a:pt x="243" y="0"/>
                      </a:lnTo>
                      <a:lnTo>
                        <a:pt x="243" y="1409"/>
                      </a:lnTo>
                      <a:lnTo>
                        <a:pt x="1" y="14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0"/>
                <p:cNvSpPr/>
                <p:nvPr/>
              </p:nvSpPr>
              <p:spPr>
                <a:xfrm>
                  <a:off x="5237125" y="4493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0"/>
                <p:cNvSpPr/>
                <p:nvPr/>
              </p:nvSpPr>
              <p:spPr>
                <a:xfrm>
                  <a:off x="5019100"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0"/>
                <p:cNvSpPr/>
                <p:nvPr/>
              </p:nvSpPr>
              <p:spPr>
                <a:xfrm>
                  <a:off x="5030650" y="4495525"/>
                  <a:ext cx="6100" cy="54700"/>
                </a:xfrm>
                <a:custGeom>
                  <a:rect b="b" l="l" r="r" t="t"/>
                  <a:pathLst>
                    <a:path extrusionOk="0" h="2188"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0"/>
                <p:cNvSpPr/>
                <p:nvPr/>
              </p:nvSpPr>
              <p:spPr>
                <a:xfrm>
                  <a:off x="5199475" y="4700200"/>
                  <a:ext cx="6100" cy="33425"/>
                </a:xfrm>
                <a:custGeom>
                  <a:rect b="b" l="l" r="r" t="t"/>
                  <a:pathLst>
                    <a:path extrusionOk="0" h="1337" w="244">
                      <a:moveTo>
                        <a:pt x="1" y="0"/>
                      </a:moveTo>
                      <a:lnTo>
                        <a:pt x="244" y="0"/>
                      </a:lnTo>
                      <a:lnTo>
                        <a:pt x="244" y="1336"/>
                      </a:lnTo>
                      <a:lnTo>
                        <a:pt x="1" y="13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0"/>
                <p:cNvSpPr/>
                <p:nvPr/>
              </p:nvSpPr>
              <p:spPr>
                <a:xfrm>
                  <a:off x="4720325"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0"/>
                <p:cNvSpPr/>
                <p:nvPr/>
              </p:nvSpPr>
              <p:spPr>
                <a:xfrm>
                  <a:off x="4832675" y="4477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0"/>
                <p:cNvSpPr/>
                <p:nvPr/>
              </p:nvSpPr>
              <p:spPr>
                <a:xfrm>
                  <a:off x="4754325" y="4659500"/>
                  <a:ext cx="6100" cy="60750"/>
                </a:xfrm>
                <a:custGeom>
                  <a:rect b="b" l="l" r="r" t="t"/>
                  <a:pathLst>
                    <a:path extrusionOk="0" h="2430" w="244">
                      <a:moveTo>
                        <a:pt x="1" y="1"/>
                      </a:moveTo>
                      <a:lnTo>
                        <a:pt x="243" y="1"/>
                      </a:lnTo>
                      <a:lnTo>
                        <a:pt x="243" y="2430"/>
                      </a:lnTo>
                      <a:lnTo>
                        <a:pt x="1"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0"/>
                <p:cNvSpPr/>
                <p:nvPr/>
              </p:nvSpPr>
              <p:spPr>
                <a:xfrm>
                  <a:off x="4649250"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0"/>
                <p:cNvSpPr/>
                <p:nvPr/>
              </p:nvSpPr>
              <p:spPr>
                <a:xfrm>
                  <a:off x="5409000" y="4091675"/>
                  <a:ext cx="6100" cy="29775"/>
                </a:xfrm>
                <a:custGeom>
                  <a:rect b="b" l="l" r="r" t="t"/>
                  <a:pathLst>
                    <a:path extrusionOk="0" h="1191" w="244">
                      <a:moveTo>
                        <a:pt x="1" y="1"/>
                      </a:moveTo>
                      <a:lnTo>
                        <a:pt x="244" y="1"/>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0"/>
                <p:cNvSpPr/>
                <p:nvPr/>
              </p:nvSpPr>
              <p:spPr>
                <a:xfrm>
                  <a:off x="5536525" y="4106850"/>
                  <a:ext cx="6100" cy="31625"/>
                </a:xfrm>
                <a:custGeom>
                  <a:rect b="b" l="l" r="r" t="t"/>
                  <a:pathLst>
                    <a:path extrusionOk="0" h="1265" w="244">
                      <a:moveTo>
                        <a:pt x="1" y="1"/>
                      </a:moveTo>
                      <a:lnTo>
                        <a:pt x="244" y="1"/>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0"/>
                <p:cNvSpPr/>
                <p:nvPr/>
              </p:nvSpPr>
              <p:spPr>
                <a:xfrm>
                  <a:off x="5469725" y="4188225"/>
                  <a:ext cx="6100" cy="33450"/>
                </a:xfrm>
                <a:custGeom>
                  <a:rect b="b" l="l" r="r" t="t"/>
                  <a:pathLst>
                    <a:path extrusionOk="0" h="1338"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0"/>
                <p:cNvSpPr/>
                <p:nvPr/>
              </p:nvSpPr>
              <p:spPr>
                <a:xfrm>
                  <a:off x="5692000" y="4129925"/>
                  <a:ext cx="6100" cy="44975"/>
                </a:xfrm>
                <a:custGeom>
                  <a:rect b="b" l="l" r="r" t="t"/>
                  <a:pathLst>
                    <a:path extrusionOk="0" h="1799" w="244">
                      <a:moveTo>
                        <a:pt x="1" y="1"/>
                      </a:moveTo>
                      <a:lnTo>
                        <a:pt x="244" y="1"/>
                      </a:lnTo>
                      <a:lnTo>
                        <a:pt x="244" y="1799"/>
                      </a:lnTo>
                      <a:lnTo>
                        <a:pt x="1" y="17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0"/>
                <p:cNvSpPr/>
                <p:nvPr/>
              </p:nvSpPr>
              <p:spPr>
                <a:xfrm>
                  <a:off x="5645850" y="4289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0"/>
                <p:cNvSpPr/>
                <p:nvPr/>
              </p:nvSpPr>
              <p:spPr>
                <a:xfrm>
                  <a:off x="5617300" y="4114150"/>
                  <a:ext cx="6100" cy="82625"/>
                </a:xfrm>
                <a:custGeom>
                  <a:rect b="b" l="l" r="r" t="t"/>
                  <a:pathLst>
                    <a:path extrusionOk="0" h="3305"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0"/>
                <p:cNvSpPr/>
                <p:nvPr/>
              </p:nvSpPr>
              <p:spPr>
                <a:xfrm>
                  <a:off x="5370750" y="4433600"/>
                  <a:ext cx="6100" cy="34025"/>
                </a:xfrm>
                <a:custGeom>
                  <a:rect b="b" l="l" r="r" t="t"/>
                  <a:pathLst>
                    <a:path extrusionOk="0" h="1361" w="244">
                      <a:moveTo>
                        <a:pt x="0" y="0"/>
                      </a:moveTo>
                      <a:lnTo>
                        <a:pt x="243" y="0"/>
                      </a:lnTo>
                      <a:lnTo>
                        <a:pt x="243" y="1360"/>
                      </a:lnTo>
                      <a:lnTo>
                        <a:pt x="0" y="13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0"/>
                <p:cNvSpPr/>
                <p:nvPr/>
              </p:nvSpPr>
              <p:spPr>
                <a:xfrm>
                  <a:off x="5998100" y="4114150"/>
                  <a:ext cx="6100" cy="47400"/>
                </a:xfrm>
                <a:custGeom>
                  <a:rect b="b" l="l" r="r" t="t"/>
                  <a:pathLst>
                    <a:path extrusionOk="0" h="1896"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0"/>
                <p:cNvSpPr/>
                <p:nvPr/>
              </p:nvSpPr>
              <p:spPr>
                <a:xfrm>
                  <a:off x="5890600" y="4182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0"/>
                <p:cNvSpPr/>
                <p:nvPr/>
              </p:nvSpPr>
              <p:spPr>
                <a:xfrm>
                  <a:off x="5426625" y="4450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0"/>
                <p:cNvSpPr/>
                <p:nvPr/>
              </p:nvSpPr>
              <p:spPr>
                <a:xfrm>
                  <a:off x="5352525" y="4666175"/>
                  <a:ext cx="6100" cy="39500"/>
                </a:xfrm>
                <a:custGeom>
                  <a:rect b="b" l="l" r="r" t="t"/>
                  <a:pathLst>
                    <a:path extrusionOk="0" h="1580" w="244">
                      <a:moveTo>
                        <a:pt x="0" y="1"/>
                      </a:moveTo>
                      <a:lnTo>
                        <a:pt x="243" y="1"/>
                      </a:lnTo>
                      <a:lnTo>
                        <a:pt x="243" y="1580"/>
                      </a:lnTo>
                      <a:lnTo>
                        <a:pt x="0" y="15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0"/>
                <p:cNvSpPr/>
                <p:nvPr/>
              </p:nvSpPr>
              <p:spPr>
                <a:xfrm>
                  <a:off x="5379250" y="4216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0"/>
                <p:cNvSpPr/>
                <p:nvPr/>
              </p:nvSpPr>
              <p:spPr>
                <a:xfrm>
                  <a:off x="5947075" y="4256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0"/>
                <p:cNvSpPr/>
                <p:nvPr/>
              </p:nvSpPr>
              <p:spPr>
                <a:xfrm>
                  <a:off x="5548075" y="4279325"/>
                  <a:ext cx="6100" cy="34050"/>
                </a:xfrm>
                <a:custGeom>
                  <a:rect b="b" l="l" r="r" t="t"/>
                  <a:pathLst>
                    <a:path extrusionOk="0" h="1362"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0"/>
                <p:cNvSpPr/>
                <p:nvPr/>
              </p:nvSpPr>
              <p:spPr>
                <a:xfrm>
                  <a:off x="5934325" y="4448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0"/>
                <p:cNvSpPr/>
                <p:nvPr/>
              </p:nvSpPr>
              <p:spPr>
                <a:xfrm>
                  <a:off x="5995050" y="4545325"/>
                  <a:ext cx="6100" cy="32825"/>
                </a:xfrm>
                <a:custGeom>
                  <a:rect b="b" l="l" r="r" t="t"/>
                  <a:pathLst>
                    <a:path extrusionOk="0" h="1313" w="244">
                      <a:moveTo>
                        <a:pt x="1" y="1"/>
                      </a:moveTo>
                      <a:lnTo>
                        <a:pt x="244" y="1"/>
                      </a:lnTo>
                      <a:lnTo>
                        <a:pt x="244" y="1313"/>
                      </a:lnTo>
                      <a:lnTo>
                        <a:pt x="1" y="13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0"/>
                <p:cNvSpPr/>
                <p:nvPr/>
              </p:nvSpPr>
              <p:spPr>
                <a:xfrm>
                  <a:off x="5958625" y="4692900"/>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0"/>
                <p:cNvSpPr/>
                <p:nvPr/>
              </p:nvSpPr>
              <p:spPr>
                <a:xfrm>
                  <a:off x="5872975" y="4635825"/>
                  <a:ext cx="6100" cy="86875"/>
                </a:xfrm>
                <a:custGeom>
                  <a:rect b="b" l="l" r="r" t="t"/>
                  <a:pathLst>
                    <a:path extrusionOk="0" h="3475" w="244">
                      <a:moveTo>
                        <a:pt x="1" y="0"/>
                      </a:moveTo>
                      <a:lnTo>
                        <a:pt x="244" y="0"/>
                      </a:lnTo>
                      <a:lnTo>
                        <a:pt x="244" y="3474"/>
                      </a:lnTo>
                      <a:lnTo>
                        <a:pt x="1"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0"/>
                <p:cNvSpPr/>
                <p:nvPr/>
              </p:nvSpPr>
              <p:spPr>
                <a:xfrm>
                  <a:off x="5883925" y="4495525"/>
                  <a:ext cx="6100" cy="54700"/>
                </a:xfrm>
                <a:custGeom>
                  <a:rect b="b" l="l" r="r" t="t"/>
                  <a:pathLst>
                    <a:path extrusionOk="0" h="2188"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0"/>
                <p:cNvSpPr/>
                <p:nvPr/>
              </p:nvSpPr>
              <p:spPr>
                <a:xfrm>
                  <a:off x="5574200" y="4512550"/>
                  <a:ext cx="6100" cy="47375"/>
                </a:xfrm>
                <a:custGeom>
                  <a:rect b="b" l="l" r="r" t="t"/>
                  <a:pathLst>
                    <a:path extrusionOk="0" h="1895" w="244">
                      <a:moveTo>
                        <a:pt x="0" y="0"/>
                      </a:moveTo>
                      <a:lnTo>
                        <a:pt x="243" y="0"/>
                      </a:lnTo>
                      <a:lnTo>
                        <a:pt x="243" y="1895"/>
                      </a:lnTo>
                      <a:lnTo>
                        <a:pt x="0" y="18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0"/>
                <p:cNvSpPr/>
                <p:nvPr/>
              </p:nvSpPr>
              <p:spPr>
                <a:xfrm>
                  <a:off x="5685925" y="4477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0"/>
                <p:cNvSpPr/>
                <p:nvPr/>
              </p:nvSpPr>
              <p:spPr>
                <a:xfrm>
                  <a:off x="5608200" y="4659500"/>
                  <a:ext cx="6100" cy="60750"/>
                </a:xfrm>
                <a:custGeom>
                  <a:rect b="b" l="l" r="r" t="t"/>
                  <a:pathLst>
                    <a:path extrusionOk="0" h="2430" w="244">
                      <a:moveTo>
                        <a:pt x="0" y="1"/>
                      </a:moveTo>
                      <a:lnTo>
                        <a:pt x="243" y="1"/>
                      </a:lnTo>
                      <a:lnTo>
                        <a:pt x="243" y="2430"/>
                      </a:lnTo>
                      <a:lnTo>
                        <a:pt x="0" y="24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0"/>
                <p:cNvSpPr/>
                <p:nvPr/>
              </p:nvSpPr>
              <p:spPr>
                <a:xfrm>
                  <a:off x="5502525" y="4615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0"/>
                <p:cNvSpPr/>
                <p:nvPr/>
              </p:nvSpPr>
              <p:spPr>
                <a:xfrm>
                  <a:off x="5401725" y="4582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0"/>
                <p:cNvSpPr/>
                <p:nvPr/>
              </p:nvSpPr>
              <p:spPr>
                <a:xfrm>
                  <a:off x="4682675" y="4754250"/>
                  <a:ext cx="6075" cy="31600"/>
                </a:xfrm>
                <a:custGeom>
                  <a:rect b="b" l="l" r="r" t="t"/>
                  <a:pathLst>
                    <a:path extrusionOk="0" h="1264" w="243">
                      <a:moveTo>
                        <a:pt x="0" y="0"/>
                      </a:moveTo>
                      <a:lnTo>
                        <a:pt x="243" y="0"/>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0"/>
                <p:cNvSpPr/>
                <p:nvPr/>
              </p:nvSpPr>
              <p:spPr>
                <a:xfrm>
                  <a:off x="4615850"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0"/>
                <p:cNvSpPr/>
                <p:nvPr/>
              </p:nvSpPr>
              <p:spPr>
                <a:xfrm>
                  <a:off x="4838750" y="4777925"/>
                  <a:ext cx="6100" cy="44975"/>
                </a:xfrm>
                <a:custGeom>
                  <a:rect b="b" l="l" r="r" t="t"/>
                  <a:pathLst>
                    <a:path extrusionOk="0" h="1799" w="244">
                      <a:moveTo>
                        <a:pt x="0" y="1"/>
                      </a:moveTo>
                      <a:lnTo>
                        <a:pt x="243" y="1"/>
                      </a:lnTo>
                      <a:lnTo>
                        <a:pt x="243" y="1798"/>
                      </a:lnTo>
                      <a:lnTo>
                        <a:pt x="0"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0"/>
                <p:cNvSpPr/>
                <p:nvPr/>
              </p:nvSpPr>
              <p:spPr>
                <a:xfrm>
                  <a:off x="4791975"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0"/>
                <p:cNvSpPr/>
                <p:nvPr/>
              </p:nvSpPr>
              <p:spPr>
                <a:xfrm>
                  <a:off x="4763425"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0"/>
                <p:cNvSpPr/>
                <p:nvPr/>
              </p:nvSpPr>
              <p:spPr>
                <a:xfrm>
                  <a:off x="5144225"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0"/>
                <p:cNvSpPr/>
                <p:nvPr/>
              </p:nvSpPr>
              <p:spPr>
                <a:xfrm>
                  <a:off x="5293625" y="4749400"/>
                  <a:ext cx="6075" cy="116625"/>
                </a:xfrm>
                <a:custGeom>
                  <a:rect b="b" l="l" r="r" t="t"/>
                  <a:pathLst>
                    <a:path extrusionOk="0" h="4665" w="243">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0"/>
                <p:cNvSpPr/>
                <p:nvPr/>
              </p:nvSpPr>
              <p:spPr>
                <a:xfrm>
                  <a:off x="5223175" y="4918825"/>
                  <a:ext cx="6100" cy="61375"/>
                </a:xfrm>
                <a:custGeom>
                  <a:rect b="b" l="l" r="r" t="t"/>
                  <a:pathLst>
                    <a:path extrusionOk="0" h="2455" w="244">
                      <a:moveTo>
                        <a:pt x="0" y="1"/>
                      </a:moveTo>
                      <a:lnTo>
                        <a:pt x="243" y="1"/>
                      </a:lnTo>
                      <a:lnTo>
                        <a:pt x="243" y="2454"/>
                      </a:lnTo>
                      <a:lnTo>
                        <a:pt x="0" y="24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0"/>
                <p:cNvSpPr/>
                <p:nvPr/>
              </p:nvSpPr>
              <p:spPr>
                <a:xfrm>
                  <a:off x="5036725"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0"/>
                <p:cNvSpPr/>
                <p:nvPr/>
              </p:nvSpPr>
              <p:spPr>
                <a:xfrm>
                  <a:off x="5093800" y="4904250"/>
                  <a:ext cx="6100" cy="54075"/>
                </a:xfrm>
                <a:custGeom>
                  <a:rect b="b" l="l" r="r" t="t"/>
                  <a:pathLst>
                    <a:path extrusionOk="0" h="2163" w="244">
                      <a:moveTo>
                        <a:pt x="1" y="1"/>
                      </a:moveTo>
                      <a:lnTo>
                        <a:pt x="244" y="1"/>
                      </a:lnTo>
                      <a:lnTo>
                        <a:pt x="244"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0"/>
                <p:cNvSpPr/>
                <p:nvPr/>
              </p:nvSpPr>
              <p:spPr>
                <a:xfrm>
                  <a:off x="4694800" y="4927325"/>
                  <a:ext cx="6100" cy="34025"/>
                </a:xfrm>
                <a:custGeom>
                  <a:rect b="b" l="l" r="r" t="t"/>
                  <a:pathLst>
                    <a:path extrusionOk="0" h="1361" w="244">
                      <a:moveTo>
                        <a:pt x="1" y="1"/>
                      </a:moveTo>
                      <a:lnTo>
                        <a:pt x="244" y="1"/>
                      </a:lnTo>
                      <a:lnTo>
                        <a:pt x="244"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0"/>
                <p:cNvSpPr/>
                <p:nvPr/>
              </p:nvSpPr>
              <p:spPr>
                <a:xfrm>
                  <a:off x="5306975" y="5098600"/>
                  <a:ext cx="6100" cy="82600"/>
                </a:xfrm>
                <a:custGeom>
                  <a:rect b="b" l="l" r="r" t="t"/>
                  <a:pathLst>
                    <a:path extrusionOk="0" h="3304" w="244">
                      <a:moveTo>
                        <a:pt x="1" y="0"/>
                      </a:moveTo>
                      <a:lnTo>
                        <a:pt x="243" y="0"/>
                      </a:lnTo>
                      <a:lnTo>
                        <a:pt x="243"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0"/>
                <p:cNvSpPr/>
                <p:nvPr/>
              </p:nvSpPr>
              <p:spPr>
                <a:xfrm>
                  <a:off x="5080450"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0"/>
                <p:cNvSpPr/>
                <p:nvPr/>
              </p:nvSpPr>
              <p:spPr>
                <a:xfrm>
                  <a:off x="5169725" y="5119225"/>
                  <a:ext cx="6100" cy="31625"/>
                </a:xfrm>
                <a:custGeom>
                  <a:rect b="b" l="l" r="r" t="t"/>
                  <a:pathLst>
                    <a:path extrusionOk="0" h="1265" w="244">
                      <a:moveTo>
                        <a:pt x="0" y="1"/>
                      </a:moveTo>
                      <a:lnTo>
                        <a:pt x="243" y="1"/>
                      </a:lnTo>
                      <a:lnTo>
                        <a:pt x="243" y="1264"/>
                      </a:lnTo>
                      <a:lnTo>
                        <a:pt x="0"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0"/>
                <p:cNvSpPr/>
                <p:nvPr/>
              </p:nvSpPr>
              <p:spPr>
                <a:xfrm>
                  <a:off x="5141175"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0"/>
                <p:cNvSpPr/>
                <p:nvPr/>
              </p:nvSpPr>
              <p:spPr>
                <a:xfrm>
                  <a:off x="5342800" y="5121675"/>
                  <a:ext cx="6100" cy="44950"/>
                </a:xfrm>
                <a:custGeom>
                  <a:rect b="b" l="l" r="r" t="t"/>
                  <a:pathLst>
                    <a:path extrusionOk="0" h="1798" w="244">
                      <a:moveTo>
                        <a:pt x="1" y="0"/>
                      </a:moveTo>
                      <a:lnTo>
                        <a:pt x="244" y="0"/>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0"/>
                <p:cNvSpPr/>
                <p:nvPr/>
              </p:nvSpPr>
              <p:spPr>
                <a:xfrm>
                  <a:off x="5270525" y="525770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0"/>
                <p:cNvSpPr/>
                <p:nvPr/>
              </p:nvSpPr>
              <p:spPr>
                <a:xfrm>
                  <a:off x="5237125" y="5141700"/>
                  <a:ext cx="6100" cy="82625"/>
                </a:xfrm>
                <a:custGeom>
                  <a:rect b="b" l="l" r="r" t="t"/>
                  <a:pathLst>
                    <a:path extrusionOk="0" h="3305" w="244">
                      <a:moveTo>
                        <a:pt x="1" y="1"/>
                      </a:moveTo>
                      <a:lnTo>
                        <a:pt x="244" y="1"/>
                      </a:lnTo>
                      <a:lnTo>
                        <a:pt x="244" y="3305"/>
                      </a:lnTo>
                      <a:lnTo>
                        <a:pt x="1" y="33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0"/>
                <p:cNvSpPr/>
                <p:nvPr/>
              </p:nvSpPr>
              <p:spPr>
                <a:xfrm>
                  <a:off x="5030650" y="5143525"/>
                  <a:ext cx="6100" cy="54675"/>
                </a:xfrm>
                <a:custGeom>
                  <a:rect b="b" l="l" r="r" t="t"/>
                  <a:pathLst>
                    <a:path extrusionOk="0" h="2187" w="244">
                      <a:moveTo>
                        <a:pt x="1" y="1"/>
                      </a:moveTo>
                      <a:lnTo>
                        <a:pt x="243" y="1"/>
                      </a:lnTo>
                      <a:lnTo>
                        <a:pt x="243" y="2187"/>
                      </a:lnTo>
                      <a:lnTo>
                        <a:pt x="1"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0"/>
                <p:cNvSpPr/>
                <p:nvPr/>
              </p:nvSpPr>
              <p:spPr>
                <a:xfrm>
                  <a:off x="4720325"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0"/>
                <p:cNvSpPr/>
                <p:nvPr/>
              </p:nvSpPr>
              <p:spPr>
                <a:xfrm>
                  <a:off x="4832675" y="5125925"/>
                  <a:ext cx="6100" cy="116625"/>
                </a:xfrm>
                <a:custGeom>
                  <a:rect b="b" l="l" r="r" t="t"/>
                  <a:pathLst>
                    <a:path extrusionOk="0" h="4665" w="244">
                      <a:moveTo>
                        <a:pt x="0" y="0"/>
                      </a:moveTo>
                      <a:lnTo>
                        <a:pt x="243" y="0"/>
                      </a:lnTo>
                      <a:lnTo>
                        <a:pt x="243" y="4664"/>
                      </a:lnTo>
                      <a:lnTo>
                        <a:pt x="0"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0"/>
                <p:cNvSpPr/>
                <p:nvPr/>
              </p:nvSpPr>
              <p:spPr>
                <a:xfrm>
                  <a:off x="4935900" y="4932800"/>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0"/>
                <p:cNvSpPr/>
                <p:nvPr/>
              </p:nvSpPr>
              <p:spPr>
                <a:xfrm>
                  <a:off x="4649250"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0"/>
                <p:cNvSpPr/>
                <p:nvPr/>
              </p:nvSpPr>
              <p:spPr>
                <a:xfrm>
                  <a:off x="5409000" y="4739675"/>
                  <a:ext cx="6100" cy="29775"/>
                </a:xfrm>
                <a:custGeom>
                  <a:rect b="b" l="l" r="r" t="t"/>
                  <a:pathLst>
                    <a:path extrusionOk="0" h="1191" w="244">
                      <a:moveTo>
                        <a:pt x="1" y="0"/>
                      </a:moveTo>
                      <a:lnTo>
                        <a:pt x="244" y="0"/>
                      </a:lnTo>
                      <a:lnTo>
                        <a:pt x="244" y="1191"/>
                      </a:lnTo>
                      <a:lnTo>
                        <a:pt x="1" y="11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0"/>
                <p:cNvSpPr/>
                <p:nvPr/>
              </p:nvSpPr>
              <p:spPr>
                <a:xfrm>
                  <a:off x="5536525" y="4754250"/>
                  <a:ext cx="6100" cy="31600"/>
                </a:xfrm>
                <a:custGeom>
                  <a:rect b="b" l="l" r="r" t="t"/>
                  <a:pathLst>
                    <a:path extrusionOk="0" h="1264" w="244">
                      <a:moveTo>
                        <a:pt x="1" y="0"/>
                      </a:moveTo>
                      <a:lnTo>
                        <a:pt x="244" y="0"/>
                      </a:lnTo>
                      <a:lnTo>
                        <a:pt x="244" y="1264"/>
                      </a:lnTo>
                      <a:lnTo>
                        <a:pt x="1" y="1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0"/>
                <p:cNvSpPr/>
                <p:nvPr/>
              </p:nvSpPr>
              <p:spPr>
                <a:xfrm>
                  <a:off x="5469725" y="4836225"/>
                  <a:ext cx="6100" cy="33425"/>
                </a:xfrm>
                <a:custGeom>
                  <a:rect b="b" l="l" r="r" t="t"/>
                  <a:pathLst>
                    <a:path extrusionOk="0" h="1337" w="244">
                      <a:moveTo>
                        <a:pt x="1" y="1"/>
                      </a:moveTo>
                      <a:lnTo>
                        <a:pt x="244" y="1"/>
                      </a:lnTo>
                      <a:lnTo>
                        <a:pt x="244" y="1337"/>
                      </a:lnTo>
                      <a:lnTo>
                        <a:pt x="1" y="1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0"/>
                <p:cNvSpPr/>
                <p:nvPr/>
              </p:nvSpPr>
              <p:spPr>
                <a:xfrm>
                  <a:off x="5692000" y="4777925"/>
                  <a:ext cx="6100" cy="44975"/>
                </a:xfrm>
                <a:custGeom>
                  <a:rect b="b" l="l" r="r" t="t"/>
                  <a:pathLst>
                    <a:path extrusionOk="0" h="1799" w="244">
                      <a:moveTo>
                        <a:pt x="1" y="1"/>
                      </a:moveTo>
                      <a:lnTo>
                        <a:pt x="244" y="1"/>
                      </a:lnTo>
                      <a:lnTo>
                        <a:pt x="244" y="1798"/>
                      </a:lnTo>
                      <a:lnTo>
                        <a:pt x="1" y="179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0"/>
                <p:cNvSpPr/>
                <p:nvPr/>
              </p:nvSpPr>
              <p:spPr>
                <a:xfrm>
                  <a:off x="5645850" y="4937650"/>
                  <a:ext cx="6100" cy="35250"/>
                </a:xfrm>
                <a:custGeom>
                  <a:rect b="b" l="l" r="r" t="t"/>
                  <a:pathLst>
                    <a:path extrusionOk="0" h="1410" w="244">
                      <a:moveTo>
                        <a:pt x="1" y="1"/>
                      </a:moveTo>
                      <a:lnTo>
                        <a:pt x="244" y="1"/>
                      </a:lnTo>
                      <a:lnTo>
                        <a:pt x="244" y="1410"/>
                      </a:lnTo>
                      <a:lnTo>
                        <a:pt x="1" y="141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0"/>
                <p:cNvSpPr/>
                <p:nvPr/>
              </p:nvSpPr>
              <p:spPr>
                <a:xfrm>
                  <a:off x="5617300" y="4762150"/>
                  <a:ext cx="6100" cy="82600"/>
                </a:xfrm>
                <a:custGeom>
                  <a:rect b="b" l="l" r="r" t="t"/>
                  <a:pathLst>
                    <a:path extrusionOk="0" h="3304" w="244">
                      <a:moveTo>
                        <a:pt x="1" y="0"/>
                      </a:moveTo>
                      <a:lnTo>
                        <a:pt x="244" y="0"/>
                      </a:lnTo>
                      <a:lnTo>
                        <a:pt x="244" y="3304"/>
                      </a:lnTo>
                      <a:lnTo>
                        <a:pt x="1" y="33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0"/>
                <p:cNvSpPr/>
                <p:nvPr/>
              </p:nvSpPr>
              <p:spPr>
                <a:xfrm>
                  <a:off x="5370750" y="5081575"/>
                  <a:ext cx="6100" cy="34050"/>
                </a:xfrm>
                <a:custGeom>
                  <a:rect b="b" l="l" r="r" t="t"/>
                  <a:pathLst>
                    <a:path extrusionOk="0" h="1362" w="244">
                      <a:moveTo>
                        <a:pt x="0" y="1"/>
                      </a:moveTo>
                      <a:lnTo>
                        <a:pt x="243" y="1"/>
                      </a:lnTo>
                      <a:lnTo>
                        <a:pt x="243" y="1361"/>
                      </a:lnTo>
                      <a:lnTo>
                        <a:pt x="0"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0"/>
                <p:cNvSpPr/>
                <p:nvPr/>
              </p:nvSpPr>
              <p:spPr>
                <a:xfrm>
                  <a:off x="5998100" y="4762750"/>
                  <a:ext cx="6100" cy="46775"/>
                </a:xfrm>
                <a:custGeom>
                  <a:rect b="b" l="l" r="r" t="t"/>
                  <a:pathLst>
                    <a:path extrusionOk="0" h="1871" w="244">
                      <a:moveTo>
                        <a:pt x="0" y="0"/>
                      </a:moveTo>
                      <a:lnTo>
                        <a:pt x="243" y="0"/>
                      </a:lnTo>
                      <a:lnTo>
                        <a:pt x="243" y="1871"/>
                      </a:lnTo>
                      <a:lnTo>
                        <a:pt x="0" y="18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0"/>
                <p:cNvSpPr/>
                <p:nvPr/>
              </p:nvSpPr>
              <p:spPr>
                <a:xfrm>
                  <a:off x="5890600" y="4830775"/>
                  <a:ext cx="6100" cy="26125"/>
                </a:xfrm>
                <a:custGeom>
                  <a:rect b="b" l="l" r="r" t="t"/>
                  <a:pathLst>
                    <a:path extrusionOk="0" h="1045" w="244">
                      <a:moveTo>
                        <a:pt x="0" y="0"/>
                      </a:moveTo>
                      <a:lnTo>
                        <a:pt x="243" y="0"/>
                      </a:lnTo>
                      <a:lnTo>
                        <a:pt x="243" y="1045"/>
                      </a:lnTo>
                      <a:lnTo>
                        <a:pt x="0" y="10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0"/>
                <p:cNvSpPr/>
                <p:nvPr/>
              </p:nvSpPr>
              <p:spPr>
                <a:xfrm>
                  <a:off x="5426625" y="5098600"/>
                  <a:ext cx="6075" cy="72275"/>
                </a:xfrm>
                <a:custGeom>
                  <a:rect b="b" l="l" r="r" t="t"/>
                  <a:pathLst>
                    <a:path extrusionOk="0" h="2891" w="243">
                      <a:moveTo>
                        <a:pt x="0" y="0"/>
                      </a:moveTo>
                      <a:lnTo>
                        <a:pt x="243" y="0"/>
                      </a:lnTo>
                      <a:lnTo>
                        <a:pt x="243" y="2891"/>
                      </a:lnTo>
                      <a:lnTo>
                        <a:pt x="0" y="28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0"/>
                <p:cNvSpPr/>
                <p:nvPr/>
              </p:nvSpPr>
              <p:spPr>
                <a:xfrm>
                  <a:off x="5379250" y="4864175"/>
                  <a:ext cx="6100" cy="86875"/>
                </a:xfrm>
                <a:custGeom>
                  <a:rect b="b" l="l" r="r" t="t"/>
                  <a:pathLst>
                    <a:path extrusionOk="0" h="3475" w="244">
                      <a:moveTo>
                        <a:pt x="0" y="0"/>
                      </a:moveTo>
                      <a:lnTo>
                        <a:pt x="243" y="0"/>
                      </a:lnTo>
                      <a:lnTo>
                        <a:pt x="243" y="3474"/>
                      </a:lnTo>
                      <a:lnTo>
                        <a:pt x="0" y="34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0"/>
                <p:cNvSpPr/>
                <p:nvPr/>
              </p:nvSpPr>
              <p:spPr>
                <a:xfrm>
                  <a:off x="5947075" y="4904250"/>
                  <a:ext cx="6100" cy="54075"/>
                </a:xfrm>
                <a:custGeom>
                  <a:rect b="b" l="l" r="r" t="t"/>
                  <a:pathLst>
                    <a:path extrusionOk="0" h="2163" w="244">
                      <a:moveTo>
                        <a:pt x="1" y="1"/>
                      </a:moveTo>
                      <a:lnTo>
                        <a:pt x="243" y="1"/>
                      </a:lnTo>
                      <a:lnTo>
                        <a:pt x="243" y="2163"/>
                      </a:lnTo>
                      <a:lnTo>
                        <a:pt x="1" y="216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0"/>
                <p:cNvSpPr/>
                <p:nvPr/>
              </p:nvSpPr>
              <p:spPr>
                <a:xfrm>
                  <a:off x="5548075" y="4927325"/>
                  <a:ext cx="6100" cy="34025"/>
                </a:xfrm>
                <a:custGeom>
                  <a:rect b="b" l="l" r="r" t="t"/>
                  <a:pathLst>
                    <a:path extrusionOk="0" h="1361" w="244">
                      <a:moveTo>
                        <a:pt x="1" y="1"/>
                      </a:moveTo>
                      <a:lnTo>
                        <a:pt x="243" y="1"/>
                      </a:lnTo>
                      <a:lnTo>
                        <a:pt x="243" y="1361"/>
                      </a:lnTo>
                      <a:lnTo>
                        <a:pt x="1" y="136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0"/>
                <p:cNvSpPr/>
                <p:nvPr/>
              </p:nvSpPr>
              <p:spPr>
                <a:xfrm>
                  <a:off x="5934325" y="5096775"/>
                  <a:ext cx="6100" cy="29175"/>
                </a:xfrm>
                <a:custGeom>
                  <a:rect b="b" l="l" r="r" t="t"/>
                  <a:pathLst>
                    <a:path extrusionOk="0" h="1167" w="244">
                      <a:moveTo>
                        <a:pt x="0" y="0"/>
                      </a:moveTo>
                      <a:lnTo>
                        <a:pt x="243" y="0"/>
                      </a:lnTo>
                      <a:lnTo>
                        <a:pt x="243" y="1166"/>
                      </a:lnTo>
                      <a:lnTo>
                        <a:pt x="0" y="11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0"/>
                <p:cNvSpPr/>
                <p:nvPr/>
              </p:nvSpPr>
              <p:spPr>
                <a:xfrm>
                  <a:off x="5995050" y="5193325"/>
                  <a:ext cx="6100" cy="32825"/>
                </a:xfrm>
                <a:custGeom>
                  <a:rect b="b" l="l" r="r" t="t"/>
                  <a:pathLst>
                    <a:path extrusionOk="0" h="1313" w="244">
                      <a:moveTo>
                        <a:pt x="1" y="1"/>
                      </a:moveTo>
                      <a:lnTo>
                        <a:pt x="244" y="1"/>
                      </a:lnTo>
                      <a:lnTo>
                        <a:pt x="244" y="1312"/>
                      </a:lnTo>
                      <a:lnTo>
                        <a:pt x="1" y="131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0"/>
                <p:cNvSpPr/>
                <p:nvPr/>
              </p:nvSpPr>
              <p:spPr>
                <a:xfrm>
                  <a:off x="5883925" y="5143525"/>
                  <a:ext cx="6100" cy="54675"/>
                </a:xfrm>
                <a:custGeom>
                  <a:rect b="b" l="l" r="r" t="t"/>
                  <a:pathLst>
                    <a:path extrusionOk="0" h="2187" w="244">
                      <a:moveTo>
                        <a:pt x="0" y="1"/>
                      </a:moveTo>
                      <a:lnTo>
                        <a:pt x="243" y="1"/>
                      </a:lnTo>
                      <a:lnTo>
                        <a:pt x="243" y="2187"/>
                      </a:lnTo>
                      <a:lnTo>
                        <a:pt x="0" y="21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0"/>
                <p:cNvSpPr/>
                <p:nvPr/>
              </p:nvSpPr>
              <p:spPr>
                <a:xfrm>
                  <a:off x="5574200" y="5160525"/>
                  <a:ext cx="6100" cy="47400"/>
                </a:xfrm>
                <a:custGeom>
                  <a:rect b="b" l="l" r="r" t="t"/>
                  <a:pathLst>
                    <a:path extrusionOk="0" h="1896" w="244">
                      <a:moveTo>
                        <a:pt x="0" y="1"/>
                      </a:moveTo>
                      <a:lnTo>
                        <a:pt x="243" y="1"/>
                      </a:lnTo>
                      <a:lnTo>
                        <a:pt x="243" y="1896"/>
                      </a:lnTo>
                      <a:lnTo>
                        <a:pt x="0" y="1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0"/>
                <p:cNvSpPr/>
                <p:nvPr/>
              </p:nvSpPr>
              <p:spPr>
                <a:xfrm>
                  <a:off x="5685925" y="5125925"/>
                  <a:ext cx="6100" cy="116625"/>
                </a:xfrm>
                <a:custGeom>
                  <a:rect b="b" l="l" r="r" t="t"/>
                  <a:pathLst>
                    <a:path extrusionOk="0" h="4665" w="244">
                      <a:moveTo>
                        <a:pt x="1" y="0"/>
                      </a:moveTo>
                      <a:lnTo>
                        <a:pt x="244" y="0"/>
                      </a:lnTo>
                      <a:lnTo>
                        <a:pt x="244" y="4664"/>
                      </a:lnTo>
                      <a:lnTo>
                        <a:pt x="1" y="46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0"/>
                <p:cNvSpPr/>
                <p:nvPr/>
              </p:nvSpPr>
              <p:spPr>
                <a:xfrm>
                  <a:off x="5502525" y="5263775"/>
                  <a:ext cx="6100" cy="40725"/>
                </a:xfrm>
                <a:custGeom>
                  <a:rect b="b" l="l" r="r" t="t"/>
                  <a:pathLst>
                    <a:path extrusionOk="0" h="1629" w="244">
                      <a:moveTo>
                        <a:pt x="1" y="1"/>
                      </a:moveTo>
                      <a:lnTo>
                        <a:pt x="244" y="1"/>
                      </a:lnTo>
                      <a:lnTo>
                        <a:pt x="244" y="1628"/>
                      </a:lnTo>
                      <a:lnTo>
                        <a:pt x="1" y="16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0"/>
                <p:cNvSpPr/>
                <p:nvPr/>
              </p:nvSpPr>
              <p:spPr>
                <a:xfrm>
                  <a:off x="5401725" y="5230975"/>
                  <a:ext cx="6100" cy="25550"/>
                </a:xfrm>
                <a:custGeom>
                  <a:rect b="b" l="l" r="r" t="t"/>
                  <a:pathLst>
                    <a:path extrusionOk="0" h="1022" w="244">
                      <a:moveTo>
                        <a:pt x="0" y="1"/>
                      </a:moveTo>
                      <a:lnTo>
                        <a:pt x="243" y="1"/>
                      </a:lnTo>
                      <a:lnTo>
                        <a:pt x="243" y="1021"/>
                      </a:lnTo>
                      <a:lnTo>
                        <a:pt x="0" y="102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74" name="Google Shape;4374;p50"/>
            <p:cNvSpPr/>
            <p:nvPr/>
          </p:nvSpPr>
          <p:spPr>
            <a:xfrm>
              <a:off x="6348899" y="1214450"/>
              <a:ext cx="572234" cy="824725"/>
            </a:xfrm>
            <a:custGeom>
              <a:rect b="b" l="l" r="r" t="t"/>
              <a:pathLst>
                <a:path extrusionOk="0" h="28009" w="19434">
                  <a:moveTo>
                    <a:pt x="19434" y="28009"/>
                  </a:moveTo>
                  <a:lnTo>
                    <a:pt x="0" y="28009"/>
                  </a:lnTo>
                  <a:lnTo>
                    <a:pt x="0" y="0"/>
                  </a:lnTo>
                  <a:lnTo>
                    <a:pt x="510" y="0"/>
                  </a:lnTo>
                  <a:lnTo>
                    <a:pt x="510" y="27547"/>
                  </a:lnTo>
                  <a:lnTo>
                    <a:pt x="19434"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0"/>
            <p:cNvSpPr/>
            <p:nvPr/>
          </p:nvSpPr>
          <p:spPr>
            <a:xfrm>
              <a:off x="6348899" y="2084208"/>
              <a:ext cx="572234" cy="73892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0"/>
            <p:cNvSpPr/>
            <p:nvPr/>
          </p:nvSpPr>
          <p:spPr>
            <a:xfrm>
              <a:off x="5723739" y="1214450"/>
              <a:ext cx="572264" cy="824725"/>
            </a:xfrm>
            <a:custGeom>
              <a:rect b="b" l="l" r="r" t="t"/>
              <a:pathLst>
                <a:path extrusionOk="0" h="28009" w="19435">
                  <a:moveTo>
                    <a:pt x="19435" y="28009"/>
                  </a:moveTo>
                  <a:lnTo>
                    <a:pt x="1" y="28009"/>
                  </a:lnTo>
                  <a:lnTo>
                    <a:pt x="1" y="0"/>
                  </a:lnTo>
                  <a:lnTo>
                    <a:pt x="511" y="0"/>
                  </a:lnTo>
                  <a:lnTo>
                    <a:pt x="511" y="27547"/>
                  </a:lnTo>
                  <a:lnTo>
                    <a:pt x="19435"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0"/>
            <p:cNvSpPr/>
            <p:nvPr/>
          </p:nvSpPr>
          <p:spPr>
            <a:xfrm>
              <a:off x="5723739" y="2850263"/>
              <a:ext cx="572264" cy="684537"/>
            </a:xfrm>
            <a:custGeom>
              <a:rect b="b" l="l" r="r" t="t"/>
              <a:pathLst>
                <a:path extrusionOk="0" h="23248" w="19435">
                  <a:moveTo>
                    <a:pt x="511" y="0"/>
                  </a:moveTo>
                  <a:lnTo>
                    <a:pt x="1" y="0"/>
                  </a:lnTo>
                  <a:lnTo>
                    <a:pt x="1" y="23248"/>
                  </a:lnTo>
                  <a:lnTo>
                    <a:pt x="19435" y="23248"/>
                  </a:lnTo>
                  <a:lnTo>
                    <a:pt x="19435" y="22762"/>
                  </a:lnTo>
                  <a:lnTo>
                    <a:pt x="511"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0"/>
            <p:cNvSpPr/>
            <p:nvPr/>
          </p:nvSpPr>
          <p:spPr>
            <a:xfrm>
              <a:off x="5723739" y="2084208"/>
              <a:ext cx="572264" cy="738922"/>
            </a:xfrm>
            <a:custGeom>
              <a:rect b="b" l="l" r="r" t="t"/>
              <a:pathLst>
                <a:path extrusionOk="0" h="25095" w="19435">
                  <a:moveTo>
                    <a:pt x="19435" y="25094"/>
                  </a:moveTo>
                  <a:lnTo>
                    <a:pt x="1" y="25094"/>
                  </a:lnTo>
                  <a:lnTo>
                    <a:pt x="1" y="0"/>
                  </a:lnTo>
                  <a:lnTo>
                    <a:pt x="511" y="0"/>
                  </a:lnTo>
                  <a:lnTo>
                    <a:pt x="511" y="24633"/>
                  </a:lnTo>
                  <a:lnTo>
                    <a:pt x="19435"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0"/>
            <p:cNvSpPr/>
            <p:nvPr/>
          </p:nvSpPr>
          <p:spPr>
            <a:xfrm>
              <a:off x="6996908" y="1214450"/>
              <a:ext cx="572264" cy="824725"/>
            </a:xfrm>
            <a:custGeom>
              <a:rect b="b" l="l" r="r" t="t"/>
              <a:pathLst>
                <a:path extrusionOk="0" h="28009" w="19435">
                  <a:moveTo>
                    <a:pt x="1" y="28009"/>
                  </a:moveTo>
                  <a:lnTo>
                    <a:pt x="19435" y="28009"/>
                  </a:lnTo>
                  <a:lnTo>
                    <a:pt x="19435" y="0"/>
                  </a:lnTo>
                  <a:lnTo>
                    <a:pt x="18925" y="0"/>
                  </a:lnTo>
                  <a:lnTo>
                    <a:pt x="18925" y="27547"/>
                  </a:lnTo>
                  <a:lnTo>
                    <a:pt x="1" y="2754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0"/>
            <p:cNvSpPr/>
            <p:nvPr/>
          </p:nvSpPr>
          <p:spPr>
            <a:xfrm>
              <a:off x="6996908" y="2850263"/>
              <a:ext cx="572264" cy="684537"/>
            </a:xfrm>
            <a:custGeom>
              <a:rect b="b" l="l" r="r" t="t"/>
              <a:pathLst>
                <a:path extrusionOk="0" h="23248" w="19435">
                  <a:moveTo>
                    <a:pt x="18925" y="0"/>
                  </a:moveTo>
                  <a:lnTo>
                    <a:pt x="19435" y="0"/>
                  </a:lnTo>
                  <a:lnTo>
                    <a:pt x="19435" y="23248"/>
                  </a:lnTo>
                  <a:lnTo>
                    <a:pt x="1" y="23248"/>
                  </a:lnTo>
                  <a:lnTo>
                    <a:pt x="1" y="22762"/>
                  </a:lnTo>
                  <a:lnTo>
                    <a:pt x="18925" y="2276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0"/>
            <p:cNvSpPr/>
            <p:nvPr/>
          </p:nvSpPr>
          <p:spPr>
            <a:xfrm>
              <a:off x="6996908" y="2084208"/>
              <a:ext cx="572264" cy="738922"/>
            </a:xfrm>
            <a:custGeom>
              <a:rect b="b" l="l" r="r" t="t"/>
              <a:pathLst>
                <a:path extrusionOk="0" h="25095" w="19435">
                  <a:moveTo>
                    <a:pt x="1" y="25094"/>
                  </a:moveTo>
                  <a:lnTo>
                    <a:pt x="19435" y="25094"/>
                  </a:lnTo>
                  <a:lnTo>
                    <a:pt x="19435" y="0"/>
                  </a:lnTo>
                  <a:lnTo>
                    <a:pt x="18925" y="0"/>
                  </a:lnTo>
                  <a:lnTo>
                    <a:pt x="18925" y="24633"/>
                  </a:lnTo>
                  <a:lnTo>
                    <a:pt x="1"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0"/>
            <p:cNvSpPr/>
            <p:nvPr/>
          </p:nvSpPr>
          <p:spPr>
            <a:xfrm>
              <a:off x="5688700" y="1214450"/>
              <a:ext cx="1926999" cy="2348298"/>
            </a:xfrm>
            <a:custGeom>
              <a:rect b="b" l="l" r="r" t="t"/>
              <a:pathLst>
                <a:path extrusionOk="0" h="79752" w="65444">
                  <a:moveTo>
                    <a:pt x="65444" y="29539"/>
                  </a:moveTo>
                  <a:lnTo>
                    <a:pt x="65444" y="27790"/>
                  </a:lnTo>
                  <a:lnTo>
                    <a:pt x="43629" y="27790"/>
                  </a:lnTo>
                  <a:lnTo>
                    <a:pt x="43629" y="0"/>
                  </a:lnTo>
                  <a:lnTo>
                    <a:pt x="41856" y="0"/>
                  </a:lnTo>
                  <a:lnTo>
                    <a:pt x="41856" y="27790"/>
                  </a:lnTo>
                  <a:lnTo>
                    <a:pt x="22665" y="27790"/>
                  </a:lnTo>
                  <a:lnTo>
                    <a:pt x="22665" y="0"/>
                  </a:lnTo>
                  <a:lnTo>
                    <a:pt x="20916" y="0"/>
                  </a:lnTo>
                  <a:lnTo>
                    <a:pt x="20916" y="27790"/>
                  </a:lnTo>
                  <a:lnTo>
                    <a:pt x="0" y="27790"/>
                  </a:lnTo>
                  <a:lnTo>
                    <a:pt x="0" y="29539"/>
                  </a:lnTo>
                  <a:lnTo>
                    <a:pt x="20916" y="29539"/>
                  </a:lnTo>
                  <a:lnTo>
                    <a:pt x="20916" y="54390"/>
                  </a:lnTo>
                  <a:lnTo>
                    <a:pt x="0" y="54390"/>
                  </a:lnTo>
                  <a:lnTo>
                    <a:pt x="0" y="56139"/>
                  </a:lnTo>
                  <a:lnTo>
                    <a:pt x="20916" y="56139"/>
                  </a:lnTo>
                  <a:lnTo>
                    <a:pt x="20916" y="79751"/>
                  </a:lnTo>
                  <a:lnTo>
                    <a:pt x="22665" y="79751"/>
                  </a:lnTo>
                  <a:lnTo>
                    <a:pt x="22665" y="56139"/>
                  </a:lnTo>
                  <a:lnTo>
                    <a:pt x="41856" y="56139"/>
                  </a:lnTo>
                  <a:lnTo>
                    <a:pt x="41856" y="79751"/>
                  </a:lnTo>
                  <a:lnTo>
                    <a:pt x="43629" y="79751"/>
                  </a:lnTo>
                  <a:lnTo>
                    <a:pt x="43629" y="56139"/>
                  </a:lnTo>
                  <a:lnTo>
                    <a:pt x="65444" y="56139"/>
                  </a:lnTo>
                  <a:lnTo>
                    <a:pt x="65444" y="54390"/>
                  </a:lnTo>
                  <a:lnTo>
                    <a:pt x="43629" y="54390"/>
                  </a:lnTo>
                  <a:lnTo>
                    <a:pt x="43629" y="29539"/>
                  </a:lnTo>
                  <a:close/>
                  <a:moveTo>
                    <a:pt x="41856" y="54390"/>
                  </a:moveTo>
                  <a:lnTo>
                    <a:pt x="22665" y="54390"/>
                  </a:lnTo>
                  <a:lnTo>
                    <a:pt x="22665" y="29539"/>
                  </a:lnTo>
                  <a:lnTo>
                    <a:pt x="41856" y="2953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3" name="Google Shape;4383;p50"/>
          <p:cNvSpPr txBox="1"/>
          <p:nvPr>
            <p:ph type="title"/>
          </p:nvPr>
        </p:nvSpPr>
        <p:spPr>
          <a:xfrm>
            <a:off x="800225" y="1815225"/>
            <a:ext cx="5173500" cy="17559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150,000</a:t>
            </a:r>
            <a:endParaRPr/>
          </a:p>
        </p:txBody>
      </p:sp>
      <p:sp>
        <p:nvSpPr>
          <p:cNvPr id="4384" name="Google Shape;4384;p50"/>
          <p:cNvSpPr txBox="1"/>
          <p:nvPr>
            <p:ph idx="1" type="subTitle"/>
          </p:nvPr>
        </p:nvSpPr>
        <p:spPr>
          <a:xfrm flipH="1">
            <a:off x="800100" y="3720502"/>
            <a:ext cx="5173500" cy="332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Big numbers catch your audience’s attention</a:t>
            </a:r>
            <a:endParaRPr/>
          </a:p>
        </p:txBody>
      </p:sp>
      <p:grpSp>
        <p:nvGrpSpPr>
          <p:cNvPr id="4385" name="Google Shape;4385;p50"/>
          <p:cNvGrpSpPr/>
          <p:nvPr/>
        </p:nvGrpSpPr>
        <p:grpSpPr>
          <a:xfrm>
            <a:off x="7278753" y="1597072"/>
            <a:ext cx="1283728" cy="2640908"/>
            <a:chOff x="7197226" y="1076965"/>
            <a:chExt cx="1391425" cy="2862773"/>
          </a:xfrm>
        </p:grpSpPr>
        <p:grpSp>
          <p:nvGrpSpPr>
            <p:cNvPr id="4386" name="Google Shape;4386;p50"/>
            <p:cNvGrpSpPr/>
            <p:nvPr/>
          </p:nvGrpSpPr>
          <p:grpSpPr>
            <a:xfrm flipH="1">
              <a:off x="7197226" y="1076965"/>
              <a:ext cx="1391425" cy="2862773"/>
              <a:chOff x="482775" y="1085975"/>
              <a:chExt cx="1152891" cy="2372005"/>
            </a:xfrm>
          </p:grpSpPr>
          <p:sp>
            <p:nvSpPr>
              <p:cNvPr id="4387" name="Google Shape;4387;p50"/>
              <p:cNvSpPr/>
              <p:nvPr/>
            </p:nvSpPr>
            <p:spPr>
              <a:xfrm>
                <a:off x="482775" y="1094600"/>
                <a:ext cx="215110" cy="2363380"/>
              </a:xfrm>
              <a:custGeom>
                <a:rect b="b" l="l" r="r" t="t"/>
                <a:pathLst>
                  <a:path extrusionOk="0" h="69404" w="6317">
                    <a:moveTo>
                      <a:pt x="6317" y="69404"/>
                    </a:moveTo>
                    <a:lnTo>
                      <a:pt x="1" y="63282"/>
                    </a:lnTo>
                    <a:lnTo>
                      <a:pt x="1" y="1"/>
                    </a:lnTo>
                    <a:lnTo>
                      <a:pt x="6317" y="566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0"/>
              <p:cNvSpPr/>
              <p:nvPr/>
            </p:nvSpPr>
            <p:spPr>
              <a:xfrm flipH="1">
                <a:off x="697836" y="1267475"/>
                <a:ext cx="924866" cy="2170643"/>
              </a:xfrm>
              <a:custGeom>
                <a:rect b="b" l="l" r="r" t="t"/>
                <a:pathLst>
                  <a:path extrusionOk="0" h="63744" w="27160">
                    <a:moveTo>
                      <a:pt x="1" y="1"/>
                    </a:moveTo>
                    <a:lnTo>
                      <a:pt x="27160" y="1"/>
                    </a:lnTo>
                    <a:lnTo>
                      <a:pt x="27160" y="63744"/>
                    </a:lnTo>
                    <a:lnTo>
                      <a:pt x="1" y="63744"/>
                    </a:lnTo>
                    <a:close/>
                  </a:path>
                </a:pathLst>
              </a:custGeom>
              <a:gradFill>
                <a:gsLst>
                  <a:gs pos="0">
                    <a:schemeClr val="lt1"/>
                  </a:gs>
                  <a:gs pos="100000">
                    <a:schemeClr val="accent5"/>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0"/>
              <p:cNvSpPr/>
              <p:nvPr/>
            </p:nvSpPr>
            <p:spPr>
              <a:xfrm>
                <a:off x="808670" y="1392372"/>
                <a:ext cx="739586" cy="1919165"/>
              </a:xfrm>
              <a:custGeom>
                <a:rect b="b" l="l" r="r" t="t"/>
                <a:pathLst>
                  <a:path extrusionOk="0" h="56359" w="21719">
                    <a:moveTo>
                      <a:pt x="1" y="1"/>
                    </a:moveTo>
                    <a:lnTo>
                      <a:pt x="21718" y="1"/>
                    </a:lnTo>
                    <a:lnTo>
                      <a:pt x="21718" y="56359"/>
                    </a:lnTo>
                    <a:lnTo>
                      <a:pt x="1" y="5635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0"/>
              <p:cNvSpPr/>
              <p:nvPr/>
            </p:nvSpPr>
            <p:spPr>
              <a:xfrm>
                <a:off x="808670" y="2588462"/>
                <a:ext cx="739586" cy="158038"/>
              </a:xfrm>
              <a:custGeom>
                <a:rect b="b" l="l" r="r" t="t"/>
                <a:pathLst>
                  <a:path extrusionOk="0" h="4641" w="21719">
                    <a:moveTo>
                      <a:pt x="1" y="1"/>
                    </a:moveTo>
                    <a:lnTo>
                      <a:pt x="21718" y="1"/>
                    </a:lnTo>
                    <a:lnTo>
                      <a:pt x="21718" y="4640"/>
                    </a:lnTo>
                    <a:lnTo>
                      <a:pt x="1" y="4640"/>
                    </a:lnTo>
                    <a:close/>
                  </a:path>
                </a:pathLst>
              </a:custGeom>
              <a:solidFill>
                <a:srgbClr val="4D03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0"/>
              <p:cNvSpPr/>
              <p:nvPr/>
            </p:nvSpPr>
            <p:spPr>
              <a:xfrm>
                <a:off x="808670" y="1995405"/>
                <a:ext cx="739586" cy="158004"/>
              </a:xfrm>
              <a:custGeom>
                <a:rect b="b" l="l" r="r" t="t"/>
                <a:pathLst>
                  <a:path extrusionOk="0" h="4640" w="21719">
                    <a:moveTo>
                      <a:pt x="1" y="0"/>
                    </a:moveTo>
                    <a:lnTo>
                      <a:pt x="21718" y="0"/>
                    </a:lnTo>
                    <a:lnTo>
                      <a:pt x="21718" y="4640"/>
                    </a:lnTo>
                    <a:lnTo>
                      <a:pt x="1" y="4640"/>
                    </a:lnTo>
                    <a:close/>
                  </a:path>
                </a:pathLst>
              </a:custGeom>
              <a:solidFill>
                <a:srgbClr val="4D03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0"/>
              <p:cNvSpPr/>
              <p:nvPr/>
            </p:nvSpPr>
            <p:spPr>
              <a:xfrm>
                <a:off x="1055193" y="2825862"/>
                <a:ext cx="193588" cy="485589"/>
              </a:xfrm>
              <a:custGeom>
                <a:rect b="b" l="l" r="r" t="t"/>
                <a:pathLst>
                  <a:path extrusionOk="0" h="14260" w="5685">
                    <a:moveTo>
                      <a:pt x="0" y="0"/>
                    </a:moveTo>
                    <a:lnTo>
                      <a:pt x="5684" y="0"/>
                    </a:lnTo>
                    <a:lnTo>
                      <a:pt x="5684" y="14260"/>
                    </a:lnTo>
                    <a:lnTo>
                      <a:pt x="0" y="14260"/>
                    </a:ln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0"/>
              <p:cNvSpPr/>
              <p:nvPr/>
            </p:nvSpPr>
            <p:spPr>
              <a:xfrm>
                <a:off x="1244581" y="2825862"/>
                <a:ext cx="137368" cy="485589"/>
              </a:xfrm>
              <a:custGeom>
                <a:rect b="b" l="l" r="r" t="t"/>
                <a:pathLst>
                  <a:path extrusionOk="0" h="14260" w="4034">
                    <a:moveTo>
                      <a:pt x="1" y="0"/>
                    </a:moveTo>
                    <a:lnTo>
                      <a:pt x="4034" y="0"/>
                    </a:lnTo>
                    <a:lnTo>
                      <a:pt x="4034" y="14260"/>
                    </a:lnTo>
                    <a:lnTo>
                      <a:pt x="1" y="14260"/>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0"/>
              <p:cNvSpPr/>
              <p:nvPr/>
            </p:nvSpPr>
            <p:spPr>
              <a:xfrm>
                <a:off x="823584" y="2875473"/>
                <a:ext cx="232476" cy="435157"/>
              </a:xfrm>
              <a:custGeom>
                <a:rect b="b" l="l" r="r" t="t"/>
                <a:pathLst>
                  <a:path extrusionOk="0" h="12779" w="6827">
                    <a:moveTo>
                      <a:pt x="3620" y="1"/>
                    </a:moveTo>
                    <a:lnTo>
                      <a:pt x="6826" y="997"/>
                    </a:lnTo>
                    <a:lnTo>
                      <a:pt x="3207" y="12779"/>
                    </a:lnTo>
                    <a:lnTo>
                      <a:pt x="0" y="1178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0"/>
              <p:cNvSpPr/>
              <p:nvPr/>
            </p:nvSpPr>
            <p:spPr>
              <a:xfrm>
                <a:off x="823584" y="2876325"/>
                <a:ext cx="148094" cy="407847"/>
              </a:xfrm>
              <a:custGeom>
                <a:rect b="b" l="l" r="r" t="t"/>
                <a:pathLst>
                  <a:path extrusionOk="0" h="11977" w="4349">
                    <a:moveTo>
                      <a:pt x="4349" y="195"/>
                    </a:moveTo>
                    <a:lnTo>
                      <a:pt x="3620" y="0"/>
                    </a:lnTo>
                    <a:lnTo>
                      <a:pt x="0" y="11782"/>
                    </a:lnTo>
                    <a:lnTo>
                      <a:pt x="729" y="11976"/>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0"/>
              <p:cNvSpPr/>
              <p:nvPr/>
            </p:nvSpPr>
            <p:spPr>
              <a:xfrm>
                <a:off x="907109" y="2903599"/>
                <a:ext cx="148128" cy="407847"/>
              </a:xfrm>
              <a:custGeom>
                <a:rect b="b" l="l" r="r" t="t"/>
                <a:pathLst>
                  <a:path extrusionOk="0" h="11977" w="4350">
                    <a:moveTo>
                      <a:pt x="4349" y="195"/>
                    </a:moveTo>
                    <a:lnTo>
                      <a:pt x="3620" y="1"/>
                    </a:lnTo>
                    <a:lnTo>
                      <a:pt x="1" y="11783"/>
                    </a:lnTo>
                    <a:lnTo>
                      <a:pt x="730" y="11977"/>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0"/>
              <p:cNvSpPr/>
              <p:nvPr/>
            </p:nvSpPr>
            <p:spPr>
              <a:xfrm>
                <a:off x="1073376" y="3029347"/>
                <a:ext cx="143974" cy="49649"/>
              </a:xfrm>
              <a:custGeom>
                <a:rect b="b" l="l" r="r" t="t"/>
                <a:pathLst>
                  <a:path extrusionOk="0" h="1458" w="4228">
                    <a:moveTo>
                      <a:pt x="0" y="0"/>
                    </a:moveTo>
                    <a:lnTo>
                      <a:pt x="4227" y="0"/>
                    </a:lnTo>
                    <a:lnTo>
                      <a:pt x="4227" y="1458"/>
                    </a:lnTo>
                    <a:lnTo>
                      <a:pt x="0" y="1458"/>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0"/>
              <p:cNvSpPr/>
              <p:nvPr/>
            </p:nvSpPr>
            <p:spPr>
              <a:xfrm>
                <a:off x="1263615" y="3029347"/>
                <a:ext cx="93508" cy="49649"/>
              </a:xfrm>
              <a:custGeom>
                <a:rect b="b" l="l" r="r" t="t"/>
                <a:pathLst>
                  <a:path extrusionOk="0" h="1458" w="2746">
                    <a:moveTo>
                      <a:pt x="1" y="0"/>
                    </a:moveTo>
                    <a:lnTo>
                      <a:pt x="2746" y="0"/>
                    </a:lnTo>
                    <a:lnTo>
                      <a:pt x="2746" y="1458"/>
                    </a:lnTo>
                    <a:lnTo>
                      <a:pt x="1" y="1458"/>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0"/>
              <p:cNvSpPr/>
              <p:nvPr/>
            </p:nvSpPr>
            <p:spPr>
              <a:xfrm>
                <a:off x="1055193" y="288459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0"/>
              <p:cNvSpPr/>
              <p:nvPr/>
            </p:nvSpPr>
            <p:spPr>
              <a:xfrm>
                <a:off x="1055193" y="327583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0"/>
              <p:cNvSpPr/>
              <p:nvPr/>
            </p:nvSpPr>
            <p:spPr>
              <a:xfrm>
                <a:off x="1244581" y="3239439"/>
                <a:ext cx="137368" cy="34"/>
              </a:xfrm>
              <a:custGeom>
                <a:rect b="b" l="l" r="r" t="t"/>
                <a:pathLst>
                  <a:path extrusionOk="0" fill="none" h="1" w="4034">
                    <a:moveTo>
                      <a:pt x="1" y="1"/>
                    </a:moveTo>
                    <a:lnTo>
                      <a:pt x="4034"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0"/>
              <p:cNvSpPr/>
              <p:nvPr/>
            </p:nvSpPr>
            <p:spPr>
              <a:xfrm>
                <a:off x="1244581" y="2937513"/>
                <a:ext cx="137368" cy="34"/>
              </a:xfrm>
              <a:custGeom>
                <a:rect b="b" l="l" r="r" t="t"/>
                <a:pathLst>
                  <a:path extrusionOk="0" fill="none" h="1" w="4034">
                    <a:moveTo>
                      <a:pt x="1" y="1"/>
                    </a:moveTo>
                    <a:lnTo>
                      <a:pt x="4034"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0"/>
              <p:cNvSpPr/>
              <p:nvPr/>
            </p:nvSpPr>
            <p:spPr>
              <a:xfrm>
                <a:off x="1012154" y="2191434"/>
                <a:ext cx="194440" cy="397086"/>
              </a:xfrm>
              <a:custGeom>
                <a:rect b="b" l="l" r="r" t="t"/>
                <a:pathLst>
                  <a:path extrusionOk="0" h="11661" w="5710">
                    <a:moveTo>
                      <a:pt x="1" y="0"/>
                    </a:moveTo>
                    <a:lnTo>
                      <a:pt x="5710" y="0"/>
                    </a:lnTo>
                    <a:lnTo>
                      <a:pt x="5710" y="11661"/>
                    </a:lnTo>
                    <a:lnTo>
                      <a:pt x="1"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0"/>
              <p:cNvSpPr/>
              <p:nvPr/>
            </p:nvSpPr>
            <p:spPr>
              <a:xfrm>
                <a:off x="1202426" y="2191434"/>
                <a:ext cx="136516" cy="397086"/>
              </a:xfrm>
              <a:custGeom>
                <a:rect b="b" l="l" r="r" t="t"/>
                <a:pathLst>
                  <a:path extrusionOk="0" h="11661" w="4009">
                    <a:moveTo>
                      <a:pt x="0" y="0"/>
                    </a:moveTo>
                    <a:lnTo>
                      <a:pt x="4008" y="0"/>
                    </a:lnTo>
                    <a:lnTo>
                      <a:pt x="4008" y="11661"/>
                    </a:lnTo>
                    <a:lnTo>
                      <a:pt x="0"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0"/>
              <p:cNvSpPr/>
              <p:nvPr/>
            </p:nvSpPr>
            <p:spPr>
              <a:xfrm>
                <a:off x="1338900" y="2232771"/>
                <a:ext cx="233294" cy="355746"/>
              </a:xfrm>
              <a:custGeom>
                <a:rect b="b" l="l" r="r" t="t"/>
                <a:pathLst>
                  <a:path extrusionOk="0" h="10447" w="6851">
                    <a:moveTo>
                      <a:pt x="0" y="827"/>
                    </a:moveTo>
                    <a:lnTo>
                      <a:pt x="3231" y="1"/>
                    </a:lnTo>
                    <a:lnTo>
                      <a:pt x="6851" y="9621"/>
                    </a:lnTo>
                    <a:lnTo>
                      <a:pt x="3644" y="1044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0"/>
              <p:cNvSpPr/>
              <p:nvPr/>
            </p:nvSpPr>
            <p:spPr>
              <a:xfrm>
                <a:off x="1424093" y="2232771"/>
                <a:ext cx="148094" cy="333408"/>
              </a:xfrm>
              <a:custGeom>
                <a:rect b="b" l="l" r="r" t="t"/>
                <a:pathLst>
                  <a:path extrusionOk="0" h="9791" w="4349">
                    <a:moveTo>
                      <a:pt x="0" y="171"/>
                    </a:moveTo>
                    <a:lnTo>
                      <a:pt x="729" y="1"/>
                    </a:lnTo>
                    <a:lnTo>
                      <a:pt x="4349" y="9621"/>
                    </a:lnTo>
                    <a:lnTo>
                      <a:pt x="3620" y="9791"/>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0"/>
              <p:cNvSpPr/>
              <p:nvPr/>
            </p:nvSpPr>
            <p:spPr>
              <a:xfrm>
                <a:off x="1340534" y="2255108"/>
                <a:ext cx="148128" cy="333408"/>
              </a:xfrm>
              <a:custGeom>
                <a:rect b="b" l="l" r="r" t="t"/>
                <a:pathLst>
                  <a:path extrusionOk="0" h="9791" w="4350">
                    <a:moveTo>
                      <a:pt x="1" y="171"/>
                    </a:moveTo>
                    <a:lnTo>
                      <a:pt x="730" y="1"/>
                    </a:lnTo>
                    <a:lnTo>
                      <a:pt x="4349" y="9621"/>
                    </a:lnTo>
                    <a:lnTo>
                      <a:pt x="3620" y="9791"/>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0"/>
              <p:cNvSpPr/>
              <p:nvPr/>
            </p:nvSpPr>
            <p:spPr>
              <a:xfrm>
                <a:off x="1030371" y="2358519"/>
                <a:ext cx="143974" cy="39739"/>
              </a:xfrm>
              <a:custGeom>
                <a:rect b="b" l="l" r="r" t="t"/>
                <a:pathLst>
                  <a:path extrusionOk="0" h="1167" w="4228">
                    <a:moveTo>
                      <a:pt x="0" y="0"/>
                    </a:moveTo>
                    <a:lnTo>
                      <a:pt x="4227" y="0"/>
                    </a:lnTo>
                    <a:lnTo>
                      <a:pt x="4227" y="1166"/>
                    </a:lnTo>
                    <a:lnTo>
                      <a:pt x="0"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0"/>
              <p:cNvSpPr/>
              <p:nvPr/>
            </p:nvSpPr>
            <p:spPr>
              <a:xfrm>
                <a:off x="1220609" y="2358519"/>
                <a:ext cx="94325" cy="39739"/>
              </a:xfrm>
              <a:custGeom>
                <a:rect b="b" l="l" r="r" t="t"/>
                <a:pathLst>
                  <a:path extrusionOk="0" h="1167" w="2770">
                    <a:moveTo>
                      <a:pt x="1" y="0"/>
                    </a:moveTo>
                    <a:lnTo>
                      <a:pt x="2770" y="0"/>
                    </a:lnTo>
                    <a:lnTo>
                      <a:pt x="2770" y="1166"/>
                    </a:lnTo>
                    <a:lnTo>
                      <a:pt x="1"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0"/>
              <p:cNvSpPr/>
              <p:nvPr/>
            </p:nvSpPr>
            <p:spPr>
              <a:xfrm>
                <a:off x="1012154" y="2240228"/>
                <a:ext cx="190319" cy="34"/>
              </a:xfrm>
              <a:custGeom>
                <a:rect b="b" l="l" r="r" t="t"/>
                <a:pathLst>
                  <a:path extrusionOk="0" fill="none" h="1" w="5589">
                    <a:moveTo>
                      <a:pt x="1" y="1"/>
                    </a:moveTo>
                    <a:lnTo>
                      <a:pt x="558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0"/>
              <p:cNvSpPr/>
              <p:nvPr/>
            </p:nvSpPr>
            <p:spPr>
              <a:xfrm>
                <a:off x="933600" y="2559519"/>
                <a:ext cx="189434" cy="34"/>
              </a:xfrm>
              <a:custGeom>
                <a:rect b="b" l="l" r="r" t="t"/>
                <a:pathLst>
                  <a:path extrusionOk="0" fill="none" h="1" w="5563">
                    <a:moveTo>
                      <a:pt x="0" y="0"/>
                    </a:moveTo>
                    <a:lnTo>
                      <a:pt x="5563" y="0"/>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0"/>
              <p:cNvSpPr/>
              <p:nvPr/>
            </p:nvSpPr>
            <p:spPr>
              <a:xfrm>
                <a:off x="1202426" y="2529725"/>
                <a:ext cx="136516" cy="34"/>
              </a:xfrm>
              <a:custGeom>
                <a:rect b="b" l="l" r="r" t="t"/>
                <a:pathLst>
                  <a:path extrusionOk="0" fill="none" h="1" w="4009">
                    <a:moveTo>
                      <a:pt x="0" y="1"/>
                    </a:moveTo>
                    <a:lnTo>
                      <a:pt x="400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0"/>
              <p:cNvSpPr/>
              <p:nvPr/>
            </p:nvSpPr>
            <p:spPr>
              <a:xfrm>
                <a:off x="1202426" y="2283234"/>
                <a:ext cx="136516" cy="34"/>
              </a:xfrm>
              <a:custGeom>
                <a:rect b="b" l="l" r="r" t="t"/>
                <a:pathLst>
                  <a:path extrusionOk="0" fill="none" h="1" w="4009">
                    <a:moveTo>
                      <a:pt x="0" y="1"/>
                    </a:moveTo>
                    <a:lnTo>
                      <a:pt x="4008"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0"/>
              <p:cNvSpPr/>
              <p:nvPr/>
            </p:nvSpPr>
            <p:spPr>
              <a:xfrm>
                <a:off x="864921" y="2191434"/>
                <a:ext cx="137368" cy="397086"/>
              </a:xfrm>
              <a:custGeom>
                <a:rect b="b" l="l" r="r" t="t"/>
                <a:pathLst>
                  <a:path extrusionOk="0" h="11661" w="4034">
                    <a:moveTo>
                      <a:pt x="1" y="0"/>
                    </a:moveTo>
                    <a:lnTo>
                      <a:pt x="4033" y="0"/>
                    </a:lnTo>
                    <a:lnTo>
                      <a:pt x="4033" y="11661"/>
                    </a:lnTo>
                    <a:lnTo>
                      <a:pt x="1" y="11661"/>
                    </a:ln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0"/>
              <p:cNvSpPr/>
              <p:nvPr/>
            </p:nvSpPr>
            <p:spPr>
              <a:xfrm>
                <a:off x="883138" y="2358519"/>
                <a:ext cx="94325" cy="39739"/>
              </a:xfrm>
              <a:custGeom>
                <a:rect b="b" l="l" r="r" t="t"/>
                <a:pathLst>
                  <a:path extrusionOk="0" h="1167" w="2770">
                    <a:moveTo>
                      <a:pt x="0" y="0"/>
                    </a:moveTo>
                    <a:lnTo>
                      <a:pt x="2770" y="0"/>
                    </a:lnTo>
                    <a:lnTo>
                      <a:pt x="2770" y="1166"/>
                    </a:lnTo>
                    <a:lnTo>
                      <a:pt x="0" y="116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0"/>
              <p:cNvSpPr/>
              <p:nvPr/>
            </p:nvSpPr>
            <p:spPr>
              <a:xfrm>
                <a:off x="864921" y="2529725"/>
                <a:ext cx="137368" cy="34"/>
              </a:xfrm>
              <a:custGeom>
                <a:rect b="b" l="l" r="r" t="t"/>
                <a:pathLst>
                  <a:path extrusionOk="0" fill="none" h="1" w="4034">
                    <a:moveTo>
                      <a:pt x="1" y="1"/>
                    </a:moveTo>
                    <a:lnTo>
                      <a:pt x="4033"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0"/>
              <p:cNvSpPr/>
              <p:nvPr/>
            </p:nvSpPr>
            <p:spPr>
              <a:xfrm>
                <a:off x="864921" y="2283234"/>
                <a:ext cx="137368" cy="34"/>
              </a:xfrm>
              <a:custGeom>
                <a:rect b="b" l="l" r="r" t="t"/>
                <a:pathLst>
                  <a:path extrusionOk="0" fill="none" h="1" w="4034">
                    <a:moveTo>
                      <a:pt x="1" y="1"/>
                    </a:moveTo>
                    <a:lnTo>
                      <a:pt x="4033" y="1"/>
                    </a:lnTo>
                  </a:path>
                </a:pathLst>
              </a:custGeom>
              <a:noFill/>
              <a:ln cap="flat" cmpd="sng" w="54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0"/>
              <p:cNvSpPr/>
              <p:nvPr/>
            </p:nvSpPr>
            <p:spPr>
              <a:xfrm>
                <a:off x="990668" y="1664537"/>
                <a:ext cx="526145" cy="194406"/>
              </a:xfrm>
              <a:custGeom>
                <a:rect b="b" l="l" r="r" t="t"/>
                <a:pathLst>
                  <a:path extrusionOk="0" h="5709" w="15451">
                    <a:moveTo>
                      <a:pt x="0" y="5709"/>
                    </a:moveTo>
                    <a:lnTo>
                      <a:pt x="0" y="0"/>
                    </a:lnTo>
                    <a:lnTo>
                      <a:pt x="15450" y="0"/>
                    </a:lnTo>
                    <a:lnTo>
                      <a:pt x="15450" y="5709"/>
                    </a:lnTo>
                    <a:close/>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0"/>
              <p:cNvSpPr/>
              <p:nvPr/>
            </p:nvSpPr>
            <p:spPr>
              <a:xfrm flipH="1" rot="10800000">
                <a:off x="880652" y="1532183"/>
                <a:ext cx="526145" cy="136516"/>
              </a:xfrm>
              <a:custGeom>
                <a:rect b="b" l="l" r="r" t="t"/>
                <a:pathLst>
                  <a:path extrusionOk="0" h="4009" w="15451">
                    <a:moveTo>
                      <a:pt x="0" y="4009"/>
                    </a:moveTo>
                    <a:lnTo>
                      <a:pt x="0" y="0"/>
                    </a:lnTo>
                    <a:lnTo>
                      <a:pt x="15450" y="0"/>
                    </a:lnTo>
                    <a:lnTo>
                      <a:pt x="15450" y="4009"/>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0"/>
              <p:cNvSpPr/>
              <p:nvPr/>
            </p:nvSpPr>
            <p:spPr>
              <a:xfrm>
                <a:off x="1211518" y="1696783"/>
                <a:ext cx="52952" cy="143974"/>
              </a:xfrm>
              <a:custGeom>
                <a:rect b="b" l="l" r="r" t="t"/>
                <a:pathLst>
                  <a:path extrusionOk="0" h="4228" w="1555">
                    <a:moveTo>
                      <a:pt x="0" y="4227"/>
                    </a:moveTo>
                    <a:lnTo>
                      <a:pt x="0" y="1"/>
                    </a:lnTo>
                    <a:lnTo>
                      <a:pt x="1555" y="1"/>
                    </a:lnTo>
                    <a:lnTo>
                      <a:pt x="1555" y="422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0"/>
              <p:cNvSpPr/>
              <p:nvPr/>
            </p:nvSpPr>
            <p:spPr>
              <a:xfrm>
                <a:off x="1101502" y="1556154"/>
                <a:ext cx="52986" cy="94359"/>
              </a:xfrm>
              <a:custGeom>
                <a:rect b="b" l="l" r="r" t="t"/>
                <a:pathLst>
                  <a:path extrusionOk="0" h="2771" w="1556">
                    <a:moveTo>
                      <a:pt x="0" y="2770"/>
                    </a:moveTo>
                    <a:lnTo>
                      <a:pt x="0" y="1"/>
                    </a:lnTo>
                    <a:lnTo>
                      <a:pt x="1555" y="1"/>
                    </a:lnTo>
                    <a:lnTo>
                      <a:pt x="1555" y="27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0"/>
              <p:cNvSpPr/>
              <p:nvPr/>
            </p:nvSpPr>
            <p:spPr>
              <a:xfrm>
                <a:off x="1055193" y="1668657"/>
                <a:ext cx="34" cy="190285"/>
              </a:xfrm>
              <a:custGeom>
                <a:rect b="b" l="l" r="r" t="t"/>
                <a:pathLst>
                  <a:path extrusionOk="0" fill="none" h="5588" w="1">
                    <a:moveTo>
                      <a:pt x="0" y="5588"/>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0"/>
              <p:cNvSpPr/>
              <p:nvPr/>
            </p:nvSpPr>
            <p:spPr>
              <a:xfrm>
                <a:off x="1477859" y="1668657"/>
                <a:ext cx="34" cy="190285"/>
              </a:xfrm>
              <a:custGeom>
                <a:rect b="b" l="l" r="r" t="t"/>
                <a:pathLst>
                  <a:path extrusionOk="0" fill="none" h="5588" w="1">
                    <a:moveTo>
                      <a:pt x="0" y="5588"/>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0"/>
              <p:cNvSpPr/>
              <p:nvPr/>
            </p:nvSpPr>
            <p:spPr>
              <a:xfrm>
                <a:off x="1328140" y="1532183"/>
                <a:ext cx="34" cy="136516"/>
              </a:xfrm>
              <a:custGeom>
                <a:rect b="b" l="l" r="r" t="t"/>
                <a:pathLst>
                  <a:path extrusionOk="0" fill="none" h="4009" w="1">
                    <a:moveTo>
                      <a:pt x="1" y="4009"/>
                    </a:moveTo>
                    <a:lnTo>
                      <a:pt x="1" y="0"/>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0"/>
              <p:cNvSpPr/>
              <p:nvPr/>
            </p:nvSpPr>
            <p:spPr>
              <a:xfrm>
                <a:off x="1002245" y="1532183"/>
                <a:ext cx="34" cy="136516"/>
              </a:xfrm>
              <a:custGeom>
                <a:rect b="b" l="l" r="r" t="t"/>
                <a:pathLst>
                  <a:path extrusionOk="0" fill="none" h="4009" w="1">
                    <a:moveTo>
                      <a:pt x="0" y="4009"/>
                    </a:moveTo>
                    <a:lnTo>
                      <a:pt x="0" y="0"/>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0"/>
              <p:cNvSpPr/>
              <p:nvPr/>
            </p:nvSpPr>
            <p:spPr>
              <a:xfrm flipH="1" rot="10800000">
                <a:off x="869892" y="1858897"/>
                <a:ext cx="525328" cy="136551"/>
              </a:xfrm>
              <a:custGeom>
                <a:rect b="b" l="l" r="r" t="t"/>
                <a:pathLst>
                  <a:path extrusionOk="0" h="4010" w="15427">
                    <a:moveTo>
                      <a:pt x="1" y="4009"/>
                    </a:moveTo>
                    <a:lnTo>
                      <a:pt x="1" y="1"/>
                    </a:lnTo>
                    <a:lnTo>
                      <a:pt x="15426" y="1"/>
                    </a:lnTo>
                    <a:lnTo>
                      <a:pt x="15426" y="4009"/>
                    </a:ln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0"/>
              <p:cNvSpPr/>
              <p:nvPr/>
            </p:nvSpPr>
            <p:spPr>
              <a:xfrm>
                <a:off x="1090742" y="1882903"/>
                <a:ext cx="52986" cy="94325"/>
              </a:xfrm>
              <a:custGeom>
                <a:rect b="b" l="l" r="r" t="t"/>
                <a:pathLst>
                  <a:path extrusionOk="0" h="2770" w="1556">
                    <a:moveTo>
                      <a:pt x="1" y="2770"/>
                    </a:moveTo>
                    <a:lnTo>
                      <a:pt x="1" y="0"/>
                    </a:lnTo>
                    <a:lnTo>
                      <a:pt x="1555" y="0"/>
                    </a:lnTo>
                    <a:lnTo>
                      <a:pt x="1555" y="277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0"/>
              <p:cNvSpPr/>
              <p:nvPr/>
            </p:nvSpPr>
            <p:spPr>
              <a:xfrm>
                <a:off x="1317380" y="1858897"/>
                <a:ext cx="34" cy="136551"/>
              </a:xfrm>
              <a:custGeom>
                <a:rect b="b" l="l" r="r" t="t"/>
                <a:pathLst>
                  <a:path extrusionOk="0" fill="none" h="4010" w="1">
                    <a:moveTo>
                      <a:pt x="1" y="4009"/>
                    </a:moveTo>
                    <a:lnTo>
                      <a:pt x="1"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0"/>
              <p:cNvSpPr/>
              <p:nvPr/>
            </p:nvSpPr>
            <p:spPr>
              <a:xfrm>
                <a:off x="990668" y="1858897"/>
                <a:ext cx="34" cy="136551"/>
              </a:xfrm>
              <a:custGeom>
                <a:rect b="b" l="l" r="r" t="t"/>
                <a:pathLst>
                  <a:path extrusionOk="0" fill="none" h="4010" w="1">
                    <a:moveTo>
                      <a:pt x="0" y="4009"/>
                    </a:moveTo>
                    <a:lnTo>
                      <a:pt x="0" y="1"/>
                    </a:lnTo>
                  </a:path>
                </a:pathLst>
              </a:custGeom>
              <a:noFill/>
              <a:ln cap="flat" cmpd="sng" w="6075">
                <a:solidFill>
                  <a:srgbClr val="4D038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0"/>
              <p:cNvSpPr/>
              <p:nvPr/>
            </p:nvSpPr>
            <p:spPr>
              <a:xfrm>
                <a:off x="495725" y="1085975"/>
                <a:ext cx="1139941" cy="192771"/>
              </a:xfrm>
              <a:custGeom>
                <a:rect b="b" l="l" r="r" t="t"/>
                <a:pathLst>
                  <a:path extrusionOk="0" h="5661" w="33476">
                    <a:moveTo>
                      <a:pt x="33476" y="5661"/>
                    </a:moveTo>
                    <a:lnTo>
                      <a:pt x="32674" y="5175"/>
                    </a:lnTo>
                    <a:lnTo>
                      <a:pt x="25143" y="1"/>
                    </a:lnTo>
                    <a:lnTo>
                      <a:pt x="1" y="1"/>
                    </a:lnTo>
                    <a:lnTo>
                      <a:pt x="6317" y="5661"/>
                    </a:lnTo>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0"/>
              <p:cNvSpPr/>
              <p:nvPr/>
            </p:nvSpPr>
            <p:spPr>
              <a:xfrm>
                <a:off x="1622612" y="1267475"/>
                <a:ext cx="34" cy="2170643"/>
              </a:xfrm>
              <a:custGeom>
                <a:rect b="b" l="l" r="r" t="t"/>
                <a:pathLst>
                  <a:path extrusionOk="0" fill="none" h="63744" w="1">
                    <a:moveTo>
                      <a:pt x="1" y="63744"/>
                    </a:moveTo>
                    <a:lnTo>
                      <a:pt x="1" y="1"/>
                    </a:lnTo>
                  </a:path>
                </a:pathLst>
              </a:custGeom>
              <a:noFill/>
              <a:ln cap="flat" cmpd="sng" w="7900">
                <a:solidFill>
                  <a:schemeClr val="accent6"/>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2" name="Google Shape;4432;p50"/>
            <p:cNvSpPr/>
            <p:nvPr/>
          </p:nvSpPr>
          <p:spPr>
            <a:xfrm flipH="1">
              <a:off x="7205042" y="1076965"/>
              <a:ext cx="1375780" cy="232653"/>
            </a:xfrm>
            <a:custGeom>
              <a:rect b="b" l="l" r="r" t="t"/>
              <a:pathLst>
                <a:path extrusionOk="0" h="5661" w="33476">
                  <a:moveTo>
                    <a:pt x="33476" y="5661"/>
                  </a:moveTo>
                  <a:lnTo>
                    <a:pt x="32674" y="5175"/>
                  </a:lnTo>
                  <a:lnTo>
                    <a:pt x="25143" y="1"/>
                  </a:lnTo>
                  <a:lnTo>
                    <a:pt x="1" y="1"/>
                  </a:lnTo>
                  <a:lnTo>
                    <a:pt x="6317" y="5661"/>
                  </a:lnTo>
                </a:path>
              </a:pathLst>
            </a:custGeom>
            <a:gradFill>
              <a:gsLst>
                <a:gs pos="0">
                  <a:srgbClr val="00FF79">
                    <a:alpha val="27058"/>
                  </a:srgbClr>
                </a:gs>
                <a:gs pos="73000">
                  <a:srgbClr val="FFFFFF">
                    <a:alpha val="0"/>
                  </a:srgbClr>
                </a:gs>
                <a:gs pos="100000">
                  <a:srgbClr val="FFFFFF">
                    <a:alpha val="0"/>
                  </a:srgb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50"/>
          <p:cNvGrpSpPr/>
          <p:nvPr/>
        </p:nvGrpSpPr>
        <p:grpSpPr>
          <a:xfrm flipH="1" rot="10605601">
            <a:off x="7160201" y="-676863"/>
            <a:ext cx="2085409" cy="2404729"/>
            <a:chOff x="7107725" y="3556750"/>
            <a:chExt cx="1861988" cy="2147098"/>
          </a:xfrm>
        </p:grpSpPr>
        <p:grpSp>
          <p:nvGrpSpPr>
            <p:cNvPr id="4434" name="Google Shape;4434;p50"/>
            <p:cNvGrpSpPr/>
            <p:nvPr/>
          </p:nvGrpSpPr>
          <p:grpSpPr>
            <a:xfrm>
              <a:off x="7107725" y="3556750"/>
              <a:ext cx="1861988" cy="2147098"/>
              <a:chOff x="7107725" y="3556750"/>
              <a:chExt cx="1861988" cy="2147098"/>
            </a:xfrm>
          </p:grpSpPr>
          <p:sp>
            <p:nvSpPr>
              <p:cNvPr id="4435" name="Google Shape;4435;p50"/>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0"/>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0"/>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0"/>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9" name="Google Shape;4439;p50"/>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3" name="Shape 4443"/>
        <p:cNvGrpSpPr/>
        <p:nvPr/>
      </p:nvGrpSpPr>
      <p:grpSpPr>
        <a:xfrm>
          <a:off x="0" y="0"/>
          <a:ext cx="0" cy="0"/>
          <a:chOff x="0" y="0"/>
          <a:chExt cx="0" cy="0"/>
        </a:xfrm>
      </p:grpSpPr>
      <p:sp>
        <p:nvSpPr>
          <p:cNvPr id="4444" name="Google Shape;4444;p51"/>
          <p:cNvSpPr txBox="1"/>
          <p:nvPr>
            <p:ph type="title"/>
          </p:nvPr>
        </p:nvSpPr>
        <p:spPr>
          <a:xfrm>
            <a:off x="3487200" y="1454000"/>
            <a:ext cx="2169600" cy="713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280,000</a:t>
            </a:r>
            <a:endParaRPr/>
          </a:p>
        </p:txBody>
      </p:sp>
      <p:sp>
        <p:nvSpPr>
          <p:cNvPr id="4445" name="Google Shape;4445;p51"/>
          <p:cNvSpPr txBox="1"/>
          <p:nvPr>
            <p:ph idx="1" type="subTitle"/>
          </p:nvPr>
        </p:nvSpPr>
        <p:spPr>
          <a:xfrm>
            <a:off x="3487200" y="2208675"/>
            <a:ext cx="2169600" cy="58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Mercury is the smallest planet</a:t>
            </a:r>
            <a:endParaRPr/>
          </a:p>
        </p:txBody>
      </p:sp>
      <p:sp>
        <p:nvSpPr>
          <p:cNvPr id="4446" name="Google Shape;4446;p51"/>
          <p:cNvSpPr txBox="1"/>
          <p:nvPr>
            <p:ph idx="2" type="title"/>
          </p:nvPr>
        </p:nvSpPr>
        <p:spPr>
          <a:xfrm>
            <a:off x="3487200" y="3209375"/>
            <a:ext cx="2169600" cy="713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940,000</a:t>
            </a:r>
            <a:endParaRPr/>
          </a:p>
        </p:txBody>
      </p:sp>
      <p:sp>
        <p:nvSpPr>
          <p:cNvPr id="4447" name="Google Shape;4447;p51"/>
          <p:cNvSpPr txBox="1"/>
          <p:nvPr>
            <p:ph idx="3" type="subTitle"/>
          </p:nvPr>
        </p:nvSpPr>
        <p:spPr>
          <a:xfrm>
            <a:off x="3487200" y="3964050"/>
            <a:ext cx="2169600" cy="58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Mars is actually a cold place</a:t>
            </a:r>
            <a:endParaRPr/>
          </a:p>
        </p:txBody>
      </p:sp>
      <p:sp>
        <p:nvSpPr>
          <p:cNvPr id="4448" name="Google Shape;4448;p51"/>
          <p:cNvSpPr txBox="1"/>
          <p:nvPr>
            <p:ph idx="4" type="title"/>
          </p:nvPr>
        </p:nvSpPr>
        <p:spPr>
          <a:xfrm>
            <a:off x="800100" y="1454000"/>
            <a:ext cx="2169600" cy="713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480,000</a:t>
            </a:r>
            <a:endParaRPr/>
          </a:p>
        </p:txBody>
      </p:sp>
      <p:sp>
        <p:nvSpPr>
          <p:cNvPr id="4449" name="Google Shape;4449;p51"/>
          <p:cNvSpPr txBox="1"/>
          <p:nvPr>
            <p:ph idx="5" type="subTitle"/>
          </p:nvPr>
        </p:nvSpPr>
        <p:spPr>
          <a:xfrm>
            <a:off x="800100" y="2208675"/>
            <a:ext cx="2169600" cy="58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Jupiter is the biggest planet</a:t>
            </a:r>
            <a:endParaRPr/>
          </a:p>
        </p:txBody>
      </p:sp>
      <p:sp>
        <p:nvSpPr>
          <p:cNvPr id="4450" name="Google Shape;4450;p51"/>
          <p:cNvSpPr txBox="1"/>
          <p:nvPr>
            <p:ph idx="6" type="title"/>
          </p:nvPr>
        </p:nvSpPr>
        <p:spPr>
          <a:xfrm>
            <a:off x="800100" y="3209375"/>
            <a:ext cx="2169600" cy="713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50,000</a:t>
            </a:r>
            <a:endParaRPr/>
          </a:p>
        </p:txBody>
      </p:sp>
      <p:sp>
        <p:nvSpPr>
          <p:cNvPr id="4451" name="Google Shape;4451;p51"/>
          <p:cNvSpPr txBox="1"/>
          <p:nvPr>
            <p:ph idx="7" type="subTitle"/>
          </p:nvPr>
        </p:nvSpPr>
        <p:spPr>
          <a:xfrm>
            <a:off x="800100" y="3964050"/>
            <a:ext cx="2169600" cy="58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 has a beautiful name</a:t>
            </a:r>
            <a:endParaRPr/>
          </a:p>
        </p:txBody>
      </p:sp>
      <p:grpSp>
        <p:nvGrpSpPr>
          <p:cNvPr id="4452" name="Google Shape;4452;p51"/>
          <p:cNvGrpSpPr/>
          <p:nvPr/>
        </p:nvGrpSpPr>
        <p:grpSpPr>
          <a:xfrm>
            <a:off x="6284688" y="1154771"/>
            <a:ext cx="2059646" cy="2055930"/>
            <a:chOff x="800100" y="597450"/>
            <a:chExt cx="3038274" cy="3033239"/>
          </a:xfrm>
        </p:grpSpPr>
        <p:sp>
          <p:nvSpPr>
            <p:cNvPr id="4453" name="Google Shape;4453;p51"/>
            <p:cNvSpPr/>
            <p:nvPr/>
          </p:nvSpPr>
          <p:spPr>
            <a:xfrm>
              <a:off x="1069659" y="985896"/>
              <a:ext cx="2506564" cy="2275270"/>
            </a:xfrm>
            <a:custGeom>
              <a:rect b="b" l="l" r="r" t="t"/>
              <a:pathLst>
                <a:path extrusionOk="0" h="26698" w="29412">
                  <a:moveTo>
                    <a:pt x="0" y="0"/>
                  </a:moveTo>
                  <a:lnTo>
                    <a:pt x="29412" y="0"/>
                  </a:lnTo>
                  <a:lnTo>
                    <a:pt x="29412" y="26697"/>
                  </a:lnTo>
                  <a:lnTo>
                    <a:pt x="0" y="2669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1"/>
            <p:cNvSpPr/>
            <p:nvPr/>
          </p:nvSpPr>
          <p:spPr>
            <a:xfrm>
              <a:off x="3474188" y="597450"/>
              <a:ext cx="364186" cy="3033239"/>
            </a:xfrm>
            <a:custGeom>
              <a:rect b="b" l="l" r="r" t="t"/>
              <a:pathLst>
                <a:path extrusionOk="0" h="35592" w="3077">
                  <a:moveTo>
                    <a:pt x="1" y="4558"/>
                  </a:moveTo>
                  <a:lnTo>
                    <a:pt x="3076" y="0"/>
                  </a:lnTo>
                  <a:lnTo>
                    <a:pt x="3076" y="35591"/>
                  </a:lnTo>
                  <a:lnTo>
                    <a:pt x="1" y="31255"/>
                  </a:lnTo>
                  <a:lnTo>
                    <a:pt x="1" y="4558"/>
                  </a:ln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1"/>
            <p:cNvSpPr/>
            <p:nvPr/>
          </p:nvSpPr>
          <p:spPr>
            <a:xfrm>
              <a:off x="800100" y="597450"/>
              <a:ext cx="364175" cy="3033239"/>
            </a:xfrm>
            <a:custGeom>
              <a:rect b="b" l="l" r="r" t="t"/>
              <a:pathLst>
                <a:path extrusionOk="0" h="35592" w="3076">
                  <a:moveTo>
                    <a:pt x="3076" y="4558"/>
                  </a:moveTo>
                  <a:lnTo>
                    <a:pt x="0" y="0"/>
                  </a:lnTo>
                  <a:lnTo>
                    <a:pt x="0" y="35591"/>
                  </a:lnTo>
                  <a:lnTo>
                    <a:pt x="3076" y="31255"/>
                  </a:lnTo>
                  <a:lnTo>
                    <a:pt x="3076" y="4558"/>
                  </a:lnTo>
                  <a:close/>
                </a:path>
              </a:pathLst>
            </a:custGeom>
            <a:gradFill>
              <a:gsLst>
                <a:gs pos="0">
                  <a:schemeClr val="lt2"/>
                </a:gs>
                <a:gs pos="100000">
                  <a:schemeClr val="lt1"/>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1"/>
            <p:cNvSpPr/>
            <p:nvPr/>
          </p:nvSpPr>
          <p:spPr>
            <a:xfrm>
              <a:off x="800100" y="597450"/>
              <a:ext cx="3038267" cy="388529"/>
            </a:xfrm>
            <a:custGeom>
              <a:rect b="b" l="l" r="r" t="t"/>
              <a:pathLst>
                <a:path extrusionOk="0" h="4559" w="35651">
                  <a:moveTo>
                    <a:pt x="0" y="0"/>
                  </a:moveTo>
                  <a:lnTo>
                    <a:pt x="35650" y="0"/>
                  </a:lnTo>
                  <a:lnTo>
                    <a:pt x="32575" y="4558"/>
                  </a:lnTo>
                  <a:lnTo>
                    <a:pt x="3163" y="4558"/>
                  </a:lnTo>
                  <a:close/>
                </a:path>
              </a:pathLst>
            </a:custGeom>
            <a:gradFill>
              <a:gsLst>
                <a:gs pos="0">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457" name="Google Shape;4457;p51"/>
            <p:cNvSpPr/>
            <p:nvPr/>
          </p:nvSpPr>
          <p:spPr>
            <a:xfrm>
              <a:off x="800100" y="3241743"/>
              <a:ext cx="3038267" cy="388529"/>
            </a:xfrm>
            <a:custGeom>
              <a:rect b="b" l="l" r="r" t="t"/>
              <a:pathLst>
                <a:path extrusionOk="0" h="4559" w="35651">
                  <a:moveTo>
                    <a:pt x="0" y="4558"/>
                  </a:moveTo>
                  <a:lnTo>
                    <a:pt x="35650" y="4558"/>
                  </a:lnTo>
                  <a:lnTo>
                    <a:pt x="32575" y="0"/>
                  </a:lnTo>
                  <a:lnTo>
                    <a:pt x="3163" y="0"/>
                  </a:lnTo>
                  <a:close/>
                </a:path>
              </a:pathLst>
            </a:custGeom>
            <a:gradFill>
              <a:gsLst>
                <a:gs pos="0">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1"/>
            <p:cNvSpPr/>
            <p:nvPr/>
          </p:nvSpPr>
          <p:spPr>
            <a:xfrm>
              <a:off x="1245133" y="1120462"/>
              <a:ext cx="2181611" cy="1980145"/>
            </a:xfrm>
            <a:custGeom>
              <a:rect b="b" l="l" r="r" t="t"/>
              <a:pathLst>
                <a:path extrusionOk="0" h="23235" w="25599">
                  <a:moveTo>
                    <a:pt x="1" y="1"/>
                  </a:moveTo>
                  <a:lnTo>
                    <a:pt x="25598" y="1"/>
                  </a:lnTo>
                  <a:lnTo>
                    <a:pt x="25598" y="23235"/>
                  </a:lnTo>
                  <a:lnTo>
                    <a:pt x="1" y="23235"/>
                  </a:lnTo>
                  <a:close/>
                </a:path>
              </a:pathLst>
            </a:custGeom>
            <a:gradFill>
              <a:gsLst>
                <a:gs pos="0">
                  <a:schemeClr val="accent4"/>
                </a:gs>
                <a:gs pos="100000">
                  <a:schemeClr val="lt2"/>
                </a:gs>
              </a:gsLst>
              <a:lin ang="16200038" scaled="0"/>
            </a:gradFill>
            <a:ln>
              <a:noFill/>
            </a:ln>
          </p:spPr>
          <p:txBody>
            <a:bodyPr anchorCtr="0" anchor="ctr" bIns="0"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1"/>
            <p:cNvSpPr/>
            <p:nvPr/>
          </p:nvSpPr>
          <p:spPr>
            <a:xfrm>
              <a:off x="1379018" y="1168443"/>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1"/>
            <p:cNvSpPr/>
            <p:nvPr/>
          </p:nvSpPr>
          <p:spPr>
            <a:xfrm>
              <a:off x="1529180"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1"/>
            <p:cNvSpPr/>
            <p:nvPr/>
          </p:nvSpPr>
          <p:spPr>
            <a:xfrm>
              <a:off x="1450349"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1"/>
            <p:cNvSpPr/>
            <p:nvPr/>
          </p:nvSpPr>
          <p:spPr>
            <a:xfrm>
              <a:off x="1712750"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1"/>
            <p:cNvSpPr/>
            <p:nvPr/>
          </p:nvSpPr>
          <p:spPr>
            <a:xfrm>
              <a:off x="1658293"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1"/>
            <p:cNvSpPr/>
            <p:nvPr/>
          </p:nvSpPr>
          <p:spPr>
            <a:xfrm>
              <a:off x="1624374" y="1201254"/>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1"/>
            <p:cNvSpPr/>
            <p:nvPr/>
          </p:nvSpPr>
          <p:spPr>
            <a:xfrm>
              <a:off x="1333850"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1"/>
            <p:cNvSpPr/>
            <p:nvPr/>
          </p:nvSpPr>
          <p:spPr>
            <a:xfrm>
              <a:off x="2073327"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1"/>
            <p:cNvSpPr/>
            <p:nvPr/>
          </p:nvSpPr>
          <p:spPr>
            <a:xfrm>
              <a:off x="2249312"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1"/>
            <p:cNvSpPr/>
            <p:nvPr/>
          </p:nvSpPr>
          <p:spPr>
            <a:xfrm>
              <a:off x="2166476" y="1431440"/>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1"/>
            <p:cNvSpPr/>
            <p:nvPr/>
          </p:nvSpPr>
          <p:spPr>
            <a:xfrm>
              <a:off x="1947027" y="1302328"/>
              <a:ext cx="7244" cy="38009"/>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1"/>
            <p:cNvSpPr/>
            <p:nvPr/>
          </p:nvSpPr>
          <p:spPr>
            <a:xfrm>
              <a:off x="1399557"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1"/>
            <p:cNvSpPr/>
            <p:nvPr/>
          </p:nvSpPr>
          <p:spPr>
            <a:xfrm>
              <a:off x="1312118" y="2012063"/>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1"/>
            <p:cNvSpPr/>
            <p:nvPr/>
          </p:nvSpPr>
          <p:spPr>
            <a:xfrm>
              <a:off x="1343821"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1"/>
            <p:cNvSpPr/>
            <p:nvPr/>
          </p:nvSpPr>
          <p:spPr>
            <a:xfrm>
              <a:off x="2013671"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1"/>
            <p:cNvSpPr/>
            <p:nvPr/>
          </p:nvSpPr>
          <p:spPr>
            <a:xfrm>
              <a:off x="1543157"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1"/>
            <p:cNvSpPr/>
            <p:nvPr/>
          </p:nvSpPr>
          <p:spPr>
            <a:xfrm>
              <a:off x="2265419" y="1695205"/>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1"/>
            <p:cNvSpPr/>
            <p:nvPr/>
          </p:nvSpPr>
          <p:spPr>
            <a:xfrm>
              <a:off x="1998331"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1"/>
            <p:cNvSpPr/>
            <p:nvPr/>
          </p:nvSpPr>
          <p:spPr>
            <a:xfrm>
              <a:off x="2103411" y="1725970"/>
              <a:ext cx="7159" cy="46361"/>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1"/>
            <p:cNvSpPr/>
            <p:nvPr/>
          </p:nvSpPr>
          <p:spPr>
            <a:xfrm>
              <a:off x="2069578" y="1834289"/>
              <a:ext cx="7244" cy="49003"/>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1"/>
            <p:cNvSpPr/>
            <p:nvPr/>
          </p:nvSpPr>
          <p:spPr>
            <a:xfrm>
              <a:off x="2307775" y="1728783"/>
              <a:ext cx="7244" cy="66303"/>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1"/>
            <p:cNvSpPr/>
            <p:nvPr/>
          </p:nvSpPr>
          <p:spPr>
            <a:xfrm>
              <a:off x="2027222" y="2051436"/>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1"/>
            <p:cNvSpPr/>
            <p:nvPr/>
          </p:nvSpPr>
          <p:spPr>
            <a:xfrm>
              <a:off x="2222211" y="1929482"/>
              <a:ext cx="7244" cy="51730"/>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1"/>
            <p:cNvSpPr/>
            <p:nvPr/>
          </p:nvSpPr>
          <p:spPr>
            <a:xfrm>
              <a:off x="2287236"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1"/>
            <p:cNvSpPr/>
            <p:nvPr/>
          </p:nvSpPr>
          <p:spPr>
            <a:xfrm>
              <a:off x="2183009"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1"/>
            <p:cNvSpPr/>
            <p:nvPr/>
          </p:nvSpPr>
          <p:spPr>
            <a:xfrm>
              <a:off x="1926063" y="1968003"/>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1"/>
            <p:cNvSpPr/>
            <p:nvPr/>
          </p:nvSpPr>
          <p:spPr>
            <a:xfrm>
              <a:off x="1939272" y="1761934"/>
              <a:ext cx="7244" cy="79853"/>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1"/>
            <p:cNvSpPr/>
            <p:nvPr/>
          </p:nvSpPr>
          <p:spPr>
            <a:xfrm>
              <a:off x="2138949"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1"/>
            <p:cNvSpPr/>
            <p:nvPr/>
          </p:nvSpPr>
          <p:spPr>
            <a:xfrm>
              <a:off x="1573667" y="1786649"/>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1"/>
            <p:cNvSpPr/>
            <p:nvPr/>
          </p:nvSpPr>
          <p:spPr>
            <a:xfrm>
              <a:off x="1705762" y="1735174"/>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1"/>
            <p:cNvSpPr/>
            <p:nvPr/>
          </p:nvSpPr>
          <p:spPr>
            <a:xfrm>
              <a:off x="1613466" y="2002348"/>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1"/>
            <p:cNvSpPr/>
            <p:nvPr/>
          </p:nvSpPr>
          <p:spPr>
            <a:xfrm>
              <a:off x="1489467" y="1938090"/>
              <a:ext cx="7159" cy="59741"/>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1"/>
            <p:cNvSpPr/>
            <p:nvPr/>
          </p:nvSpPr>
          <p:spPr>
            <a:xfrm>
              <a:off x="1370581" y="1889769"/>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1"/>
            <p:cNvSpPr/>
            <p:nvPr/>
          </p:nvSpPr>
          <p:spPr>
            <a:xfrm>
              <a:off x="2437825" y="1168443"/>
              <a:ext cx="7244" cy="43037"/>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1"/>
            <p:cNvSpPr/>
            <p:nvPr/>
          </p:nvSpPr>
          <p:spPr>
            <a:xfrm>
              <a:off x="2588073" y="1189834"/>
              <a:ext cx="7244" cy="46531"/>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1"/>
            <p:cNvSpPr/>
            <p:nvPr/>
          </p:nvSpPr>
          <p:spPr>
            <a:xfrm>
              <a:off x="2509242" y="1310168"/>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1"/>
            <p:cNvSpPr/>
            <p:nvPr/>
          </p:nvSpPr>
          <p:spPr>
            <a:xfrm>
              <a:off x="2771642" y="1224349"/>
              <a:ext cx="7244" cy="66303"/>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1"/>
            <p:cNvSpPr/>
            <p:nvPr/>
          </p:nvSpPr>
          <p:spPr>
            <a:xfrm>
              <a:off x="2717185" y="1459223"/>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1"/>
            <p:cNvSpPr/>
            <p:nvPr/>
          </p:nvSpPr>
          <p:spPr>
            <a:xfrm>
              <a:off x="2683266" y="1201254"/>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1"/>
            <p:cNvSpPr/>
            <p:nvPr/>
          </p:nvSpPr>
          <p:spPr>
            <a:xfrm>
              <a:off x="2392742" y="1670149"/>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1"/>
            <p:cNvSpPr/>
            <p:nvPr/>
          </p:nvSpPr>
          <p:spPr>
            <a:xfrm>
              <a:off x="3132220" y="1201424"/>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1"/>
            <p:cNvSpPr/>
            <p:nvPr/>
          </p:nvSpPr>
          <p:spPr>
            <a:xfrm>
              <a:off x="3308204" y="1182249"/>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1"/>
            <p:cNvSpPr/>
            <p:nvPr/>
          </p:nvSpPr>
          <p:spPr>
            <a:xfrm>
              <a:off x="3225198" y="1431440"/>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1"/>
            <p:cNvSpPr/>
            <p:nvPr/>
          </p:nvSpPr>
          <p:spPr>
            <a:xfrm>
              <a:off x="3005749" y="1302328"/>
              <a:ext cx="7244" cy="38009"/>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1"/>
            <p:cNvSpPr/>
            <p:nvPr/>
          </p:nvSpPr>
          <p:spPr>
            <a:xfrm>
              <a:off x="2458449" y="1695205"/>
              <a:ext cx="7244" cy="106017"/>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1"/>
            <p:cNvSpPr/>
            <p:nvPr/>
          </p:nvSpPr>
          <p:spPr>
            <a:xfrm>
              <a:off x="2371010" y="2012063"/>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1"/>
            <p:cNvSpPr/>
            <p:nvPr/>
          </p:nvSpPr>
          <p:spPr>
            <a:xfrm>
              <a:off x="2402713" y="1351075"/>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1"/>
            <p:cNvSpPr/>
            <p:nvPr/>
          </p:nvSpPr>
          <p:spPr>
            <a:xfrm>
              <a:off x="3072564" y="1409709"/>
              <a:ext cx="7244" cy="79853"/>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1"/>
            <p:cNvSpPr/>
            <p:nvPr/>
          </p:nvSpPr>
          <p:spPr>
            <a:xfrm>
              <a:off x="2602049" y="1443798"/>
              <a:ext cx="7244" cy="49770"/>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1"/>
            <p:cNvSpPr/>
            <p:nvPr/>
          </p:nvSpPr>
          <p:spPr>
            <a:xfrm>
              <a:off x="3324141" y="1695205"/>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1"/>
            <p:cNvSpPr/>
            <p:nvPr/>
          </p:nvSpPr>
          <p:spPr>
            <a:xfrm>
              <a:off x="3057224" y="1692478"/>
              <a:ext cx="7244" cy="43123"/>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1"/>
            <p:cNvSpPr/>
            <p:nvPr/>
          </p:nvSpPr>
          <p:spPr>
            <a:xfrm>
              <a:off x="3162303" y="1725970"/>
              <a:ext cx="7244" cy="46361"/>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1"/>
            <p:cNvSpPr/>
            <p:nvPr/>
          </p:nvSpPr>
          <p:spPr>
            <a:xfrm>
              <a:off x="3128555" y="1834289"/>
              <a:ext cx="7159" cy="49003"/>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1"/>
            <p:cNvSpPr/>
            <p:nvPr/>
          </p:nvSpPr>
          <p:spPr>
            <a:xfrm>
              <a:off x="3366667" y="1728783"/>
              <a:ext cx="7244" cy="66303"/>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1"/>
            <p:cNvSpPr/>
            <p:nvPr/>
          </p:nvSpPr>
          <p:spPr>
            <a:xfrm>
              <a:off x="3086114" y="2051436"/>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1"/>
            <p:cNvSpPr/>
            <p:nvPr/>
          </p:nvSpPr>
          <p:spPr>
            <a:xfrm>
              <a:off x="3281189" y="1929482"/>
              <a:ext cx="7159" cy="51730"/>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1"/>
            <p:cNvSpPr/>
            <p:nvPr/>
          </p:nvSpPr>
          <p:spPr>
            <a:xfrm>
              <a:off x="3346129" y="2046579"/>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1"/>
            <p:cNvSpPr/>
            <p:nvPr/>
          </p:nvSpPr>
          <p:spPr>
            <a:xfrm>
              <a:off x="3241901" y="1758866"/>
              <a:ext cx="7159" cy="12161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1"/>
            <p:cNvSpPr/>
            <p:nvPr/>
          </p:nvSpPr>
          <p:spPr>
            <a:xfrm>
              <a:off x="2984955" y="1968003"/>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1"/>
            <p:cNvSpPr/>
            <p:nvPr/>
          </p:nvSpPr>
          <p:spPr>
            <a:xfrm>
              <a:off x="2998079" y="1761934"/>
              <a:ext cx="7159" cy="79853"/>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1"/>
            <p:cNvSpPr/>
            <p:nvPr/>
          </p:nvSpPr>
          <p:spPr>
            <a:xfrm>
              <a:off x="3197841" y="2062174"/>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1"/>
            <p:cNvSpPr/>
            <p:nvPr/>
          </p:nvSpPr>
          <p:spPr>
            <a:xfrm>
              <a:off x="2632559" y="1786649"/>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1"/>
            <p:cNvSpPr/>
            <p:nvPr/>
          </p:nvSpPr>
          <p:spPr>
            <a:xfrm>
              <a:off x="2764484" y="1735174"/>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1"/>
            <p:cNvSpPr/>
            <p:nvPr/>
          </p:nvSpPr>
          <p:spPr>
            <a:xfrm>
              <a:off x="2672443" y="2002348"/>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1"/>
            <p:cNvSpPr/>
            <p:nvPr/>
          </p:nvSpPr>
          <p:spPr>
            <a:xfrm>
              <a:off x="2548188" y="1938090"/>
              <a:ext cx="7244" cy="59741"/>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1"/>
            <p:cNvSpPr/>
            <p:nvPr/>
          </p:nvSpPr>
          <p:spPr>
            <a:xfrm>
              <a:off x="2429303" y="1889769"/>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1"/>
            <p:cNvSpPr/>
            <p:nvPr/>
          </p:nvSpPr>
          <p:spPr>
            <a:xfrm>
              <a:off x="1379018" y="2149698"/>
              <a:ext cx="7244" cy="43037"/>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1"/>
            <p:cNvSpPr/>
            <p:nvPr/>
          </p:nvSpPr>
          <p:spPr>
            <a:xfrm>
              <a:off x="1529180"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1"/>
            <p:cNvSpPr/>
            <p:nvPr/>
          </p:nvSpPr>
          <p:spPr>
            <a:xfrm>
              <a:off x="1450349"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1"/>
            <p:cNvSpPr/>
            <p:nvPr/>
          </p:nvSpPr>
          <p:spPr>
            <a:xfrm>
              <a:off x="1712750"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1"/>
            <p:cNvSpPr/>
            <p:nvPr/>
          </p:nvSpPr>
          <p:spPr>
            <a:xfrm>
              <a:off x="1658293"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1"/>
            <p:cNvSpPr/>
            <p:nvPr/>
          </p:nvSpPr>
          <p:spPr>
            <a:xfrm>
              <a:off x="1624374" y="2182509"/>
              <a:ext cx="7244" cy="121527"/>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1"/>
            <p:cNvSpPr/>
            <p:nvPr/>
          </p:nvSpPr>
          <p:spPr>
            <a:xfrm>
              <a:off x="1333850"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1"/>
            <p:cNvSpPr/>
            <p:nvPr/>
          </p:nvSpPr>
          <p:spPr>
            <a:xfrm>
              <a:off x="2073327"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1"/>
            <p:cNvSpPr/>
            <p:nvPr/>
          </p:nvSpPr>
          <p:spPr>
            <a:xfrm>
              <a:off x="2249312"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1"/>
            <p:cNvSpPr/>
            <p:nvPr/>
          </p:nvSpPr>
          <p:spPr>
            <a:xfrm>
              <a:off x="2166476" y="2412696"/>
              <a:ext cx="7244" cy="89654"/>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1"/>
            <p:cNvSpPr/>
            <p:nvPr/>
          </p:nvSpPr>
          <p:spPr>
            <a:xfrm>
              <a:off x="1947027" y="2283668"/>
              <a:ext cx="7244" cy="37924"/>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1"/>
            <p:cNvSpPr/>
            <p:nvPr/>
          </p:nvSpPr>
          <p:spPr>
            <a:xfrm>
              <a:off x="1399557"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1"/>
            <p:cNvSpPr/>
            <p:nvPr/>
          </p:nvSpPr>
          <p:spPr>
            <a:xfrm>
              <a:off x="1312118" y="2993319"/>
              <a:ext cx="7244" cy="5795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1"/>
            <p:cNvSpPr/>
            <p:nvPr/>
          </p:nvSpPr>
          <p:spPr>
            <a:xfrm>
              <a:off x="1343821"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1"/>
            <p:cNvSpPr/>
            <p:nvPr/>
          </p:nvSpPr>
          <p:spPr>
            <a:xfrm>
              <a:off x="1543157"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1"/>
            <p:cNvSpPr/>
            <p:nvPr/>
          </p:nvSpPr>
          <p:spPr>
            <a:xfrm>
              <a:off x="2265419" y="2676460"/>
              <a:ext cx="7159" cy="12203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1"/>
            <p:cNvSpPr/>
            <p:nvPr/>
          </p:nvSpPr>
          <p:spPr>
            <a:xfrm>
              <a:off x="1998331"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1"/>
            <p:cNvSpPr/>
            <p:nvPr/>
          </p:nvSpPr>
          <p:spPr>
            <a:xfrm>
              <a:off x="2103411" y="2707226"/>
              <a:ext cx="7159" cy="46361"/>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1"/>
            <p:cNvSpPr/>
            <p:nvPr/>
          </p:nvSpPr>
          <p:spPr>
            <a:xfrm>
              <a:off x="2069578" y="2815714"/>
              <a:ext cx="7244" cy="48832"/>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1"/>
            <p:cNvSpPr/>
            <p:nvPr/>
          </p:nvSpPr>
          <p:spPr>
            <a:xfrm>
              <a:off x="2307775" y="2710209"/>
              <a:ext cx="7244" cy="66133"/>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1"/>
            <p:cNvSpPr/>
            <p:nvPr/>
          </p:nvSpPr>
          <p:spPr>
            <a:xfrm>
              <a:off x="2027222" y="3032692"/>
              <a:ext cx="7244" cy="66133"/>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1"/>
            <p:cNvSpPr/>
            <p:nvPr/>
          </p:nvSpPr>
          <p:spPr>
            <a:xfrm>
              <a:off x="2222211" y="2910738"/>
              <a:ext cx="7244" cy="51730"/>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1"/>
            <p:cNvSpPr/>
            <p:nvPr/>
          </p:nvSpPr>
          <p:spPr>
            <a:xfrm>
              <a:off x="2287236"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1"/>
            <p:cNvSpPr/>
            <p:nvPr/>
          </p:nvSpPr>
          <p:spPr>
            <a:xfrm>
              <a:off x="2183009"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1"/>
            <p:cNvSpPr/>
            <p:nvPr/>
          </p:nvSpPr>
          <p:spPr>
            <a:xfrm>
              <a:off x="1926063" y="2949258"/>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1"/>
            <p:cNvSpPr/>
            <p:nvPr/>
          </p:nvSpPr>
          <p:spPr>
            <a:xfrm>
              <a:off x="1939272" y="2743190"/>
              <a:ext cx="7244" cy="80024"/>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1"/>
            <p:cNvSpPr/>
            <p:nvPr/>
          </p:nvSpPr>
          <p:spPr>
            <a:xfrm>
              <a:off x="2138949"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1"/>
            <p:cNvSpPr/>
            <p:nvPr/>
          </p:nvSpPr>
          <p:spPr>
            <a:xfrm>
              <a:off x="1573667" y="2767904"/>
              <a:ext cx="7159" cy="69115"/>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1"/>
            <p:cNvSpPr/>
            <p:nvPr/>
          </p:nvSpPr>
          <p:spPr>
            <a:xfrm>
              <a:off x="1705762" y="2716430"/>
              <a:ext cx="7244" cy="171894"/>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1"/>
            <p:cNvSpPr/>
            <p:nvPr/>
          </p:nvSpPr>
          <p:spPr>
            <a:xfrm>
              <a:off x="1613466" y="2983603"/>
              <a:ext cx="7244" cy="89654"/>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1"/>
            <p:cNvSpPr/>
            <p:nvPr/>
          </p:nvSpPr>
          <p:spPr>
            <a:xfrm>
              <a:off x="1489467" y="2919345"/>
              <a:ext cx="7159" cy="59911"/>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1"/>
            <p:cNvSpPr/>
            <p:nvPr/>
          </p:nvSpPr>
          <p:spPr>
            <a:xfrm>
              <a:off x="1370581" y="2871024"/>
              <a:ext cx="7244" cy="38009"/>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1"/>
            <p:cNvSpPr/>
            <p:nvPr/>
          </p:nvSpPr>
          <p:spPr>
            <a:xfrm>
              <a:off x="2437825" y="2149698"/>
              <a:ext cx="7244" cy="43037"/>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1"/>
            <p:cNvSpPr/>
            <p:nvPr/>
          </p:nvSpPr>
          <p:spPr>
            <a:xfrm>
              <a:off x="2588073" y="2171260"/>
              <a:ext cx="7244" cy="46276"/>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1"/>
            <p:cNvSpPr/>
            <p:nvPr/>
          </p:nvSpPr>
          <p:spPr>
            <a:xfrm>
              <a:off x="2509242" y="2291424"/>
              <a:ext cx="7159" cy="48918"/>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1"/>
            <p:cNvSpPr/>
            <p:nvPr/>
          </p:nvSpPr>
          <p:spPr>
            <a:xfrm>
              <a:off x="2771642" y="2205775"/>
              <a:ext cx="7244" cy="66133"/>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1"/>
            <p:cNvSpPr/>
            <p:nvPr/>
          </p:nvSpPr>
          <p:spPr>
            <a:xfrm>
              <a:off x="2717185" y="2440478"/>
              <a:ext cx="7244" cy="51560"/>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1"/>
            <p:cNvSpPr/>
            <p:nvPr/>
          </p:nvSpPr>
          <p:spPr>
            <a:xfrm>
              <a:off x="2683266" y="2182509"/>
              <a:ext cx="7244" cy="121527"/>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1"/>
            <p:cNvSpPr/>
            <p:nvPr/>
          </p:nvSpPr>
          <p:spPr>
            <a:xfrm>
              <a:off x="2392742" y="2651405"/>
              <a:ext cx="7244" cy="50111"/>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1"/>
            <p:cNvSpPr/>
            <p:nvPr/>
          </p:nvSpPr>
          <p:spPr>
            <a:xfrm>
              <a:off x="3132220" y="2182679"/>
              <a:ext cx="7244" cy="69286"/>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1"/>
            <p:cNvSpPr/>
            <p:nvPr/>
          </p:nvSpPr>
          <p:spPr>
            <a:xfrm>
              <a:off x="3308204" y="2163504"/>
              <a:ext cx="7244" cy="171894"/>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1"/>
            <p:cNvSpPr/>
            <p:nvPr/>
          </p:nvSpPr>
          <p:spPr>
            <a:xfrm>
              <a:off x="3225198" y="2412696"/>
              <a:ext cx="7244" cy="89654"/>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1"/>
            <p:cNvSpPr/>
            <p:nvPr/>
          </p:nvSpPr>
          <p:spPr>
            <a:xfrm>
              <a:off x="3005749" y="2283668"/>
              <a:ext cx="7244" cy="37924"/>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1"/>
            <p:cNvSpPr/>
            <p:nvPr/>
          </p:nvSpPr>
          <p:spPr>
            <a:xfrm>
              <a:off x="2458449" y="2676460"/>
              <a:ext cx="7244" cy="106102"/>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1"/>
            <p:cNvSpPr/>
            <p:nvPr/>
          </p:nvSpPr>
          <p:spPr>
            <a:xfrm>
              <a:off x="2371010" y="2993319"/>
              <a:ext cx="7244" cy="5795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1"/>
            <p:cNvSpPr/>
            <p:nvPr/>
          </p:nvSpPr>
          <p:spPr>
            <a:xfrm>
              <a:off x="2402713" y="2332331"/>
              <a:ext cx="7244" cy="127749"/>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1"/>
            <p:cNvSpPr/>
            <p:nvPr/>
          </p:nvSpPr>
          <p:spPr>
            <a:xfrm>
              <a:off x="3072564" y="2390964"/>
              <a:ext cx="7244" cy="79768"/>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1"/>
            <p:cNvSpPr/>
            <p:nvPr/>
          </p:nvSpPr>
          <p:spPr>
            <a:xfrm>
              <a:off x="2602049" y="2425138"/>
              <a:ext cx="7244" cy="4968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1"/>
            <p:cNvSpPr/>
            <p:nvPr/>
          </p:nvSpPr>
          <p:spPr>
            <a:xfrm>
              <a:off x="3324141" y="2676460"/>
              <a:ext cx="7244" cy="12203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1"/>
            <p:cNvSpPr/>
            <p:nvPr/>
          </p:nvSpPr>
          <p:spPr>
            <a:xfrm>
              <a:off x="3057224" y="2673904"/>
              <a:ext cx="7244" cy="43037"/>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1"/>
            <p:cNvSpPr/>
            <p:nvPr/>
          </p:nvSpPr>
          <p:spPr>
            <a:xfrm>
              <a:off x="3162303" y="2707226"/>
              <a:ext cx="7244" cy="46361"/>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1"/>
            <p:cNvSpPr/>
            <p:nvPr/>
          </p:nvSpPr>
          <p:spPr>
            <a:xfrm>
              <a:off x="3128555" y="2815714"/>
              <a:ext cx="7159" cy="48832"/>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1"/>
            <p:cNvSpPr/>
            <p:nvPr/>
          </p:nvSpPr>
          <p:spPr>
            <a:xfrm>
              <a:off x="3366667" y="2710209"/>
              <a:ext cx="7244" cy="66133"/>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1"/>
            <p:cNvSpPr/>
            <p:nvPr/>
          </p:nvSpPr>
          <p:spPr>
            <a:xfrm>
              <a:off x="3086114" y="3032692"/>
              <a:ext cx="7244" cy="66133"/>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1"/>
            <p:cNvSpPr/>
            <p:nvPr/>
          </p:nvSpPr>
          <p:spPr>
            <a:xfrm>
              <a:off x="3281189" y="2910738"/>
              <a:ext cx="7159" cy="51730"/>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1"/>
            <p:cNvSpPr/>
            <p:nvPr/>
          </p:nvSpPr>
          <p:spPr>
            <a:xfrm>
              <a:off x="3346129" y="3027834"/>
              <a:ext cx="7244" cy="51645"/>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1"/>
            <p:cNvSpPr/>
            <p:nvPr/>
          </p:nvSpPr>
          <p:spPr>
            <a:xfrm>
              <a:off x="3241901" y="2740292"/>
              <a:ext cx="7159" cy="121442"/>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1"/>
            <p:cNvSpPr/>
            <p:nvPr/>
          </p:nvSpPr>
          <p:spPr>
            <a:xfrm>
              <a:off x="2984955" y="2949258"/>
              <a:ext cx="7244" cy="127749"/>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1"/>
            <p:cNvSpPr/>
            <p:nvPr/>
          </p:nvSpPr>
          <p:spPr>
            <a:xfrm>
              <a:off x="2998079" y="2743190"/>
              <a:ext cx="7159" cy="80024"/>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1"/>
            <p:cNvSpPr/>
            <p:nvPr/>
          </p:nvSpPr>
          <p:spPr>
            <a:xfrm>
              <a:off x="3197841" y="3043430"/>
              <a:ext cx="7244" cy="49599"/>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1"/>
            <p:cNvSpPr/>
            <p:nvPr/>
          </p:nvSpPr>
          <p:spPr>
            <a:xfrm>
              <a:off x="2632559" y="2767904"/>
              <a:ext cx="7244" cy="69115"/>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1"/>
            <p:cNvSpPr/>
            <p:nvPr/>
          </p:nvSpPr>
          <p:spPr>
            <a:xfrm>
              <a:off x="2764484" y="2716430"/>
              <a:ext cx="7244" cy="171894"/>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1"/>
            <p:cNvSpPr/>
            <p:nvPr/>
          </p:nvSpPr>
          <p:spPr>
            <a:xfrm>
              <a:off x="2672443" y="2983603"/>
              <a:ext cx="7159" cy="89654"/>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1"/>
            <p:cNvSpPr/>
            <p:nvPr/>
          </p:nvSpPr>
          <p:spPr>
            <a:xfrm>
              <a:off x="2548188" y="2919345"/>
              <a:ext cx="7244" cy="59911"/>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1"/>
            <p:cNvSpPr/>
            <p:nvPr/>
          </p:nvSpPr>
          <p:spPr>
            <a:xfrm>
              <a:off x="2429303" y="2871024"/>
              <a:ext cx="7244" cy="38009"/>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1"/>
            <p:cNvSpPr/>
            <p:nvPr/>
          </p:nvSpPr>
          <p:spPr>
            <a:xfrm>
              <a:off x="1245730" y="1120462"/>
              <a:ext cx="644708" cy="514829"/>
            </a:xfrm>
            <a:custGeom>
              <a:rect b="b" l="l" r="r" t="t"/>
              <a:pathLst>
                <a:path extrusionOk="0" h="6041" w="7565">
                  <a:moveTo>
                    <a:pt x="7565" y="6032"/>
                  </a:moveTo>
                  <a:lnTo>
                    <a:pt x="5676" y="6037"/>
                  </a:lnTo>
                  <a:lnTo>
                    <a:pt x="3787" y="6039"/>
                  </a:lnTo>
                  <a:lnTo>
                    <a:pt x="10" y="6041"/>
                  </a:lnTo>
                  <a:lnTo>
                    <a:pt x="1" y="6041"/>
                  </a:lnTo>
                  <a:lnTo>
                    <a:pt x="1" y="6032"/>
                  </a:lnTo>
                  <a:lnTo>
                    <a:pt x="3" y="3016"/>
                  </a:lnTo>
                  <a:lnTo>
                    <a:pt x="10" y="1"/>
                  </a:lnTo>
                  <a:lnTo>
                    <a:pt x="17" y="3016"/>
                  </a:lnTo>
                  <a:lnTo>
                    <a:pt x="18" y="6032"/>
                  </a:lnTo>
                  <a:lnTo>
                    <a:pt x="10" y="6023"/>
                  </a:lnTo>
                  <a:lnTo>
                    <a:pt x="3787" y="6025"/>
                  </a:lnTo>
                  <a:lnTo>
                    <a:pt x="5676" y="6027"/>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1"/>
            <p:cNvSpPr/>
            <p:nvPr/>
          </p:nvSpPr>
          <p:spPr>
            <a:xfrm>
              <a:off x="1245730" y="1888235"/>
              <a:ext cx="644708" cy="551304"/>
            </a:xfrm>
            <a:custGeom>
              <a:rect b="b" l="l" r="r" t="t"/>
              <a:pathLst>
                <a:path extrusionOk="0" h="6469" w="7565">
                  <a:moveTo>
                    <a:pt x="7565" y="6460"/>
                  </a:moveTo>
                  <a:lnTo>
                    <a:pt x="5676" y="6465"/>
                  </a:lnTo>
                  <a:lnTo>
                    <a:pt x="3787" y="6467"/>
                  </a:lnTo>
                  <a:lnTo>
                    <a:pt x="10" y="6468"/>
                  </a:lnTo>
                  <a:lnTo>
                    <a:pt x="1" y="6468"/>
                  </a:lnTo>
                  <a:lnTo>
                    <a:pt x="1" y="6460"/>
                  </a:lnTo>
                  <a:lnTo>
                    <a:pt x="3" y="3230"/>
                  </a:lnTo>
                  <a:lnTo>
                    <a:pt x="10" y="1"/>
                  </a:lnTo>
                  <a:lnTo>
                    <a:pt x="17" y="3230"/>
                  </a:lnTo>
                  <a:lnTo>
                    <a:pt x="18" y="6460"/>
                  </a:lnTo>
                  <a:lnTo>
                    <a:pt x="10" y="6451"/>
                  </a:lnTo>
                  <a:lnTo>
                    <a:pt x="3787" y="6453"/>
                  </a:lnTo>
                  <a:lnTo>
                    <a:pt x="5676" y="6454"/>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1"/>
            <p:cNvSpPr/>
            <p:nvPr/>
          </p:nvSpPr>
          <p:spPr>
            <a:xfrm>
              <a:off x="1245730" y="2547859"/>
              <a:ext cx="644708" cy="551304"/>
            </a:xfrm>
            <a:custGeom>
              <a:rect b="b" l="l" r="r" t="t"/>
              <a:pathLst>
                <a:path extrusionOk="0" h="6469" w="7565">
                  <a:moveTo>
                    <a:pt x="7565" y="6458"/>
                  </a:moveTo>
                  <a:lnTo>
                    <a:pt x="5676" y="6463"/>
                  </a:lnTo>
                  <a:lnTo>
                    <a:pt x="3787" y="6465"/>
                  </a:lnTo>
                  <a:lnTo>
                    <a:pt x="10" y="6468"/>
                  </a:lnTo>
                  <a:lnTo>
                    <a:pt x="1" y="6468"/>
                  </a:lnTo>
                  <a:lnTo>
                    <a:pt x="1" y="6458"/>
                  </a:lnTo>
                  <a:lnTo>
                    <a:pt x="3" y="3230"/>
                  </a:lnTo>
                  <a:lnTo>
                    <a:pt x="10" y="1"/>
                  </a:lnTo>
                  <a:lnTo>
                    <a:pt x="17" y="3230"/>
                  </a:lnTo>
                  <a:lnTo>
                    <a:pt x="18" y="6458"/>
                  </a:lnTo>
                  <a:lnTo>
                    <a:pt x="10" y="6449"/>
                  </a:lnTo>
                  <a:lnTo>
                    <a:pt x="3787" y="6453"/>
                  </a:lnTo>
                  <a:lnTo>
                    <a:pt x="5676" y="6454"/>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1"/>
            <p:cNvSpPr/>
            <p:nvPr/>
          </p:nvSpPr>
          <p:spPr>
            <a:xfrm>
              <a:off x="2778886" y="1120462"/>
              <a:ext cx="644879" cy="514829"/>
            </a:xfrm>
            <a:custGeom>
              <a:rect b="b" l="l" r="r" t="t"/>
              <a:pathLst>
                <a:path extrusionOk="0" h="6041" w="7567">
                  <a:moveTo>
                    <a:pt x="7558" y="1"/>
                  </a:moveTo>
                  <a:lnTo>
                    <a:pt x="7563" y="3016"/>
                  </a:lnTo>
                  <a:lnTo>
                    <a:pt x="7566" y="6032"/>
                  </a:lnTo>
                  <a:lnTo>
                    <a:pt x="7566" y="6041"/>
                  </a:lnTo>
                  <a:lnTo>
                    <a:pt x="7558" y="6041"/>
                  </a:lnTo>
                  <a:lnTo>
                    <a:pt x="3780" y="6039"/>
                  </a:lnTo>
                  <a:lnTo>
                    <a:pt x="1890" y="6037"/>
                  </a:lnTo>
                  <a:lnTo>
                    <a:pt x="1" y="6032"/>
                  </a:lnTo>
                  <a:lnTo>
                    <a:pt x="1890" y="6027"/>
                  </a:lnTo>
                  <a:lnTo>
                    <a:pt x="3780" y="6025"/>
                  </a:lnTo>
                  <a:lnTo>
                    <a:pt x="7558" y="6023"/>
                  </a:lnTo>
                  <a:lnTo>
                    <a:pt x="7549" y="6032"/>
                  </a:lnTo>
                  <a:lnTo>
                    <a:pt x="7551" y="301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1"/>
            <p:cNvSpPr/>
            <p:nvPr/>
          </p:nvSpPr>
          <p:spPr>
            <a:xfrm>
              <a:off x="2778886" y="1888235"/>
              <a:ext cx="644879" cy="551304"/>
            </a:xfrm>
            <a:custGeom>
              <a:rect b="b" l="l" r="r" t="t"/>
              <a:pathLst>
                <a:path extrusionOk="0" h="6469" w="7567">
                  <a:moveTo>
                    <a:pt x="7558" y="1"/>
                  </a:moveTo>
                  <a:lnTo>
                    <a:pt x="7563" y="3230"/>
                  </a:lnTo>
                  <a:lnTo>
                    <a:pt x="7566" y="6460"/>
                  </a:lnTo>
                  <a:lnTo>
                    <a:pt x="7566" y="6468"/>
                  </a:lnTo>
                  <a:lnTo>
                    <a:pt x="7558" y="6468"/>
                  </a:lnTo>
                  <a:lnTo>
                    <a:pt x="3780" y="6467"/>
                  </a:lnTo>
                  <a:lnTo>
                    <a:pt x="1890" y="6465"/>
                  </a:lnTo>
                  <a:lnTo>
                    <a:pt x="1" y="6460"/>
                  </a:lnTo>
                  <a:lnTo>
                    <a:pt x="1890" y="6454"/>
                  </a:lnTo>
                  <a:lnTo>
                    <a:pt x="3780" y="6453"/>
                  </a:lnTo>
                  <a:lnTo>
                    <a:pt x="7558" y="6451"/>
                  </a:lnTo>
                  <a:lnTo>
                    <a:pt x="7549" y="6460"/>
                  </a:lnTo>
                  <a:lnTo>
                    <a:pt x="7551" y="323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1"/>
            <p:cNvSpPr/>
            <p:nvPr/>
          </p:nvSpPr>
          <p:spPr>
            <a:xfrm>
              <a:off x="2778886" y="2547859"/>
              <a:ext cx="644879" cy="551304"/>
            </a:xfrm>
            <a:custGeom>
              <a:rect b="b" l="l" r="r" t="t"/>
              <a:pathLst>
                <a:path extrusionOk="0" h="6469" w="7567">
                  <a:moveTo>
                    <a:pt x="7558" y="1"/>
                  </a:moveTo>
                  <a:lnTo>
                    <a:pt x="7563" y="3230"/>
                  </a:lnTo>
                  <a:lnTo>
                    <a:pt x="7566" y="6458"/>
                  </a:lnTo>
                  <a:lnTo>
                    <a:pt x="7566" y="6468"/>
                  </a:lnTo>
                  <a:lnTo>
                    <a:pt x="7558" y="6468"/>
                  </a:lnTo>
                  <a:lnTo>
                    <a:pt x="3780" y="6465"/>
                  </a:lnTo>
                  <a:lnTo>
                    <a:pt x="1890" y="6463"/>
                  </a:lnTo>
                  <a:lnTo>
                    <a:pt x="1" y="6458"/>
                  </a:lnTo>
                  <a:lnTo>
                    <a:pt x="1890" y="6454"/>
                  </a:lnTo>
                  <a:lnTo>
                    <a:pt x="3780" y="6453"/>
                  </a:lnTo>
                  <a:lnTo>
                    <a:pt x="7558" y="6449"/>
                  </a:lnTo>
                  <a:lnTo>
                    <a:pt x="7549" y="6458"/>
                  </a:lnTo>
                  <a:lnTo>
                    <a:pt x="7551" y="3230"/>
                  </a:lnTo>
                  <a:close/>
                </a:path>
              </a:pathLst>
            </a:custGeom>
            <a:solidFill>
              <a:srgbClr val="00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1"/>
            <p:cNvSpPr/>
            <p:nvPr/>
          </p:nvSpPr>
          <p:spPr>
            <a:xfrm>
              <a:off x="1690592" y="1084072"/>
              <a:ext cx="644793" cy="551219"/>
            </a:xfrm>
            <a:custGeom>
              <a:rect b="b" l="l" r="r" t="t"/>
              <a:pathLst>
                <a:path extrusionOk="0" h="6468" w="7566">
                  <a:moveTo>
                    <a:pt x="9" y="0"/>
                  </a:moveTo>
                  <a:lnTo>
                    <a:pt x="4" y="3230"/>
                  </a:lnTo>
                  <a:lnTo>
                    <a:pt x="0" y="6459"/>
                  </a:lnTo>
                  <a:lnTo>
                    <a:pt x="0" y="6468"/>
                  </a:lnTo>
                  <a:lnTo>
                    <a:pt x="9" y="6468"/>
                  </a:lnTo>
                  <a:lnTo>
                    <a:pt x="3788" y="6466"/>
                  </a:lnTo>
                  <a:lnTo>
                    <a:pt x="5677" y="6464"/>
                  </a:lnTo>
                  <a:lnTo>
                    <a:pt x="7566" y="6459"/>
                  </a:lnTo>
                  <a:lnTo>
                    <a:pt x="5677" y="6454"/>
                  </a:lnTo>
                  <a:lnTo>
                    <a:pt x="3788" y="6452"/>
                  </a:lnTo>
                  <a:lnTo>
                    <a:pt x="19" y="6450"/>
                  </a:lnTo>
                  <a:lnTo>
                    <a:pt x="19" y="6450"/>
                  </a:lnTo>
                  <a:lnTo>
                    <a:pt x="16" y="3230"/>
                  </a:lnTo>
                  <a:lnTo>
                    <a:pt x="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1"/>
            <p:cNvSpPr/>
            <p:nvPr/>
          </p:nvSpPr>
          <p:spPr>
            <a:xfrm>
              <a:off x="1690592" y="1888235"/>
              <a:ext cx="644793" cy="551304"/>
            </a:xfrm>
            <a:custGeom>
              <a:rect b="b" l="l" r="r" t="t"/>
              <a:pathLst>
                <a:path extrusionOk="0" h="6469" w="7566">
                  <a:moveTo>
                    <a:pt x="9" y="1"/>
                  </a:moveTo>
                  <a:lnTo>
                    <a:pt x="4" y="3230"/>
                  </a:lnTo>
                  <a:lnTo>
                    <a:pt x="0" y="6460"/>
                  </a:lnTo>
                  <a:lnTo>
                    <a:pt x="0" y="6468"/>
                  </a:lnTo>
                  <a:lnTo>
                    <a:pt x="9" y="6468"/>
                  </a:lnTo>
                  <a:lnTo>
                    <a:pt x="3788" y="6467"/>
                  </a:lnTo>
                  <a:lnTo>
                    <a:pt x="5677" y="6465"/>
                  </a:lnTo>
                  <a:lnTo>
                    <a:pt x="7566" y="6460"/>
                  </a:lnTo>
                  <a:lnTo>
                    <a:pt x="5677" y="6454"/>
                  </a:lnTo>
                  <a:lnTo>
                    <a:pt x="3788" y="6453"/>
                  </a:lnTo>
                  <a:lnTo>
                    <a:pt x="19" y="6451"/>
                  </a:lnTo>
                  <a:lnTo>
                    <a:pt x="19" y="6451"/>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1"/>
            <p:cNvSpPr/>
            <p:nvPr/>
          </p:nvSpPr>
          <p:spPr>
            <a:xfrm>
              <a:off x="1690592" y="2547859"/>
              <a:ext cx="644793" cy="551304"/>
            </a:xfrm>
            <a:custGeom>
              <a:rect b="b" l="l" r="r" t="t"/>
              <a:pathLst>
                <a:path extrusionOk="0" h="6469" w="7566">
                  <a:moveTo>
                    <a:pt x="9" y="1"/>
                  </a:moveTo>
                  <a:lnTo>
                    <a:pt x="4" y="3230"/>
                  </a:lnTo>
                  <a:lnTo>
                    <a:pt x="0" y="6458"/>
                  </a:lnTo>
                  <a:lnTo>
                    <a:pt x="0" y="6468"/>
                  </a:lnTo>
                  <a:lnTo>
                    <a:pt x="9" y="6468"/>
                  </a:lnTo>
                  <a:lnTo>
                    <a:pt x="3788" y="6465"/>
                  </a:lnTo>
                  <a:lnTo>
                    <a:pt x="5677" y="6463"/>
                  </a:lnTo>
                  <a:lnTo>
                    <a:pt x="7566" y="6458"/>
                  </a:lnTo>
                  <a:lnTo>
                    <a:pt x="5677" y="6454"/>
                  </a:lnTo>
                  <a:lnTo>
                    <a:pt x="3788" y="6453"/>
                  </a:lnTo>
                  <a:lnTo>
                    <a:pt x="19" y="6449"/>
                  </a:lnTo>
                  <a:lnTo>
                    <a:pt x="19" y="6449"/>
                  </a:lnTo>
                  <a:lnTo>
                    <a:pt x="16" y="3230"/>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1"/>
            <p:cNvSpPr/>
            <p:nvPr/>
          </p:nvSpPr>
          <p:spPr>
            <a:xfrm>
              <a:off x="1964413" y="725800"/>
              <a:ext cx="797100" cy="7971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600" name="Google Shape;4600;p51"/>
            <p:cNvSpPr/>
            <p:nvPr/>
          </p:nvSpPr>
          <p:spPr>
            <a:xfrm>
              <a:off x="1240531" y="1080749"/>
              <a:ext cx="2186213" cy="2025824"/>
            </a:xfrm>
            <a:custGeom>
              <a:rect b="b" l="l" r="r" t="t"/>
              <a:pathLst>
                <a:path extrusionOk="0" h="23771" w="25653">
                  <a:moveTo>
                    <a:pt x="25652" y="7275"/>
                  </a:moveTo>
                  <a:lnTo>
                    <a:pt x="25652" y="6498"/>
                  </a:lnTo>
                  <a:lnTo>
                    <a:pt x="21767" y="6498"/>
                  </a:lnTo>
                  <a:lnTo>
                    <a:pt x="21767" y="1"/>
                  </a:lnTo>
                  <a:lnTo>
                    <a:pt x="20990" y="1"/>
                  </a:lnTo>
                  <a:lnTo>
                    <a:pt x="20990" y="6498"/>
                  </a:lnTo>
                  <a:lnTo>
                    <a:pt x="13623" y="6498"/>
                  </a:lnTo>
                  <a:lnTo>
                    <a:pt x="13623" y="1"/>
                  </a:lnTo>
                  <a:lnTo>
                    <a:pt x="12847" y="1"/>
                  </a:lnTo>
                  <a:lnTo>
                    <a:pt x="12847" y="6498"/>
                  </a:lnTo>
                  <a:lnTo>
                    <a:pt x="5290" y="6498"/>
                  </a:lnTo>
                  <a:lnTo>
                    <a:pt x="5290" y="39"/>
                  </a:lnTo>
                  <a:lnTo>
                    <a:pt x="4513" y="39"/>
                  </a:lnTo>
                  <a:lnTo>
                    <a:pt x="4513" y="6498"/>
                  </a:lnTo>
                  <a:lnTo>
                    <a:pt x="1" y="6498"/>
                  </a:lnTo>
                  <a:lnTo>
                    <a:pt x="1" y="7275"/>
                  </a:lnTo>
                  <a:lnTo>
                    <a:pt x="4515" y="7275"/>
                  </a:lnTo>
                  <a:lnTo>
                    <a:pt x="4515" y="16005"/>
                  </a:lnTo>
                  <a:lnTo>
                    <a:pt x="1" y="16005"/>
                  </a:lnTo>
                  <a:lnTo>
                    <a:pt x="1" y="16780"/>
                  </a:lnTo>
                  <a:lnTo>
                    <a:pt x="4515" y="16780"/>
                  </a:lnTo>
                  <a:lnTo>
                    <a:pt x="4515" y="23771"/>
                  </a:lnTo>
                  <a:lnTo>
                    <a:pt x="5292" y="23771"/>
                  </a:lnTo>
                  <a:lnTo>
                    <a:pt x="5292" y="16780"/>
                  </a:lnTo>
                  <a:lnTo>
                    <a:pt x="12847" y="16780"/>
                  </a:lnTo>
                  <a:lnTo>
                    <a:pt x="12847" y="23732"/>
                  </a:lnTo>
                  <a:lnTo>
                    <a:pt x="13623" y="23732"/>
                  </a:lnTo>
                  <a:lnTo>
                    <a:pt x="13623" y="16780"/>
                  </a:lnTo>
                  <a:lnTo>
                    <a:pt x="20990" y="16780"/>
                  </a:lnTo>
                  <a:lnTo>
                    <a:pt x="20990" y="23732"/>
                  </a:lnTo>
                  <a:lnTo>
                    <a:pt x="21767" y="23732"/>
                  </a:lnTo>
                  <a:lnTo>
                    <a:pt x="21767" y="16780"/>
                  </a:lnTo>
                  <a:lnTo>
                    <a:pt x="25652" y="16780"/>
                  </a:lnTo>
                  <a:lnTo>
                    <a:pt x="25652" y="16005"/>
                  </a:lnTo>
                  <a:lnTo>
                    <a:pt x="21767" y="16005"/>
                  </a:lnTo>
                  <a:lnTo>
                    <a:pt x="21767" y="7275"/>
                  </a:lnTo>
                  <a:close/>
                  <a:moveTo>
                    <a:pt x="5290" y="16005"/>
                  </a:moveTo>
                  <a:lnTo>
                    <a:pt x="5290" y="7275"/>
                  </a:lnTo>
                  <a:lnTo>
                    <a:pt x="12847" y="7275"/>
                  </a:lnTo>
                  <a:lnTo>
                    <a:pt x="12847" y="16005"/>
                  </a:lnTo>
                  <a:close/>
                  <a:moveTo>
                    <a:pt x="20990" y="16005"/>
                  </a:moveTo>
                  <a:lnTo>
                    <a:pt x="13623" y="16005"/>
                  </a:lnTo>
                  <a:lnTo>
                    <a:pt x="13623" y="7275"/>
                  </a:lnTo>
                  <a:lnTo>
                    <a:pt x="20990" y="727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51"/>
          <p:cNvGrpSpPr/>
          <p:nvPr/>
        </p:nvGrpSpPr>
        <p:grpSpPr>
          <a:xfrm>
            <a:off x="5971742" y="2841000"/>
            <a:ext cx="2637632" cy="690435"/>
            <a:chOff x="624525" y="3325175"/>
            <a:chExt cx="3795700" cy="993575"/>
          </a:xfrm>
        </p:grpSpPr>
        <p:sp>
          <p:nvSpPr>
            <p:cNvPr id="4602" name="Google Shape;4602;p51"/>
            <p:cNvSpPr/>
            <p:nvPr/>
          </p:nvSpPr>
          <p:spPr>
            <a:xfrm flipH="1">
              <a:off x="2376000" y="3325175"/>
              <a:ext cx="6100" cy="40725"/>
            </a:xfrm>
            <a:custGeom>
              <a:rect b="b" l="l" r="r" t="t"/>
              <a:pathLst>
                <a:path extrusionOk="0" h="1629" w="244">
                  <a:moveTo>
                    <a:pt x="1" y="1"/>
                  </a:moveTo>
                  <a:lnTo>
                    <a:pt x="244" y="1"/>
                  </a:lnTo>
                  <a:lnTo>
                    <a:pt x="244" y="1628"/>
                  </a:lnTo>
                  <a:lnTo>
                    <a:pt x="1" y="162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1"/>
            <p:cNvSpPr/>
            <p:nvPr/>
          </p:nvSpPr>
          <p:spPr>
            <a:xfrm flipH="1">
              <a:off x="624525" y="3802500"/>
              <a:ext cx="3795700" cy="262403"/>
            </a:xfrm>
            <a:custGeom>
              <a:rect b="b" l="l" r="r" t="t"/>
              <a:pathLst>
                <a:path extrusionOk="0" h="10107" w="151828">
                  <a:moveTo>
                    <a:pt x="151827" y="10106"/>
                  </a:moveTo>
                  <a:lnTo>
                    <a:pt x="1" y="10106"/>
                  </a:lnTo>
                  <a:lnTo>
                    <a:pt x="15305" y="1"/>
                  </a:lnTo>
                  <a:lnTo>
                    <a:pt x="134021" y="1"/>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1"/>
            <p:cNvSpPr/>
            <p:nvPr/>
          </p:nvSpPr>
          <p:spPr>
            <a:xfrm flipH="1">
              <a:off x="624525" y="4064875"/>
              <a:ext cx="3795700" cy="253875"/>
            </a:xfrm>
            <a:custGeom>
              <a:rect b="b" l="l" r="r" t="t"/>
              <a:pathLst>
                <a:path extrusionOk="0" fill="none" h="10155" w="151828">
                  <a:moveTo>
                    <a:pt x="1" y="0"/>
                  </a:moveTo>
                  <a:lnTo>
                    <a:pt x="151827" y="0"/>
                  </a:lnTo>
                  <a:lnTo>
                    <a:pt x="151827" y="10155"/>
                  </a:lnTo>
                  <a:lnTo>
                    <a:pt x="1" y="10155"/>
                  </a:lnTo>
                  <a:close/>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1"/>
            <p:cNvSpPr/>
            <p:nvPr/>
          </p:nvSpPr>
          <p:spPr>
            <a:xfrm flipH="1">
              <a:off x="2920150" y="4142000"/>
              <a:ext cx="110550" cy="109950"/>
            </a:xfrm>
            <a:custGeom>
              <a:rect b="b" l="l" r="r" t="t"/>
              <a:pathLst>
                <a:path extrusionOk="0" fill="none" h="4398" w="4422">
                  <a:moveTo>
                    <a:pt x="4422" y="1895"/>
                  </a:moveTo>
                  <a:cubicBezTo>
                    <a:pt x="4397" y="3572"/>
                    <a:pt x="2381" y="4397"/>
                    <a:pt x="1191" y="3231"/>
                  </a:cubicBezTo>
                  <a:cubicBezTo>
                    <a:pt x="0" y="2041"/>
                    <a:pt x="851" y="1"/>
                    <a:pt x="2527" y="1"/>
                  </a:cubicBezTo>
                  <a:cubicBezTo>
                    <a:pt x="3571" y="1"/>
                    <a:pt x="4422" y="851"/>
                    <a:pt x="4422"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1"/>
            <p:cNvSpPr/>
            <p:nvPr/>
          </p:nvSpPr>
          <p:spPr>
            <a:xfrm flipH="1">
              <a:off x="1956350" y="4142000"/>
              <a:ext cx="109950" cy="109950"/>
            </a:xfrm>
            <a:custGeom>
              <a:rect b="b" l="l" r="r" t="t"/>
              <a:pathLst>
                <a:path extrusionOk="0" fill="none" h="4398" w="4398">
                  <a:moveTo>
                    <a:pt x="4398" y="1895"/>
                  </a:moveTo>
                  <a:cubicBezTo>
                    <a:pt x="4398" y="3572"/>
                    <a:pt x="2357" y="4397"/>
                    <a:pt x="1167" y="3231"/>
                  </a:cubicBezTo>
                  <a:cubicBezTo>
                    <a:pt x="1" y="2041"/>
                    <a:pt x="827" y="1"/>
                    <a:pt x="2503" y="1"/>
                  </a:cubicBezTo>
                  <a:cubicBezTo>
                    <a:pt x="3547" y="1"/>
                    <a:pt x="4398" y="851"/>
                    <a:pt x="4398"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1"/>
            <p:cNvSpPr/>
            <p:nvPr/>
          </p:nvSpPr>
          <p:spPr>
            <a:xfrm flipH="1">
              <a:off x="951250" y="4142000"/>
              <a:ext cx="110550" cy="110550"/>
            </a:xfrm>
            <a:custGeom>
              <a:rect b="b" l="l" r="r" t="t"/>
              <a:pathLst>
                <a:path extrusionOk="0" fill="none" h="4422" w="4422">
                  <a:moveTo>
                    <a:pt x="4421" y="1895"/>
                  </a:moveTo>
                  <a:cubicBezTo>
                    <a:pt x="4421" y="3572"/>
                    <a:pt x="2381" y="4422"/>
                    <a:pt x="1190" y="3231"/>
                  </a:cubicBezTo>
                  <a:cubicBezTo>
                    <a:pt x="0" y="2041"/>
                    <a:pt x="850" y="1"/>
                    <a:pt x="2526" y="1"/>
                  </a:cubicBezTo>
                  <a:cubicBezTo>
                    <a:pt x="3571" y="1"/>
                    <a:pt x="4421" y="851"/>
                    <a:pt x="4421"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1"/>
            <p:cNvSpPr/>
            <p:nvPr/>
          </p:nvSpPr>
          <p:spPr>
            <a:xfrm flipH="1">
              <a:off x="2481675" y="4064875"/>
              <a:ext cx="7925" cy="252050"/>
            </a:xfrm>
            <a:custGeom>
              <a:rect b="b" l="l" r="r" t="t"/>
              <a:pathLst>
                <a:path extrusionOk="0" h="10082" w="317">
                  <a:moveTo>
                    <a:pt x="1" y="0"/>
                  </a:moveTo>
                  <a:lnTo>
                    <a:pt x="317" y="0"/>
                  </a:lnTo>
                  <a:lnTo>
                    <a:pt x="317" y="10082"/>
                  </a:lnTo>
                  <a:lnTo>
                    <a:pt x="1" y="10082"/>
                  </a:lnTo>
                  <a:close/>
                </a:path>
              </a:pathLst>
            </a:custGeom>
            <a:solidFill>
              <a:srgbClr val="472D6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1"/>
            <p:cNvSpPr/>
            <p:nvPr/>
          </p:nvSpPr>
          <p:spPr>
            <a:xfrm flipH="1">
              <a:off x="1515450" y="4064875"/>
              <a:ext cx="25" cy="252050"/>
            </a:xfrm>
            <a:custGeom>
              <a:rect b="b" l="l" r="r" t="t"/>
              <a:pathLst>
                <a:path extrusionOk="0" fill="none" h="10082" w="1">
                  <a:moveTo>
                    <a:pt x="1" y="0"/>
                  </a:moveTo>
                  <a:lnTo>
                    <a:pt x="1" y="10082"/>
                  </a:lnTo>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1"/>
            <p:cNvSpPr/>
            <p:nvPr/>
          </p:nvSpPr>
          <p:spPr>
            <a:xfrm flipH="1">
              <a:off x="2916500" y="4138350"/>
              <a:ext cx="102050" cy="51050"/>
            </a:xfrm>
            <a:custGeom>
              <a:rect b="b" l="l" r="r" t="t"/>
              <a:pathLst>
                <a:path extrusionOk="0" h="2042" w="4082">
                  <a:moveTo>
                    <a:pt x="2041" y="1"/>
                  </a:moveTo>
                  <a:cubicBezTo>
                    <a:pt x="923" y="1"/>
                    <a:pt x="0" y="900"/>
                    <a:pt x="0" y="2041"/>
                  </a:cubicBezTo>
                  <a:lnTo>
                    <a:pt x="316" y="2041"/>
                  </a:lnTo>
                  <a:cubicBezTo>
                    <a:pt x="316" y="1070"/>
                    <a:pt x="1069" y="292"/>
                    <a:pt x="2041" y="292"/>
                  </a:cubicBezTo>
                  <a:cubicBezTo>
                    <a:pt x="2988" y="292"/>
                    <a:pt x="3766" y="1070"/>
                    <a:pt x="3766" y="2041"/>
                  </a:cubicBezTo>
                  <a:lnTo>
                    <a:pt x="4081" y="2041"/>
                  </a:lnTo>
                  <a:cubicBezTo>
                    <a:pt x="4081" y="900"/>
                    <a:pt x="3158"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1"/>
            <p:cNvSpPr/>
            <p:nvPr/>
          </p:nvSpPr>
          <p:spPr>
            <a:xfrm flipH="1">
              <a:off x="1952700" y="4138350"/>
              <a:ext cx="102050" cy="51050"/>
            </a:xfrm>
            <a:custGeom>
              <a:rect b="b" l="l" r="r" t="t"/>
              <a:pathLst>
                <a:path extrusionOk="0" h="2042" w="4082">
                  <a:moveTo>
                    <a:pt x="2041" y="1"/>
                  </a:moveTo>
                  <a:cubicBezTo>
                    <a:pt x="923" y="1"/>
                    <a:pt x="0" y="900"/>
                    <a:pt x="24" y="2041"/>
                  </a:cubicBezTo>
                  <a:lnTo>
                    <a:pt x="316" y="2041"/>
                  </a:lnTo>
                  <a:cubicBezTo>
                    <a:pt x="316" y="1070"/>
                    <a:pt x="1093" y="292"/>
                    <a:pt x="2041" y="292"/>
                  </a:cubicBezTo>
                  <a:cubicBezTo>
                    <a:pt x="3012" y="292"/>
                    <a:pt x="3790" y="1070"/>
                    <a:pt x="3790" y="2041"/>
                  </a:cubicBezTo>
                  <a:lnTo>
                    <a:pt x="4081" y="2041"/>
                  </a:lnTo>
                  <a:cubicBezTo>
                    <a:pt x="4081" y="900"/>
                    <a:pt x="3182"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1"/>
            <p:cNvSpPr/>
            <p:nvPr/>
          </p:nvSpPr>
          <p:spPr>
            <a:xfrm flipH="1">
              <a:off x="947000" y="4140175"/>
              <a:ext cx="102050" cy="49225"/>
            </a:xfrm>
            <a:custGeom>
              <a:rect b="b" l="l" r="r" t="t"/>
              <a:pathLst>
                <a:path extrusionOk="0" h="1969" w="4082">
                  <a:moveTo>
                    <a:pt x="2041" y="1"/>
                  </a:moveTo>
                  <a:cubicBezTo>
                    <a:pt x="923" y="1"/>
                    <a:pt x="24" y="875"/>
                    <a:pt x="0" y="1968"/>
                  </a:cubicBezTo>
                  <a:lnTo>
                    <a:pt x="292" y="1968"/>
                  </a:lnTo>
                  <a:cubicBezTo>
                    <a:pt x="340" y="851"/>
                    <a:pt x="1184" y="292"/>
                    <a:pt x="2029" y="292"/>
                  </a:cubicBezTo>
                  <a:cubicBezTo>
                    <a:pt x="2873" y="292"/>
                    <a:pt x="3717" y="851"/>
                    <a:pt x="3765" y="1968"/>
                  </a:cubicBezTo>
                  <a:lnTo>
                    <a:pt x="4081"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1"/>
            <p:cNvSpPr/>
            <p:nvPr/>
          </p:nvSpPr>
          <p:spPr>
            <a:xfrm flipH="1">
              <a:off x="3952575" y="4142000"/>
              <a:ext cx="110550" cy="110550"/>
            </a:xfrm>
            <a:custGeom>
              <a:rect b="b" l="l" r="r" t="t"/>
              <a:pathLst>
                <a:path extrusionOk="0" fill="none" h="4422" w="4422">
                  <a:moveTo>
                    <a:pt x="4422" y="1895"/>
                  </a:moveTo>
                  <a:cubicBezTo>
                    <a:pt x="4422" y="3572"/>
                    <a:pt x="2381" y="4422"/>
                    <a:pt x="1191" y="3231"/>
                  </a:cubicBezTo>
                  <a:cubicBezTo>
                    <a:pt x="1" y="2041"/>
                    <a:pt x="851" y="1"/>
                    <a:pt x="2527" y="1"/>
                  </a:cubicBezTo>
                  <a:cubicBezTo>
                    <a:pt x="3572" y="1"/>
                    <a:pt x="4422" y="851"/>
                    <a:pt x="4422" y="1895"/>
                  </a:cubicBezTo>
                  <a:close/>
                </a:path>
              </a:pathLst>
            </a:custGeom>
            <a:solidFill>
              <a:schemeClr val="dk1"/>
            </a:solid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1"/>
            <p:cNvSpPr/>
            <p:nvPr/>
          </p:nvSpPr>
          <p:spPr>
            <a:xfrm flipH="1">
              <a:off x="3948925" y="4140175"/>
              <a:ext cx="102050" cy="49225"/>
            </a:xfrm>
            <a:custGeom>
              <a:rect b="b" l="l" r="r" t="t"/>
              <a:pathLst>
                <a:path extrusionOk="0" h="1969" w="4082">
                  <a:moveTo>
                    <a:pt x="2041" y="1"/>
                  </a:moveTo>
                  <a:cubicBezTo>
                    <a:pt x="948" y="1"/>
                    <a:pt x="49" y="875"/>
                    <a:pt x="0" y="1968"/>
                  </a:cubicBezTo>
                  <a:lnTo>
                    <a:pt x="316" y="1968"/>
                  </a:lnTo>
                  <a:cubicBezTo>
                    <a:pt x="353" y="851"/>
                    <a:pt x="1197" y="292"/>
                    <a:pt x="2041" y="292"/>
                  </a:cubicBezTo>
                  <a:cubicBezTo>
                    <a:pt x="2885" y="292"/>
                    <a:pt x="3729" y="851"/>
                    <a:pt x="3766" y="1968"/>
                  </a:cubicBezTo>
                  <a:lnTo>
                    <a:pt x="4082"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1"/>
            <p:cNvSpPr/>
            <p:nvPr/>
          </p:nvSpPr>
          <p:spPr>
            <a:xfrm flipH="1">
              <a:off x="3472800" y="4064875"/>
              <a:ext cx="25" cy="252050"/>
            </a:xfrm>
            <a:custGeom>
              <a:rect b="b" l="l" r="r" t="t"/>
              <a:pathLst>
                <a:path extrusionOk="0" fill="none" h="10082" w="1">
                  <a:moveTo>
                    <a:pt x="1" y="0"/>
                  </a:moveTo>
                  <a:lnTo>
                    <a:pt x="1" y="10082"/>
                  </a:lnTo>
                </a:path>
              </a:pathLst>
            </a:custGeom>
            <a:solidFill>
              <a:schemeClr val="dk1"/>
            </a:solid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1"/>
          <p:cNvGrpSpPr/>
          <p:nvPr/>
        </p:nvGrpSpPr>
        <p:grpSpPr>
          <a:xfrm>
            <a:off x="6377352" y="2841007"/>
            <a:ext cx="1101627" cy="453026"/>
            <a:chOff x="5700519" y="3246225"/>
            <a:chExt cx="1867481" cy="767971"/>
          </a:xfrm>
        </p:grpSpPr>
        <p:sp>
          <p:nvSpPr>
            <p:cNvPr id="4617" name="Google Shape;4617;p51"/>
            <p:cNvSpPr/>
            <p:nvPr/>
          </p:nvSpPr>
          <p:spPr>
            <a:xfrm>
              <a:off x="5700519" y="3816477"/>
              <a:ext cx="1835900" cy="197718"/>
            </a:xfrm>
            <a:custGeom>
              <a:rect b="b" l="l" r="r" t="t"/>
              <a:pathLst>
                <a:path extrusionOk="0" h="10496" w="73436">
                  <a:moveTo>
                    <a:pt x="4980" y="2406"/>
                  </a:moveTo>
                  <a:cubicBezTo>
                    <a:pt x="4373" y="2382"/>
                    <a:pt x="0" y="5248"/>
                    <a:pt x="462" y="6438"/>
                  </a:cubicBezTo>
                  <a:cubicBezTo>
                    <a:pt x="947" y="7629"/>
                    <a:pt x="3547" y="10495"/>
                    <a:pt x="8478" y="10495"/>
                  </a:cubicBezTo>
                  <a:lnTo>
                    <a:pt x="66245" y="10495"/>
                  </a:lnTo>
                  <a:cubicBezTo>
                    <a:pt x="71225" y="10495"/>
                    <a:pt x="69112" y="7410"/>
                    <a:pt x="70885" y="6438"/>
                  </a:cubicBezTo>
                  <a:cubicBezTo>
                    <a:pt x="72683" y="5442"/>
                    <a:pt x="72415" y="6511"/>
                    <a:pt x="72925" y="4616"/>
                  </a:cubicBezTo>
                  <a:cubicBezTo>
                    <a:pt x="73436" y="2697"/>
                    <a:pt x="56771" y="2236"/>
                    <a:pt x="53516" y="2406"/>
                  </a:cubicBezTo>
                  <a:cubicBezTo>
                    <a:pt x="50261" y="2552"/>
                    <a:pt x="21353" y="3912"/>
                    <a:pt x="19191" y="1969"/>
                  </a:cubicBezTo>
                  <a:cubicBezTo>
                    <a:pt x="17029" y="1"/>
                    <a:pt x="4980" y="2406"/>
                    <a:pt x="4980" y="2406"/>
                  </a:cubicBezTo>
                  <a:close/>
                </a:path>
              </a:pathLst>
            </a:custGeom>
            <a:solidFill>
              <a:srgbClr val="1D2686">
                <a:alpha val="177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1"/>
            <p:cNvSpPr/>
            <p:nvPr/>
          </p:nvSpPr>
          <p:spPr>
            <a:xfrm>
              <a:off x="5736350" y="3246225"/>
              <a:ext cx="1831650" cy="737900"/>
            </a:xfrm>
            <a:custGeom>
              <a:rect b="b" l="l" r="r" t="t"/>
              <a:pathLst>
                <a:path extrusionOk="0" h="29516" w="73266">
                  <a:moveTo>
                    <a:pt x="52642" y="2381"/>
                  </a:moveTo>
                  <a:cubicBezTo>
                    <a:pt x="52642" y="2381"/>
                    <a:pt x="56771" y="1"/>
                    <a:pt x="57063" y="49"/>
                  </a:cubicBezTo>
                  <a:cubicBezTo>
                    <a:pt x="57379" y="98"/>
                    <a:pt x="55921" y="2503"/>
                    <a:pt x="55581" y="3596"/>
                  </a:cubicBezTo>
                  <a:cubicBezTo>
                    <a:pt x="55241" y="4713"/>
                    <a:pt x="55435" y="4932"/>
                    <a:pt x="55290" y="5369"/>
                  </a:cubicBezTo>
                  <a:cubicBezTo>
                    <a:pt x="55119" y="5782"/>
                    <a:pt x="56140" y="7240"/>
                    <a:pt x="55630" y="8430"/>
                  </a:cubicBezTo>
                  <a:cubicBezTo>
                    <a:pt x="55095" y="9645"/>
                    <a:pt x="55411" y="10932"/>
                    <a:pt x="54949" y="11782"/>
                  </a:cubicBezTo>
                  <a:cubicBezTo>
                    <a:pt x="54949" y="11782"/>
                    <a:pt x="55460" y="12292"/>
                    <a:pt x="55557" y="13701"/>
                  </a:cubicBezTo>
                  <a:cubicBezTo>
                    <a:pt x="55630" y="15110"/>
                    <a:pt x="56091" y="15280"/>
                    <a:pt x="55532" y="17127"/>
                  </a:cubicBezTo>
                  <a:cubicBezTo>
                    <a:pt x="54974" y="18973"/>
                    <a:pt x="54901" y="21596"/>
                    <a:pt x="56164" y="22179"/>
                  </a:cubicBezTo>
                  <a:cubicBezTo>
                    <a:pt x="57403" y="22762"/>
                    <a:pt x="57622" y="22835"/>
                    <a:pt x="60367" y="23224"/>
                  </a:cubicBezTo>
                  <a:cubicBezTo>
                    <a:pt x="63087" y="23588"/>
                    <a:pt x="63136" y="24244"/>
                    <a:pt x="65419" y="24123"/>
                  </a:cubicBezTo>
                  <a:cubicBezTo>
                    <a:pt x="67703" y="24026"/>
                    <a:pt x="67047" y="24949"/>
                    <a:pt x="69136" y="24633"/>
                  </a:cubicBezTo>
                  <a:cubicBezTo>
                    <a:pt x="71201" y="24293"/>
                    <a:pt x="73266" y="25702"/>
                    <a:pt x="71468" y="27426"/>
                  </a:cubicBezTo>
                  <a:lnTo>
                    <a:pt x="66828" y="27426"/>
                  </a:lnTo>
                  <a:cubicBezTo>
                    <a:pt x="66853" y="27961"/>
                    <a:pt x="66464" y="28447"/>
                    <a:pt x="65930" y="28544"/>
                  </a:cubicBezTo>
                  <a:lnTo>
                    <a:pt x="44115" y="28544"/>
                  </a:lnTo>
                  <a:cubicBezTo>
                    <a:pt x="41929" y="28544"/>
                    <a:pt x="32868" y="27426"/>
                    <a:pt x="28228" y="27426"/>
                  </a:cubicBezTo>
                  <a:cubicBezTo>
                    <a:pt x="23588" y="27426"/>
                    <a:pt x="17637" y="26843"/>
                    <a:pt x="14551" y="26965"/>
                  </a:cubicBezTo>
                  <a:cubicBezTo>
                    <a:pt x="11442" y="27062"/>
                    <a:pt x="9037" y="26965"/>
                    <a:pt x="8430" y="27426"/>
                  </a:cubicBezTo>
                  <a:cubicBezTo>
                    <a:pt x="7822" y="27888"/>
                    <a:pt x="8381" y="28058"/>
                    <a:pt x="7604" y="28422"/>
                  </a:cubicBezTo>
                  <a:cubicBezTo>
                    <a:pt x="6826" y="28787"/>
                    <a:pt x="5150" y="29516"/>
                    <a:pt x="4519" y="29103"/>
                  </a:cubicBezTo>
                  <a:cubicBezTo>
                    <a:pt x="3863" y="28665"/>
                    <a:pt x="3814" y="28058"/>
                    <a:pt x="3668" y="28180"/>
                  </a:cubicBezTo>
                  <a:cubicBezTo>
                    <a:pt x="3523" y="28301"/>
                    <a:pt x="1579" y="29151"/>
                    <a:pt x="1239" y="27985"/>
                  </a:cubicBezTo>
                  <a:cubicBezTo>
                    <a:pt x="899" y="26795"/>
                    <a:pt x="729" y="27135"/>
                    <a:pt x="1021" y="26309"/>
                  </a:cubicBezTo>
                  <a:cubicBezTo>
                    <a:pt x="1312" y="25507"/>
                    <a:pt x="1239" y="26309"/>
                    <a:pt x="1239" y="26309"/>
                  </a:cubicBezTo>
                  <a:cubicBezTo>
                    <a:pt x="1239" y="26309"/>
                    <a:pt x="0" y="24560"/>
                    <a:pt x="1579" y="23588"/>
                  </a:cubicBezTo>
                  <a:cubicBezTo>
                    <a:pt x="3183" y="22617"/>
                    <a:pt x="4907" y="22932"/>
                    <a:pt x="7920" y="22106"/>
                  </a:cubicBezTo>
                  <a:cubicBezTo>
                    <a:pt x="10932" y="21256"/>
                    <a:pt x="11491" y="21523"/>
                    <a:pt x="13191" y="19556"/>
                  </a:cubicBezTo>
                  <a:cubicBezTo>
                    <a:pt x="14891" y="17612"/>
                    <a:pt x="20211" y="14916"/>
                    <a:pt x="26552" y="14284"/>
                  </a:cubicBezTo>
                  <a:cubicBezTo>
                    <a:pt x="32892" y="13677"/>
                    <a:pt x="38066" y="14649"/>
                    <a:pt x="40180" y="13386"/>
                  </a:cubicBezTo>
                  <a:cubicBezTo>
                    <a:pt x="42293" y="12122"/>
                    <a:pt x="42609" y="8867"/>
                    <a:pt x="42633" y="7458"/>
                  </a:cubicBezTo>
                  <a:cubicBezTo>
                    <a:pt x="42658" y="6049"/>
                    <a:pt x="42998" y="6292"/>
                    <a:pt x="42633" y="5393"/>
                  </a:cubicBezTo>
                  <a:cubicBezTo>
                    <a:pt x="42245" y="4495"/>
                    <a:pt x="41419" y="2551"/>
                    <a:pt x="42390" y="1677"/>
                  </a:cubicBezTo>
                  <a:cubicBezTo>
                    <a:pt x="43386" y="802"/>
                    <a:pt x="45524" y="2746"/>
                    <a:pt x="45524" y="2746"/>
                  </a:cubicBezTo>
                  <a:cubicBezTo>
                    <a:pt x="45524" y="2746"/>
                    <a:pt x="50941" y="2503"/>
                    <a:pt x="52642" y="238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1"/>
            <p:cNvSpPr/>
            <p:nvPr/>
          </p:nvSpPr>
          <p:spPr>
            <a:xfrm>
              <a:off x="6040000" y="3419925"/>
              <a:ext cx="786475" cy="342525"/>
            </a:xfrm>
            <a:custGeom>
              <a:rect b="b" l="l" r="r" t="t"/>
              <a:pathLst>
                <a:path extrusionOk="0" h="13701" w="31459">
                  <a:moveTo>
                    <a:pt x="31265" y="0"/>
                  </a:moveTo>
                  <a:lnTo>
                    <a:pt x="30512" y="146"/>
                  </a:lnTo>
                  <a:lnTo>
                    <a:pt x="30512" y="535"/>
                  </a:lnTo>
                  <a:cubicBezTo>
                    <a:pt x="30512" y="1943"/>
                    <a:pt x="30171" y="5199"/>
                    <a:pt x="28058" y="6462"/>
                  </a:cubicBezTo>
                  <a:cubicBezTo>
                    <a:pt x="27053" y="7063"/>
                    <a:pt x="25360" y="7158"/>
                    <a:pt x="23177" y="7158"/>
                  </a:cubicBezTo>
                  <a:cubicBezTo>
                    <a:pt x="22164" y="7158"/>
                    <a:pt x="21046" y="7137"/>
                    <a:pt x="19842" y="7137"/>
                  </a:cubicBezTo>
                  <a:cubicBezTo>
                    <a:pt x="18184" y="7137"/>
                    <a:pt x="16363" y="7176"/>
                    <a:pt x="14430" y="7361"/>
                  </a:cubicBezTo>
                  <a:cubicBezTo>
                    <a:pt x="8065" y="7992"/>
                    <a:pt x="2745" y="10689"/>
                    <a:pt x="1069" y="12632"/>
                  </a:cubicBezTo>
                  <a:cubicBezTo>
                    <a:pt x="754" y="13021"/>
                    <a:pt x="389" y="13385"/>
                    <a:pt x="0" y="13701"/>
                  </a:cubicBezTo>
                  <a:lnTo>
                    <a:pt x="3693" y="12778"/>
                  </a:lnTo>
                  <a:cubicBezTo>
                    <a:pt x="6098" y="10737"/>
                    <a:pt x="9086" y="9498"/>
                    <a:pt x="12244" y="9255"/>
                  </a:cubicBezTo>
                  <a:lnTo>
                    <a:pt x="12244" y="9255"/>
                  </a:lnTo>
                  <a:lnTo>
                    <a:pt x="10932" y="10057"/>
                  </a:lnTo>
                  <a:lnTo>
                    <a:pt x="10932" y="10057"/>
                  </a:lnTo>
                  <a:lnTo>
                    <a:pt x="18050" y="8502"/>
                  </a:lnTo>
                  <a:lnTo>
                    <a:pt x="11636" y="10421"/>
                  </a:lnTo>
                  <a:cubicBezTo>
                    <a:pt x="11709" y="10422"/>
                    <a:pt x="11782" y="10422"/>
                    <a:pt x="11855" y="10422"/>
                  </a:cubicBezTo>
                  <a:cubicBezTo>
                    <a:pt x="16445" y="10422"/>
                    <a:pt x="21009" y="9669"/>
                    <a:pt x="25337" y="8162"/>
                  </a:cubicBezTo>
                  <a:lnTo>
                    <a:pt x="25337" y="8162"/>
                  </a:lnTo>
                  <a:lnTo>
                    <a:pt x="24657" y="8624"/>
                  </a:lnTo>
                  <a:cubicBezTo>
                    <a:pt x="25872" y="8624"/>
                    <a:pt x="27038" y="8235"/>
                    <a:pt x="27985" y="7506"/>
                  </a:cubicBezTo>
                  <a:lnTo>
                    <a:pt x="27985" y="7506"/>
                  </a:lnTo>
                  <a:cubicBezTo>
                    <a:pt x="27645" y="7919"/>
                    <a:pt x="27305" y="8332"/>
                    <a:pt x="26989" y="8770"/>
                  </a:cubicBezTo>
                  <a:cubicBezTo>
                    <a:pt x="29831" y="6802"/>
                    <a:pt x="31459" y="3474"/>
                    <a:pt x="31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1"/>
            <p:cNvSpPr/>
            <p:nvPr/>
          </p:nvSpPr>
          <p:spPr>
            <a:xfrm>
              <a:off x="6785175" y="3249250"/>
              <a:ext cx="371675" cy="113600"/>
            </a:xfrm>
            <a:custGeom>
              <a:rect b="b" l="l" r="r" t="t"/>
              <a:pathLst>
                <a:path extrusionOk="0" h="4544" w="14867">
                  <a:moveTo>
                    <a:pt x="14867" y="1"/>
                  </a:moveTo>
                  <a:cubicBezTo>
                    <a:pt x="13920" y="390"/>
                    <a:pt x="10689" y="2260"/>
                    <a:pt x="10689" y="2260"/>
                  </a:cubicBezTo>
                  <a:cubicBezTo>
                    <a:pt x="8988" y="2382"/>
                    <a:pt x="3571" y="2649"/>
                    <a:pt x="3571" y="2649"/>
                  </a:cubicBezTo>
                  <a:cubicBezTo>
                    <a:pt x="3571" y="2649"/>
                    <a:pt x="2146" y="1354"/>
                    <a:pt x="1095" y="1354"/>
                  </a:cubicBezTo>
                  <a:cubicBezTo>
                    <a:pt x="858" y="1354"/>
                    <a:pt x="640" y="1419"/>
                    <a:pt x="462" y="1580"/>
                  </a:cubicBezTo>
                  <a:cubicBezTo>
                    <a:pt x="170" y="1871"/>
                    <a:pt x="0" y="2260"/>
                    <a:pt x="0" y="2673"/>
                  </a:cubicBezTo>
                  <a:cubicBezTo>
                    <a:pt x="97" y="2819"/>
                    <a:pt x="194" y="2965"/>
                    <a:pt x="316" y="3086"/>
                  </a:cubicBezTo>
                  <a:lnTo>
                    <a:pt x="292" y="2479"/>
                  </a:lnTo>
                  <a:lnTo>
                    <a:pt x="292" y="2479"/>
                  </a:lnTo>
                  <a:cubicBezTo>
                    <a:pt x="899" y="2867"/>
                    <a:pt x="1603" y="3135"/>
                    <a:pt x="2308" y="3256"/>
                  </a:cubicBezTo>
                  <a:cubicBezTo>
                    <a:pt x="2624" y="3475"/>
                    <a:pt x="2672" y="3912"/>
                    <a:pt x="2405" y="4204"/>
                  </a:cubicBezTo>
                  <a:cubicBezTo>
                    <a:pt x="3085" y="3572"/>
                    <a:pt x="3935" y="3183"/>
                    <a:pt x="4834" y="3062"/>
                  </a:cubicBezTo>
                  <a:lnTo>
                    <a:pt x="4834" y="3062"/>
                  </a:lnTo>
                  <a:cubicBezTo>
                    <a:pt x="4640" y="3645"/>
                    <a:pt x="4203" y="4131"/>
                    <a:pt x="3668" y="4422"/>
                  </a:cubicBezTo>
                  <a:lnTo>
                    <a:pt x="7191" y="3062"/>
                  </a:lnTo>
                  <a:lnTo>
                    <a:pt x="7191" y="3062"/>
                  </a:lnTo>
                  <a:cubicBezTo>
                    <a:pt x="6802" y="3742"/>
                    <a:pt x="6219" y="4252"/>
                    <a:pt x="5490" y="4544"/>
                  </a:cubicBezTo>
                  <a:cubicBezTo>
                    <a:pt x="6826" y="4204"/>
                    <a:pt x="8114" y="3669"/>
                    <a:pt x="9280" y="2916"/>
                  </a:cubicBezTo>
                  <a:lnTo>
                    <a:pt x="9304" y="3863"/>
                  </a:lnTo>
                  <a:cubicBezTo>
                    <a:pt x="9741" y="3523"/>
                    <a:pt x="10179" y="3159"/>
                    <a:pt x="10616" y="2819"/>
                  </a:cubicBezTo>
                  <a:lnTo>
                    <a:pt x="10616" y="2819"/>
                  </a:lnTo>
                  <a:lnTo>
                    <a:pt x="10008" y="3985"/>
                  </a:lnTo>
                  <a:cubicBezTo>
                    <a:pt x="10980" y="3621"/>
                    <a:pt x="11806" y="2940"/>
                    <a:pt x="12316" y="2042"/>
                  </a:cubicBezTo>
                  <a:lnTo>
                    <a:pt x="12316" y="2042"/>
                  </a:lnTo>
                  <a:cubicBezTo>
                    <a:pt x="12219" y="2503"/>
                    <a:pt x="12122" y="2989"/>
                    <a:pt x="12025" y="3450"/>
                  </a:cubicBezTo>
                  <a:lnTo>
                    <a:pt x="14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51"/>
          <p:cNvGrpSpPr/>
          <p:nvPr/>
        </p:nvGrpSpPr>
        <p:grpSpPr>
          <a:xfrm flipH="1">
            <a:off x="7141167" y="-119861"/>
            <a:ext cx="2228455" cy="2102237"/>
            <a:chOff x="2238024" y="-419812"/>
            <a:chExt cx="2331508" cy="2199453"/>
          </a:xfrm>
        </p:grpSpPr>
        <p:sp>
          <p:nvSpPr>
            <p:cNvPr id="4622" name="Google Shape;4622;p51"/>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1"/>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1"/>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1"/>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1"/>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1"/>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51"/>
          <p:cNvGrpSpPr/>
          <p:nvPr/>
        </p:nvGrpSpPr>
        <p:grpSpPr>
          <a:xfrm flipH="1" rot="-2474937">
            <a:off x="6462962" y="3186685"/>
            <a:ext cx="1990392" cy="2502700"/>
            <a:chOff x="7107725" y="3556750"/>
            <a:chExt cx="1861988" cy="2147098"/>
          </a:xfrm>
        </p:grpSpPr>
        <p:grpSp>
          <p:nvGrpSpPr>
            <p:cNvPr id="4629" name="Google Shape;4629;p51"/>
            <p:cNvGrpSpPr/>
            <p:nvPr/>
          </p:nvGrpSpPr>
          <p:grpSpPr>
            <a:xfrm>
              <a:off x="7107725" y="3556750"/>
              <a:ext cx="1861988" cy="2147098"/>
              <a:chOff x="7107725" y="3556750"/>
              <a:chExt cx="1861988" cy="2147098"/>
            </a:xfrm>
          </p:grpSpPr>
          <p:sp>
            <p:nvSpPr>
              <p:cNvPr id="4630" name="Google Shape;4630;p51"/>
              <p:cNvSpPr/>
              <p:nvPr/>
            </p:nvSpPr>
            <p:spPr>
              <a:xfrm>
                <a:off x="7107725" y="4089114"/>
                <a:ext cx="1374382" cy="1614735"/>
              </a:xfrm>
              <a:custGeom>
                <a:rect b="b" l="l" r="r" t="t"/>
                <a:pathLst>
                  <a:path extrusionOk="0" h="22694" w="19316">
                    <a:moveTo>
                      <a:pt x="19052" y="12520"/>
                    </a:moveTo>
                    <a:cubicBezTo>
                      <a:pt x="18769" y="10064"/>
                      <a:pt x="18168" y="7552"/>
                      <a:pt x="16627" y="5616"/>
                    </a:cubicBezTo>
                    <a:cubicBezTo>
                      <a:pt x="14522" y="2975"/>
                      <a:pt x="11066" y="1853"/>
                      <a:pt x="7812" y="863"/>
                    </a:cubicBezTo>
                    <a:cubicBezTo>
                      <a:pt x="8816" y="3024"/>
                      <a:pt x="10849" y="4495"/>
                      <a:pt x="12747" y="5951"/>
                    </a:cubicBezTo>
                    <a:cubicBezTo>
                      <a:pt x="14644" y="7407"/>
                      <a:pt x="16580" y="9081"/>
                      <a:pt x="17219" y="11376"/>
                    </a:cubicBezTo>
                    <a:cubicBezTo>
                      <a:pt x="15667" y="9933"/>
                      <a:pt x="13368" y="9687"/>
                      <a:pt x="11383" y="8917"/>
                    </a:cubicBezTo>
                    <a:cubicBezTo>
                      <a:pt x="7084" y="7252"/>
                      <a:pt x="4336" y="3167"/>
                      <a:pt x="760" y="288"/>
                    </a:cubicBezTo>
                    <a:cubicBezTo>
                      <a:pt x="578" y="142"/>
                      <a:pt x="306" y="0"/>
                      <a:pt x="133" y="159"/>
                    </a:cubicBezTo>
                    <a:cubicBezTo>
                      <a:pt x="0" y="281"/>
                      <a:pt x="37" y="494"/>
                      <a:pt x="84" y="667"/>
                    </a:cubicBezTo>
                    <a:cubicBezTo>
                      <a:pt x="571" y="2406"/>
                      <a:pt x="1130" y="4122"/>
                      <a:pt x="1763" y="5817"/>
                    </a:cubicBezTo>
                    <a:cubicBezTo>
                      <a:pt x="2212" y="7016"/>
                      <a:pt x="2720" y="8238"/>
                      <a:pt x="3635" y="9142"/>
                    </a:cubicBezTo>
                    <a:cubicBezTo>
                      <a:pt x="5145" y="10636"/>
                      <a:pt x="7454" y="10975"/>
                      <a:pt x="9598" y="11040"/>
                    </a:cubicBezTo>
                    <a:cubicBezTo>
                      <a:pt x="11741" y="11102"/>
                      <a:pt x="13974" y="10989"/>
                      <a:pt x="15929" y="11844"/>
                    </a:cubicBezTo>
                    <a:cubicBezTo>
                      <a:pt x="12822" y="12712"/>
                      <a:pt x="9235" y="11666"/>
                      <a:pt x="6452" y="13298"/>
                    </a:cubicBezTo>
                    <a:cubicBezTo>
                      <a:pt x="4965" y="14171"/>
                      <a:pt x="3977" y="15679"/>
                      <a:pt x="3181" y="17198"/>
                    </a:cubicBezTo>
                    <a:cubicBezTo>
                      <a:pt x="2263" y="18951"/>
                      <a:pt x="1524" y="20792"/>
                      <a:pt x="980" y="22693"/>
                    </a:cubicBezTo>
                    <a:lnTo>
                      <a:pt x="6679" y="17168"/>
                    </a:lnTo>
                    <a:cubicBezTo>
                      <a:pt x="7988" y="15899"/>
                      <a:pt x="9350" y="14597"/>
                      <a:pt x="11060" y="13963"/>
                    </a:cubicBezTo>
                    <a:cubicBezTo>
                      <a:pt x="12331" y="13494"/>
                      <a:pt x="13710" y="13426"/>
                      <a:pt x="15061" y="13363"/>
                    </a:cubicBezTo>
                    <a:cubicBezTo>
                      <a:pt x="15723" y="13332"/>
                      <a:pt x="16402" y="13302"/>
                      <a:pt x="17032" y="13501"/>
                    </a:cubicBezTo>
                    <a:cubicBezTo>
                      <a:pt x="17662" y="13698"/>
                      <a:pt x="18244" y="14173"/>
                      <a:pt x="18373" y="14815"/>
                    </a:cubicBezTo>
                    <a:lnTo>
                      <a:pt x="19315" y="14103"/>
                    </a:lnTo>
                    <a:lnTo>
                      <a:pt x="18877" y="13730"/>
                    </a:ln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1"/>
              <p:cNvSpPr/>
              <p:nvPr/>
            </p:nvSpPr>
            <p:spPr>
              <a:xfrm>
                <a:off x="7117046" y="4094806"/>
                <a:ext cx="800537" cy="628775"/>
              </a:xfrm>
              <a:custGeom>
                <a:rect b="b" l="l" r="r" t="t"/>
                <a:pathLst>
                  <a:path extrusionOk="0" h="8837" w="11251">
                    <a:moveTo>
                      <a:pt x="11251" y="8837"/>
                    </a:moveTo>
                    <a:cubicBezTo>
                      <a:pt x="10971" y="8723"/>
                      <a:pt x="10690" y="8613"/>
                      <a:pt x="10414" y="8491"/>
                    </a:cubicBezTo>
                    <a:cubicBezTo>
                      <a:pt x="10146" y="8353"/>
                      <a:pt x="9870" y="8228"/>
                      <a:pt x="9606" y="8081"/>
                    </a:cubicBezTo>
                    <a:lnTo>
                      <a:pt x="9217" y="7851"/>
                    </a:lnTo>
                    <a:cubicBezTo>
                      <a:pt x="9086" y="7774"/>
                      <a:pt x="8955" y="7701"/>
                      <a:pt x="8831" y="7613"/>
                    </a:cubicBezTo>
                    <a:lnTo>
                      <a:pt x="8454" y="7362"/>
                    </a:lnTo>
                    <a:lnTo>
                      <a:pt x="8266" y="7234"/>
                    </a:lnTo>
                    <a:lnTo>
                      <a:pt x="8082" y="7100"/>
                    </a:lnTo>
                    <a:cubicBezTo>
                      <a:pt x="7105" y="6390"/>
                      <a:pt x="6208" y="5574"/>
                      <a:pt x="5337" y="4742"/>
                    </a:cubicBezTo>
                    <a:cubicBezTo>
                      <a:pt x="4471" y="3900"/>
                      <a:pt x="3629" y="3036"/>
                      <a:pt x="2769" y="2191"/>
                    </a:cubicBezTo>
                    <a:cubicBezTo>
                      <a:pt x="2341" y="1769"/>
                      <a:pt x="1905" y="1354"/>
                      <a:pt x="1456" y="950"/>
                    </a:cubicBezTo>
                    <a:cubicBezTo>
                      <a:pt x="1238" y="743"/>
                      <a:pt x="1004" y="554"/>
                      <a:pt x="777" y="355"/>
                    </a:cubicBezTo>
                    <a:cubicBezTo>
                      <a:pt x="664" y="257"/>
                      <a:pt x="554" y="151"/>
                      <a:pt x="421" y="85"/>
                    </a:cubicBezTo>
                    <a:cubicBezTo>
                      <a:pt x="355" y="46"/>
                      <a:pt x="283" y="23"/>
                      <a:pt x="210" y="15"/>
                    </a:cubicBezTo>
                    <a:cubicBezTo>
                      <a:pt x="133" y="6"/>
                      <a:pt x="58" y="29"/>
                      <a:pt x="0" y="79"/>
                    </a:cubicBezTo>
                    <a:cubicBezTo>
                      <a:pt x="58" y="27"/>
                      <a:pt x="133" y="1"/>
                      <a:pt x="210" y="6"/>
                    </a:cubicBezTo>
                    <a:cubicBezTo>
                      <a:pt x="287" y="11"/>
                      <a:pt x="360" y="32"/>
                      <a:pt x="428" y="67"/>
                    </a:cubicBezTo>
                    <a:cubicBezTo>
                      <a:pt x="568" y="133"/>
                      <a:pt x="681" y="236"/>
                      <a:pt x="798" y="329"/>
                    </a:cubicBezTo>
                    <a:cubicBezTo>
                      <a:pt x="1030" y="521"/>
                      <a:pt x="1271" y="704"/>
                      <a:pt x="1496" y="905"/>
                    </a:cubicBezTo>
                    <a:cubicBezTo>
                      <a:pt x="1954" y="1299"/>
                      <a:pt x="2397" y="1708"/>
                      <a:pt x="2835" y="2125"/>
                    </a:cubicBezTo>
                    <a:cubicBezTo>
                      <a:pt x="3708" y="2956"/>
                      <a:pt x="4549" y="3820"/>
                      <a:pt x="5420" y="4653"/>
                    </a:cubicBezTo>
                    <a:cubicBezTo>
                      <a:pt x="6283" y="5492"/>
                      <a:pt x="7178" y="6302"/>
                      <a:pt x="8138" y="7025"/>
                    </a:cubicBezTo>
                    <a:cubicBezTo>
                      <a:pt x="9100" y="7749"/>
                      <a:pt x="10133" y="8378"/>
                      <a:pt x="11251" y="88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1"/>
              <p:cNvSpPr/>
              <p:nvPr/>
            </p:nvSpPr>
            <p:spPr>
              <a:xfrm>
                <a:off x="7277494" y="3556750"/>
                <a:ext cx="1692220" cy="1676566"/>
              </a:xfrm>
              <a:custGeom>
                <a:rect b="b" l="l" r="r" t="t"/>
                <a:pathLst>
                  <a:path extrusionOk="0" h="23563" w="23783">
                    <a:moveTo>
                      <a:pt x="17525" y="22580"/>
                    </a:moveTo>
                    <a:cubicBezTo>
                      <a:pt x="19555" y="21166"/>
                      <a:pt x="21480" y="19445"/>
                      <a:pt x="22454" y="17170"/>
                    </a:cubicBezTo>
                    <a:cubicBezTo>
                      <a:pt x="23782" y="14065"/>
                      <a:pt x="23131" y="10490"/>
                      <a:pt x="22459" y="7156"/>
                    </a:cubicBezTo>
                    <a:cubicBezTo>
                      <a:pt x="21031" y="9064"/>
                      <a:pt x="20702" y="11553"/>
                      <a:pt x="20319" y="13913"/>
                    </a:cubicBezTo>
                    <a:cubicBezTo>
                      <a:pt x="19939" y="16275"/>
                      <a:pt x="19382" y="18773"/>
                      <a:pt x="17662" y="20424"/>
                    </a:cubicBezTo>
                    <a:cubicBezTo>
                      <a:pt x="18198" y="18373"/>
                      <a:pt x="17324" y="16231"/>
                      <a:pt x="17060" y="14117"/>
                    </a:cubicBezTo>
                    <a:cubicBezTo>
                      <a:pt x="16489" y="9544"/>
                      <a:pt x="18783" y="5187"/>
                      <a:pt x="19623" y="673"/>
                    </a:cubicBezTo>
                    <a:cubicBezTo>
                      <a:pt x="19665" y="444"/>
                      <a:pt x="19661" y="137"/>
                      <a:pt x="19439" y="60"/>
                    </a:cubicBezTo>
                    <a:cubicBezTo>
                      <a:pt x="19268" y="1"/>
                      <a:pt x="19097" y="133"/>
                      <a:pt x="18968" y="259"/>
                    </a:cubicBezTo>
                    <a:cubicBezTo>
                      <a:pt x="17668" y="1511"/>
                      <a:pt x="16423" y="2818"/>
                      <a:pt x="15233" y="4178"/>
                    </a:cubicBezTo>
                    <a:cubicBezTo>
                      <a:pt x="14388" y="5142"/>
                      <a:pt x="13552" y="6170"/>
                      <a:pt x="13190" y="7402"/>
                    </a:cubicBezTo>
                    <a:cubicBezTo>
                      <a:pt x="12590" y="9441"/>
                      <a:pt x="13387" y="11633"/>
                      <a:pt x="14348" y="13552"/>
                    </a:cubicBezTo>
                    <a:cubicBezTo>
                      <a:pt x="15308" y="15470"/>
                      <a:pt x="16465" y="17380"/>
                      <a:pt x="16640" y="19508"/>
                    </a:cubicBezTo>
                    <a:cubicBezTo>
                      <a:pt x="14402" y="17184"/>
                      <a:pt x="13623" y="13529"/>
                      <a:pt x="10867" y="11855"/>
                    </a:cubicBezTo>
                    <a:cubicBezTo>
                      <a:pt x="9394" y="10958"/>
                      <a:pt x="7597" y="10804"/>
                      <a:pt x="5881" y="10823"/>
                    </a:cubicBezTo>
                    <a:cubicBezTo>
                      <a:pt x="3904" y="10846"/>
                      <a:pt x="1933" y="11070"/>
                      <a:pt x="1" y="11490"/>
                    </a:cubicBezTo>
                    <a:lnTo>
                      <a:pt x="7568" y="13891"/>
                    </a:lnTo>
                    <a:cubicBezTo>
                      <a:pt x="9305" y="14442"/>
                      <a:pt x="11096" y="15023"/>
                      <a:pt x="12466" y="16230"/>
                    </a:cubicBezTo>
                    <a:cubicBezTo>
                      <a:pt x="13484" y="17125"/>
                      <a:pt x="14196" y="18307"/>
                      <a:pt x="14892" y="19466"/>
                    </a:cubicBezTo>
                    <a:cubicBezTo>
                      <a:pt x="15233" y="20035"/>
                      <a:pt x="15580" y="20618"/>
                      <a:pt x="15706" y="21267"/>
                    </a:cubicBezTo>
                    <a:cubicBezTo>
                      <a:pt x="15830" y="21915"/>
                      <a:pt x="15686" y="22653"/>
                      <a:pt x="15182" y="23071"/>
                    </a:cubicBezTo>
                    <a:lnTo>
                      <a:pt x="16257" y="23563"/>
                    </a:lnTo>
                    <a:cubicBezTo>
                      <a:pt x="16297" y="23374"/>
                      <a:pt x="16338" y="23188"/>
                      <a:pt x="16378" y="22999"/>
                    </a:cubicBezTo>
                  </a:path>
                </a:pathLst>
              </a:custGeom>
              <a:gradFill>
                <a:gsLst>
                  <a:gs pos="0">
                    <a:schemeClr val="lt1"/>
                  </a:gs>
                  <a:gs pos="100000">
                    <a:schemeClr val="accent5"/>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1"/>
              <p:cNvSpPr/>
              <p:nvPr/>
            </p:nvSpPr>
            <p:spPr>
              <a:xfrm>
                <a:off x="8191654" y="3575179"/>
                <a:ext cx="435524" cy="945830"/>
              </a:xfrm>
              <a:custGeom>
                <a:rect b="b" l="l" r="r" t="t"/>
                <a:pathLst>
                  <a:path extrusionOk="0" h="13293" w="6121">
                    <a:moveTo>
                      <a:pt x="6120" y="0"/>
                    </a:moveTo>
                    <a:cubicBezTo>
                      <a:pt x="5212" y="939"/>
                      <a:pt x="4324" y="1894"/>
                      <a:pt x="3455" y="2866"/>
                    </a:cubicBezTo>
                    <a:cubicBezTo>
                      <a:pt x="3022" y="3355"/>
                      <a:pt x="2589" y="3842"/>
                      <a:pt x="2170" y="4341"/>
                    </a:cubicBezTo>
                    <a:cubicBezTo>
                      <a:pt x="1753" y="4839"/>
                      <a:pt x="1351" y="5349"/>
                      <a:pt x="1025" y="5902"/>
                    </a:cubicBezTo>
                    <a:cubicBezTo>
                      <a:pt x="697" y="6454"/>
                      <a:pt x="447" y="7051"/>
                      <a:pt x="335" y="7681"/>
                    </a:cubicBezTo>
                    <a:cubicBezTo>
                      <a:pt x="217" y="8307"/>
                      <a:pt x="217" y="8957"/>
                      <a:pt x="306" y="9596"/>
                    </a:cubicBezTo>
                    <a:cubicBezTo>
                      <a:pt x="398" y="10236"/>
                      <a:pt x="553" y="10868"/>
                      <a:pt x="768" y="11479"/>
                    </a:cubicBezTo>
                    <a:cubicBezTo>
                      <a:pt x="974" y="12097"/>
                      <a:pt x="1232" y="12696"/>
                      <a:pt x="1500" y="13293"/>
                    </a:cubicBezTo>
                    <a:cubicBezTo>
                      <a:pt x="880" y="12148"/>
                      <a:pt x="334" y="10933"/>
                      <a:pt x="119" y="9624"/>
                    </a:cubicBezTo>
                    <a:cubicBezTo>
                      <a:pt x="4" y="8967"/>
                      <a:pt x="0" y="8297"/>
                      <a:pt x="110" y="7639"/>
                    </a:cubicBezTo>
                    <a:cubicBezTo>
                      <a:pt x="218" y="6979"/>
                      <a:pt x="480" y="6349"/>
                      <a:pt x="817" y="5780"/>
                    </a:cubicBezTo>
                    <a:cubicBezTo>
                      <a:pt x="1157" y="5209"/>
                      <a:pt x="1568" y="4689"/>
                      <a:pt x="1995" y="4193"/>
                    </a:cubicBezTo>
                    <a:cubicBezTo>
                      <a:pt x="2426" y="3699"/>
                      <a:pt x="2865" y="3214"/>
                      <a:pt x="3315" y="2739"/>
                    </a:cubicBezTo>
                    <a:cubicBezTo>
                      <a:pt x="4210" y="1786"/>
                      <a:pt x="5146" y="873"/>
                      <a:pt x="6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4" name="Google Shape;4634;p51"/>
            <p:cNvSpPr/>
            <p:nvPr/>
          </p:nvSpPr>
          <p:spPr>
            <a:xfrm>
              <a:off x="7277494" y="4321711"/>
              <a:ext cx="773214" cy="78481"/>
            </a:xfrm>
            <a:custGeom>
              <a:rect b="b" l="l" r="r" t="t"/>
              <a:pathLst>
                <a:path extrusionOk="0" h="1103" w="10867">
                  <a:moveTo>
                    <a:pt x="10867" y="1102"/>
                  </a:moveTo>
                  <a:cubicBezTo>
                    <a:pt x="10062" y="645"/>
                    <a:pt x="9163" y="387"/>
                    <a:pt x="8254" y="258"/>
                  </a:cubicBezTo>
                  <a:cubicBezTo>
                    <a:pt x="7346" y="128"/>
                    <a:pt x="6419" y="111"/>
                    <a:pt x="5497" y="139"/>
                  </a:cubicBezTo>
                  <a:cubicBezTo>
                    <a:pt x="4576" y="158"/>
                    <a:pt x="3656" y="224"/>
                    <a:pt x="2738" y="326"/>
                  </a:cubicBezTo>
                  <a:cubicBezTo>
                    <a:pt x="2280" y="374"/>
                    <a:pt x="1823" y="434"/>
                    <a:pt x="1366" y="505"/>
                  </a:cubicBezTo>
                  <a:cubicBezTo>
                    <a:pt x="910" y="573"/>
                    <a:pt x="454" y="654"/>
                    <a:pt x="1" y="739"/>
                  </a:cubicBezTo>
                  <a:cubicBezTo>
                    <a:pt x="449" y="628"/>
                    <a:pt x="901" y="533"/>
                    <a:pt x="1357" y="448"/>
                  </a:cubicBezTo>
                  <a:cubicBezTo>
                    <a:pt x="1811" y="364"/>
                    <a:pt x="2268" y="292"/>
                    <a:pt x="2727" y="233"/>
                  </a:cubicBezTo>
                  <a:cubicBezTo>
                    <a:pt x="3645" y="113"/>
                    <a:pt x="4569" y="46"/>
                    <a:pt x="5494" y="18"/>
                  </a:cubicBezTo>
                  <a:cubicBezTo>
                    <a:pt x="6419" y="1"/>
                    <a:pt x="7351" y="15"/>
                    <a:pt x="8268" y="165"/>
                  </a:cubicBezTo>
                  <a:cubicBezTo>
                    <a:pt x="8727" y="238"/>
                    <a:pt x="9177" y="352"/>
                    <a:pt x="9617" y="500"/>
                  </a:cubicBezTo>
                  <a:cubicBezTo>
                    <a:pt x="10055" y="656"/>
                    <a:pt x="10478" y="851"/>
                    <a:pt x="10867"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8" name="Shape 4638"/>
        <p:cNvGrpSpPr/>
        <p:nvPr/>
      </p:nvGrpSpPr>
      <p:grpSpPr>
        <a:xfrm>
          <a:off x="0" y="0"/>
          <a:ext cx="0" cy="0"/>
          <a:chOff x="0" y="0"/>
          <a:chExt cx="0" cy="0"/>
        </a:xfrm>
      </p:grpSpPr>
      <p:sp>
        <p:nvSpPr>
          <p:cNvPr id="4639" name="Google Shape;4639;p52"/>
          <p:cNvSpPr txBox="1"/>
          <p:nvPr>
            <p:ph type="title"/>
          </p:nvPr>
        </p:nvSpPr>
        <p:spPr>
          <a:xfrm>
            <a:off x="800100" y="597450"/>
            <a:ext cx="75438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Upcomi</a:t>
            </a:r>
            <a:r>
              <a:rPr lang="en"/>
              <a:t>ng events</a:t>
            </a:r>
            <a:endParaRPr/>
          </a:p>
        </p:txBody>
      </p:sp>
      <p:sp>
        <p:nvSpPr>
          <p:cNvPr id="4640" name="Google Shape;4640;p52"/>
          <p:cNvSpPr txBox="1"/>
          <p:nvPr>
            <p:ph idx="4294967295" type="subTitle"/>
          </p:nvPr>
        </p:nvSpPr>
        <p:spPr>
          <a:xfrm flipH="1">
            <a:off x="800095" y="1405350"/>
            <a:ext cx="2655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b="1" lang="en" sz="2000"/>
              <a:t>July</a:t>
            </a:r>
            <a:endParaRPr b="1" sz="2000">
              <a:solidFill>
                <a:schemeClr val="dk1"/>
              </a:solidFill>
            </a:endParaRPr>
          </a:p>
        </p:txBody>
      </p:sp>
      <p:sp>
        <p:nvSpPr>
          <p:cNvPr id="4641" name="Google Shape;4641;p52"/>
          <p:cNvSpPr txBox="1"/>
          <p:nvPr>
            <p:ph idx="4294967295" type="subTitle"/>
          </p:nvPr>
        </p:nvSpPr>
        <p:spPr>
          <a:xfrm flipH="1">
            <a:off x="800095" y="1766393"/>
            <a:ext cx="2655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Mercury is the closest planet to the Sun</a:t>
            </a:r>
            <a:endParaRPr>
              <a:solidFill>
                <a:schemeClr val="dk1"/>
              </a:solidFill>
            </a:endParaRPr>
          </a:p>
        </p:txBody>
      </p:sp>
      <p:sp>
        <p:nvSpPr>
          <p:cNvPr id="4642" name="Google Shape;4642;p52"/>
          <p:cNvSpPr txBox="1"/>
          <p:nvPr>
            <p:ph idx="4294967295" type="subTitle"/>
          </p:nvPr>
        </p:nvSpPr>
        <p:spPr>
          <a:xfrm flipH="1">
            <a:off x="800095" y="2472720"/>
            <a:ext cx="2655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b="1" lang="en" sz="2000"/>
              <a:t>September</a:t>
            </a:r>
            <a:endParaRPr b="1" sz="2000">
              <a:solidFill>
                <a:schemeClr val="dk1"/>
              </a:solidFill>
            </a:endParaRPr>
          </a:p>
        </p:txBody>
      </p:sp>
      <p:sp>
        <p:nvSpPr>
          <p:cNvPr id="4643" name="Google Shape;4643;p52"/>
          <p:cNvSpPr txBox="1"/>
          <p:nvPr>
            <p:ph idx="4294967295" type="subTitle"/>
          </p:nvPr>
        </p:nvSpPr>
        <p:spPr>
          <a:xfrm flipH="1">
            <a:off x="800095" y="2833763"/>
            <a:ext cx="2655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Venus has a nice name and high temperatures</a:t>
            </a:r>
            <a:endParaRPr>
              <a:solidFill>
                <a:schemeClr val="dk1"/>
              </a:solidFill>
            </a:endParaRPr>
          </a:p>
        </p:txBody>
      </p:sp>
      <p:sp>
        <p:nvSpPr>
          <p:cNvPr id="4644" name="Google Shape;4644;p52"/>
          <p:cNvSpPr txBox="1"/>
          <p:nvPr>
            <p:ph idx="4294967295" type="subTitle"/>
          </p:nvPr>
        </p:nvSpPr>
        <p:spPr>
          <a:xfrm>
            <a:off x="5455675" y="1405350"/>
            <a:ext cx="2655900" cy="3384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b="1" lang="en" sz="2000"/>
              <a:t>October</a:t>
            </a:r>
            <a:endParaRPr b="1" sz="2000">
              <a:solidFill>
                <a:schemeClr val="dk1"/>
              </a:solidFill>
            </a:endParaRPr>
          </a:p>
        </p:txBody>
      </p:sp>
      <p:sp>
        <p:nvSpPr>
          <p:cNvPr id="4645" name="Google Shape;4645;p52"/>
          <p:cNvSpPr txBox="1"/>
          <p:nvPr>
            <p:ph idx="4294967295" type="subTitle"/>
          </p:nvPr>
        </p:nvSpPr>
        <p:spPr>
          <a:xfrm>
            <a:off x="5455675" y="1766393"/>
            <a:ext cx="2655900" cy="5451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Jupiter is a gas giant and the biggest planet</a:t>
            </a:r>
            <a:endParaRPr>
              <a:solidFill>
                <a:schemeClr val="dk1"/>
              </a:solidFill>
            </a:endParaRPr>
          </a:p>
        </p:txBody>
      </p:sp>
      <p:sp>
        <p:nvSpPr>
          <p:cNvPr id="4646" name="Google Shape;4646;p52"/>
          <p:cNvSpPr txBox="1"/>
          <p:nvPr>
            <p:ph idx="4294967295" type="subTitle"/>
          </p:nvPr>
        </p:nvSpPr>
        <p:spPr>
          <a:xfrm>
            <a:off x="5455675" y="2472719"/>
            <a:ext cx="2655900" cy="3384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b="1" lang="en" sz="2000"/>
              <a:t>November</a:t>
            </a:r>
            <a:endParaRPr b="1" sz="2000">
              <a:solidFill>
                <a:schemeClr val="dk1"/>
              </a:solidFill>
            </a:endParaRPr>
          </a:p>
        </p:txBody>
      </p:sp>
      <p:sp>
        <p:nvSpPr>
          <p:cNvPr id="4647" name="Google Shape;4647;p52"/>
          <p:cNvSpPr txBox="1"/>
          <p:nvPr>
            <p:ph idx="4294967295" type="subTitle"/>
          </p:nvPr>
        </p:nvSpPr>
        <p:spPr>
          <a:xfrm>
            <a:off x="5455675" y="2833762"/>
            <a:ext cx="2655900" cy="5451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Saturn is a gas giant and has several rings</a:t>
            </a:r>
            <a:endParaRPr>
              <a:solidFill>
                <a:schemeClr val="dk1"/>
              </a:solidFill>
            </a:endParaRPr>
          </a:p>
        </p:txBody>
      </p:sp>
      <p:sp>
        <p:nvSpPr>
          <p:cNvPr id="4648" name="Google Shape;4648;p52"/>
          <p:cNvSpPr txBox="1"/>
          <p:nvPr/>
        </p:nvSpPr>
        <p:spPr>
          <a:xfrm>
            <a:off x="3464300" y="1577150"/>
            <a:ext cx="630900" cy="5334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b="1" lang="en" sz="3500">
                <a:solidFill>
                  <a:schemeClr val="dk2"/>
                </a:solidFill>
                <a:latin typeface="Advent Pro"/>
                <a:ea typeface="Advent Pro"/>
                <a:cs typeface="Advent Pro"/>
                <a:sym typeface="Advent Pro"/>
              </a:rPr>
              <a:t>30</a:t>
            </a:r>
            <a:endParaRPr b="1" sz="3500">
              <a:solidFill>
                <a:schemeClr val="dk2"/>
              </a:solidFill>
              <a:latin typeface="Advent Pro"/>
              <a:ea typeface="Advent Pro"/>
              <a:cs typeface="Advent Pro"/>
              <a:sym typeface="Advent Pro"/>
            </a:endParaRPr>
          </a:p>
        </p:txBody>
      </p:sp>
      <p:sp>
        <p:nvSpPr>
          <p:cNvPr id="4649" name="Google Shape;4649;p52"/>
          <p:cNvSpPr txBox="1"/>
          <p:nvPr/>
        </p:nvSpPr>
        <p:spPr>
          <a:xfrm>
            <a:off x="3464300" y="2673075"/>
            <a:ext cx="630900" cy="5334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b="1" lang="en" sz="3500">
                <a:solidFill>
                  <a:schemeClr val="dk2"/>
                </a:solidFill>
                <a:latin typeface="Advent Pro"/>
                <a:ea typeface="Advent Pro"/>
                <a:cs typeface="Advent Pro"/>
                <a:sym typeface="Advent Pro"/>
              </a:rPr>
              <a:t>02</a:t>
            </a:r>
            <a:endParaRPr b="1" sz="3500">
              <a:solidFill>
                <a:schemeClr val="dk2"/>
              </a:solidFill>
              <a:latin typeface="Advent Pro"/>
              <a:ea typeface="Advent Pro"/>
              <a:cs typeface="Advent Pro"/>
              <a:sym typeface="Advent Pro"/>
            </a:endParaRPr>
          </a:p>
        </p:txBody>
      </p:sp>
      <p:sp>
        <p:nvSpPr>
          <p:cNvPr id="4650" name="Google Shape;4650;p52"/>
          <p:cNvSpPr txBox="1"/>
          <p:nvPr/>
        </p:nvSpPr>
        <p:spPr>
          <a:xfrm flipH="1">
            <a:off x="4817820" y="1577150"/>
            <a:ext cx="630900" cy="5334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b="1" lang="en" sz="3500">
                <a:solidFill>
                  <a:schemeClr val="dk2"/>
                </a:solidFill>
                <a:latin typeface="Advent Pro"/>
                <a:ea typeface="Advent Pro"/>
                <a:cs typeface="Advent Pro"/>
                <a:sym typeface="Advent Pro"/>
              </a:rPr>
              <a:t>15</a:t>
            </a:r>
            <a:endParaRPr b="1" sz="3500">
              <a:solidFill>
                <a:schemeClr val="dk2"/>
              </a:solidFill>
              <a:latin typeface="Advent Pro"/>
              <a:ea typeface="Advent Pro"/>
              <a:cs typeface="Advent Pro"/>
              <a:sym typeface="Advent Pro"/>
            </a:endParaRPr>
          </a:p>
        </p:txBody>
      </p:sp>
      <p:sp>
        <p:nvSpPr>
          <p:cNvPr id="4651" name="Google Shape;4651;p52"/>
          <p:cNvSpPr txBox="1"/>
          <p:nvPr/>
        </p:nvSpPr>
        <p:spPr>
          <a:xfrm flipH="1">
            <a:off x="4817820" y="2673075"/>
            <a:ext cx="630900" cy="5334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b="1" lang="en" sz="3500">
                <a:solidFill>
                  <a:schemeClr val="dk2"/>
                </a:solidFill>
                <a:latin typeface="Advent Pro"/>
                <a:ea typeface="Advent Pro"/>
                <a:cs typeface="Advent Pro"/>
                <a:sym typeface="Advent Pro"/>
              </a:rPr>
              <a:t>10</a:t>
            </a:r>
            <a:endParaRPr b="1" sz="3500">
              <a:solidFill>
                <a:schemeClr val="dk2"/>
              </a:solidFill>
              <a:latin typeface="Advent Pro"/>
              <a:ea typeface="Advent Pro"/>
              <a:cs typeface="Advent Pro"/>
              <a:sym typeface="Advent Pro"/>
            </a:endParaRPr>
          </a:p>
        </p:txBody>
      </p:sp>
      <p:sp>
        <p:nvSpPr>
          <p:cNvPr id="4652" name="Google Shape;4652;p52"/>
          <p:cNvSpPr txBox="1"/>
          <p:nvPr>
            <p:ph idx="4294967295" type="subTitle"/>
          </p:nvPr>
        </p:nvSpPr>
        <p:spPr>
          <a:xfrm flipH="1">
            <a:off x="800095" y="3540095"/>
            <a:ext cx="2655900" cy="3384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b="1" lang="en" sz="2000"/>
              <a:t>September</a:t>
            </a:r>
            <a:endParaRPr b="1" sz="2000">
              <a:solidFill>
                <a:schemeClr val="dk1"/>
              </a:solidFill>
            </a:endParaRPr>
          </a:p>
        </p:txBody>
      </p:sp>
      <p:sp>
        <p:nvSpPr>
          <p:cNvPr id="4653" name="Google Shape;4653;p52"/>
          <p:cNvSpPr txBox="1"/>
          <p:nvPr>
            <p:ph idx="4294967295" type="subTitle"/>
          </p:nvPr>
        </p:nvSpPr>
        <p:spPr>
          <a:xfrm flipH="1">
            <a:off x="800095" y="3901138"/>
            <a:ext cx="2655900" cy="545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Neptune is the farthest planet from the Sun</a:t>
            </a:r>
            <a:endParaRPr>
              <a:solidFill>
                <a:schemeClr val="dk1"/>
              </a:solidFill>
            </a:endParaRPr>
          </a:p>
        </p:txBody>
      </p:sp>
      <p:sp>
        <p:nvSpPr>
          <p:cNvPr id="4654" name="Google Shape;4654;p52"/>
          <p:cNvSpPr txBox="1"/>
          <p:nvPr>
            <p:ph idx="4294967295" type="subTitle"/>
          </p:nvPr>
        </p:nvSpPr>
        <p:spPr>
          <a:xfrm>
            <a:off x="5455675" y="3540094"/>
            <a:ext cx="2655900" cy="3384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b="1" lang="en" sz="2000"/>
              <a:t>December</a:t>
            </a:r>
            <a:endParaRPr b="1" sz="2000">
              <a:solidFill>
                <a:schemeClr val="dk1"/>
              </a:solidFill>
            </a:endParaRPr>
          </a:p>
        </p:txBody>
      </p:sp>
      <p:sp>
        <p:nvSpPr>
          <p:cNvPr id="4655" name="Google Shape;4655;p52"/>
          <p:cNvSpPr txBox="1"/>
          <p:nvPr>
            <p:ph idx="4294967295" type="subTitle"/>
          </p:nvPr>
        </p:nvSpPr>
        <p:spPr>
          <a:xfrm>
            <a:off x="5455675" y="3901137"/>
            <a:ext cx="2655900" cy="5451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Despite being red, Mars is actually a cold place</a:t>
            </a:r>
            <a:endParaRPr>
              <a:solidFill>
                <a:schemeClr val="dk1"/>
              </a:solidFill>
            </a:endParaRPr>
          </a:p>
        </p:txBody>
      </p:sp>
      <p:sp>
        <p:nvSpPr>
          <p:cNvPr id="4656" name="Google Shape;4656;p52"/>
          <p:cNvSpPr txBox="1"/>
          <p:nvPr/>
        </p:nvSpPr>
        <p:spPr>
          <a:xfrm>
            <a:off x="3464300" y="3740450"/>
            <a:ext cx="630900" cy="5334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b="1" lang="en" sz="3500">
                <a:solidFill>
                  <a:schemeClr val="dk2"/>
                </a:solidFill>
                <a:latin typeface="Advent Pro"/>
                <a:ea typeface="Advent Pro"/>
                <a:cs typeface="Advent Pro"/>
                <a:sym typeface="Advent Pro"/>
              </a:rPr>
              <a:t>21</a:t>
            </a:r>
            <a:endParaRPr b="1" sz="3500">
              <a:solidFill>
                <a:schemeClr val="dk2"/>
              </a:solidFill>
              <a:latin typeface="Advent Pro"/>
              <a:ea typeface="Advent Pro"/>
              <a:cs typeface="Advent Pro"/>
              <a:sym typeface="Advent Pro"/>
            </a:endParaRPr>
          </a:p>
        </p:txBody>
      </p:sp>
      <p:sp>
        <p:nvSpPr>
          <p:cNvPr id="4657" name="Google Shape;4657;p52"/>
          <p:cNvSpPr txBox="1"/>
          <p:nvPr/>
        </p:nvSpPr>
        <p:spPr>
          <a:xfrm flipH="1">
            <a:off x="4817820" y="3740450"/>
            <a:ext cx="630900" cy="533400"/>
          </a:xfrm>
          <a:prstGeom prst="rect">
            <a:avLst/>
          </a:prstGeom>
          <a:noFill/>
          <a:ln>
            <a:noFill/>
          </a:ln>
        </p:spPr>
        <p:txBody>
          <a:bodyPr anchorCtr="0" anchor="t" bIns="0" lIns="91425" spcFirstLastPara="1" rIns="91425" wrap="square" tIns="0">
            <a:noAutofit/>
          </a:bodyPr>
          <a:lstStyle/>
          <a:p>
            <a:pPr indent="0" lvl="0" marL="0" rtl="0" algn="r">
              <a:spcBef>
                <a:spcPts val="0"/>
              </a:spcBef>
              <a:spcAft>
                <a:spcPts val="0"/>
              </a:spcAft>
              <a:buNone/>
            </a:pPr>
            <a:r>
              <a:rPr b="1" lang="en" sz="3500">
                <a:solidFill>
                  <a:schemeClr val="dk2"/>
                </a:solidFill>
                <a:latin typeface="Advent Pro"/>
                <a:ea typeface="Advent Pro"/>
                <a:cs typeface="Advent Pro"/>
                <a:sym typeface="Advent Pro"/>
              </a:rPr>
              <a:t>25</a:t>
            </a:r>
            <a:endParaRPr b="1" sz="3500">
              <a:solidFill>
                <a:schemeClr val="dk2"/>
              </a:solidFill>
              <a:latin typeface="Advent Pro"/>
              <a:ea typeface="Advent Pro"/>
              <a:cs typeface="Advent Pro"/>
              <a:sym typeface="Advent Pro"/>
            </a:endParaRPr>
          </a:p>
        </p:txBody>
      </p:sp>
      <p:cxnSp>
        <p:nvCxnSpPr>
          <p:cNvPr id="4658" name="Google Shape;4658;p52"/>
          <p:cNvCxnSpPr>
            <a:stCxn id="4648" idx="2"/>
            <a:endCxn id="4649" idx="0"/>
          </p:cNvCxnSpPr>
          <p:nvPr/>
        </p:nvCxnSpPr>
        <p:spPr>
          <a:xfrm>
            <a:off x="3779750" y="2110550"/>
            <a:ext cx="0" cy="562500"/>
          </a:xfrm>
          <a:prstGeom prst="straightConnector1">
            <a:avLst/>
          </a:prstGeom>
          <a:noFill/>
          <a:ln cap="flat" cmpd="sng" w="9525">
            <a:solidFill>
              <a:schemeClr val="lt2"/>
            </a:solidFill>
            <a:prstDash val="solid"/>
            <a:round/>
            <a:headEnd len="med" w="med" type="none"/>
            <a:tailEnd len="med" w="med" type="none"/>
          </a:ln>
        </p:spPr>
      </p:cxnSp>
      <p:cxnSp>
        <p:nvCxnSpPr>
          <p:cNvPr id="4659" name="Google Shape;4659;p52"/>
          <p:cNvCxnSpPr>
            <a:stCxn id="4649" idx="2"/>
            <a:endCxn id="4656" idx="0"/>
          </p:cNvCxnSpPr>
          <p:nvPr/>
        </p:nvCxnSpPr>
        <p:spPr>
          <a:xfrm>
            <a:off x="3779750" y="3206475"/>
            <a:ext cx="0" cy="534000"/>
          </a:xfrm>
          <a:prstGeom prst="straightConnector1">
            <a:avLst/>
          </a:prstGeom>
          <a:noFill/>
          <a:ln cap="flat" cmpd="sng" w="9525">
            <a:solidFill>
              <a:schemeClr val="lt2"/>
            </a:solidFill>
            <a:prstDash val="solid"/>
            <a:round/>
            <a:headEnd len="med" w="med" type="none"/>
            <a:tailEnd len="med" w="med" type="none"/>
          </a:ln>
        </p:spPr>
      </p:cxnSp>
      <p:cxnSp>
        <p:nvCxnSpPr>
          <p:cNvPr id="4660" name="Google Shape;4660;p52"/>
          <p:cNvCxnSpPr>
            <a:stCxn id="4656" idx="2"/>
            <a:endCxn id="4657" idx="2"/>
          </p:cNvCxnSpPr>
          <p:nvPr/>
        </p:nvCxnSpPr>
        <p:spPr>
          <a:xfrm flipH="1" rot="-5400000">
            <a:off x="4456250" y="3597350"/>
            <a:ext cx="600" cy="1353600"/>
          </a:xfrm>
          <a:prstGeom prst="bentConnector3">
            <a:avLst>
              <a:gd fmla="val 39687500" name="adj1"/>
            </a:avLst>
          </a:prstGeom>
          <a:noFill/>
          <a:ln cap="flat" cmpd="sng" w="9525">
            <a:solidFill>
              <a:schemeClr val="lt2"/>
            </a:solidFill>
            <a:prstDash val="solid"/>
            <a:round/>
            <a:headEnd len="med" w="med" type="none"/>
            <a:tailEnd len="med" w="med" type="none"/>
          </a:ln>
        </p:spPr>
      </p:cxnSp>
      <p:cxnSp>
        <p:nvCxnSpPr>
          <p:cNvPr id="4661" name="Google Shape;4661;p52"/>
          <p:cNvCxnSpPr>
            <a:stCxn id="4657" idx="0"/>
            <a:endCxn id="4651" idx="2"/>
          </p:cNvCxnSpPr>
          <p:nvPr/>
        </p:nvCxnSpPr>
        <p:spPr>
          <a:xfrm rot="10800000">
            <a:off x="5133270" y="3206450"/>
            <a:ext cx="0" cy="534000"/>
          </a:xfrm>
          <a:prstGeom prst="straightConnector1">
            <a:avLst/>
          </a:prstGeom>
          <a:noFill/>
          <a:ln cap="flat" cmpd="sng" w="9525">
            <a:solidFill>
              <a:schemeClr val="lt2"/>
            </a:solidFill>
            <a:prstDash val="solid"/>
            <a:round/>
            <a:headEnd len="med" w="med" type="none"/>
            <a:tailEnd len="med" w="med" type="none"/>
          </a:ln>
        </p:spPr>
      </p:cxnSp>
      <p:cxnSp>
        <p:nvCxnSpPr>
          <p:cNvPr id="4662" name="Google Shape;4662;p52"/>
          <p:cNvCxnSpPr>
            <a:stCxn id="4651" idx="0"/>
            <a:endCxn id="4650" idx="2"/>
          </p:cNvCxnSpPr>
          <p:nvPr/>
        </p:nvCxnSpPr>
        <p:spPr>
          <a:xfrm rot="10800000">
            <a:off x="5133270" y="2110575"/>
            <a:ext cx="0" cy="562500"/>
          </a:xfrm>
          <a:prstGeom prst="straightConnector1">
            <a:avLst/>
          </a:prstGeom>
          <a:noFill/>
          <a:ln cap="flat" cmpd="sng" w="9525">
            <a:solidFill>
              <a:schemeClr val="lt2"/>
            </a:solidFill>
            <a:prstDash val="solid"/>
            <a:round/>
            <a:headEnd len="med" w="med" type="none"/>
            <a:tailEnd len="med" w="med" type="none"/>
          </a:ln>
        </p:spPr>
      </p:cxnSp>
      <p:sp>
        <p:nvSpPr>
          <p:cNvPr id="4663" name="Google Shape;4663;p52"/>
          <p:cNvSpPr/>
          <p:nvPr/>
        </p:nvSpPr>
        <p:spPr>
          <a:xfrm flipH="1">
            <a:off x="7077000" y="955839"/>
            <a:ext cx="2067000" cy="113700"/>
          </a:xfrm>
          <a:prstGeom prst="rect">
            <a:avLst/>
          </a:prstGeom>
          <a:gradFill>
            <a:gsLst>
              <a:gs pos="0">
                <a:schemeClr val="lt2"/>
              </a:gs>
              <a:gs pos="89000">
                <a:srgbClr val="521A6D"/>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4" name="Google Shape;4664;p52"/>
          <p:cNvGrpSpPr/>
          <p:nvPr/>
        </p:nvGrpSpPr>
        <p:grpSpPr>
          <a:xfrm flipH="1">
            <a:off x="7000151" y="343798"/>
            <a:ext cx="851946" cy="687795"/>
            <a:chOff x="3974575" y="4314877"/>
            <a:chExt cx="1133360" cy="914985"/>
          </a:xfrm>
        </p:grpSpPr>
        <p:sp>
          <p:nvSpPr>
            <p:cNvPr id="4665" name="Google Shape;4665;p52"/>
            <p:cNvSpPr/>
            <p:nvPr/>
          </p:nvSpPr>
          <p:spPr>
            <a:xfrm>
              <a:off x="4238433" y="4694838"/>
              <a:ext cx="539857" cy="530322"/>
            </a:xfrm>
            <a:custGeom>
              <a:rect b="b" l="l" r="r" t="t"/>
              <a:pathLst>
                <a:path extrusionOk="0" h="9368" w="9536">
                  <a:moveTo>
                    <a:pt x="2053" y="39"/>
                  </a:moveTo>
                  <a:cubicBezTo>
                    <a:pt x="2712" y="86"/>
                    <a:pt x="3370" y="115"/>
                    <a:pt x="4031" y="138"/>
                  </a:cubicBezTo>
                  <a:cubicBezTo>
                    <a:pt x="4747" y="164"/>
                    <a:pt x="5461" y="189"/>
                    <a:pt x="6171" y="194"/>
                  </a:cubicBezTo>
                  <a:cubicBezTo>
                    <a:pt x="6224" y="199"/>
                    <a:pt x="6278" y="199"/>
                    <a:pt x="6330" y="194"/>
                  </a:cubicBezTo>
                  <a:cubicBezTo>
                    <a:pt x="7374" y="197"/>
                    <a:pt x="8414" y="157"/>
                    <a:pt x="9458" y="11"/>
                  </a:cubicBezTo>
                  <a:cubicBezTo>
                    <a:pt x="9472" y="9"/>
                    <a:pt x="9484" y="4"/>
                    <a:pt x="9498" y="0"/>
                  </a:cubicBezTo>
                  <a:cubicBezTo>
                    <a:pt x="9511" y="2"/>
                    <a:pt x="9523" y="4"/>
                    <a:pt x="9535" y="4"/>
                  </a:cubicBezTo>
                  <a:lnTo>
                    <a:pt x="7737" y="8700"/>
                  </a:lnTo>
                  <a:cubicBezTo>
                    <a:pt x="5580" y="9367"/>
                    <a:pt x="3272" y="9367"/>
                    <a:pt x="1116" y="8700"/>
                  </a:cubicBezTo>
                  <a:lnTo>
                    <a:pt x="1" y="68"/>
                  </a:lnTo>
                  <a:cubicBezTo>
                    <a:pt x="685" y="91"/>
                    <a:pt x="1369" y="79"/>
                    <a:pt x="2053" y="39"/>
                  </a:cubicBezTo>
                  <a:close/>
                </a:path>
              </a:pathLst>
            </a:custGeom>
            <a:gradFill>
              <a:gsLst>
                <a:gs pos="0">
                  <a:schemeClr val="lt1"/>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2"/>
            <p:cNvSpPr/>
            <p:nvPr/>
          </p:nvSpPr>
          <p:spPr>
            <a:xfrm>
              <a:off x="4238263" y="4671402"/>
              <a:ext cx="538838" cy="52534"/>
            </a:xfrm>
            <a:custGeom>
              <a:rect b="b" l="l" r="r" t="t"/>
              <a:pathLst>
                <a:path extrusionOk="0" h="928" w="9518">
                  <a:moveTo>
                    <a:pt x="9517" y="465"/>
                  </a:moveTo>
                  <a:cubicBezTo>
                    <a:pt x="9517" y="720"/>
                    <a:pt x="7386" y="927"/>
                    <a:pt x="4759" y="927"/>
                  </a:cubicBezTo>
                  <a:cubicBezTo>
                    <a:pt x="2132" y="927"/>
                    <a:pt x="0" y="720"/>
                    <a:pt x="0" y="465"/>
                  </a:cubicBezTo>
                  <a:cubicBezTo>
                    <a:pt x="0" y="208"/>
                    <a:pt x="2132" y="1"/>
                    <a:pt x="4759" y="1"/>
                  </a:cubicBezTo>
                  <a:cubicBezTo>
                    <a:pt x="7386" y="1"/>
                    <a:pt x="9517" y="208"/>
                    <a:pt x="9517" y="465"/>
                  </a:cubicBezTo>
                  <a:close/>
                </a:path>
              </a:pathLst>
            </a:custGeom>
            <a:solidFill>
              <a:srgbClr val="4C38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2"/>
            <p:cNvSpPr/>
            <p:nvPr/>
          </p:nvSpPr>
          <p:spPr>
            <a:xfrm>
              <a:off x="4419981" y="4474062"/>
              <a:ext cx="609490" cy="755800"/>
            </a:xfrm>
            <a:custGeom>
              <a:rect b="b" l="l" r="r" t="t"/>
              <a:pathLst>
                <a:path extrusionOk="0" h="13351" w="10766">
                  <a:moveTo>
                    <a:pt x="671" y="4003"/>
                  </a:moveTo>
                  <a:cubicBezTo>
                    <a:pt x="671" y="4003"/>
                    <a:pt x="3142" y="1"/>
                    <a:pt x="4354" y="903"/>
                  </a:cubicBezTo>
                  <a:cubicBezTo>
                    <a:pt x="5565" y="1804"/>
                    <a:pt x="10765" y="4618"/>
                    <a:pt x="10505" y="13351"/>
                  </a:cubicBezTo>
                  <a:cubicBezTo>
                    <a:pt x="10505" y="13351"/>
                    <a:pt x="6471" y="9964"/>
                    <a:pt x="3832" y="8533"/>
                  </a:cubicBezTo>
                  <a:cubicBezTo>
                    <a:pt x="1193" y="7100"/>
                    <a:pt x="1598" y="4050"/>
                    <a:pt x="1598" y="4050"/>
                  </a:cubicBezTo>
                  <a:lnTo>
                    <a:pt x="0" y="5257"/>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2"/>
            <p:cNvSpPr/>
            <p:nvPr/>
          </p:nvSpPr>
          <p:spPr>
            <a:xfrm>
              <a:off x="4524822" y="4576242"/>
              <a:ext cx="436539" cy="525680"/>
            </a:xfrm>
            <a:custGeom>
              <a:rect b="b" l="l" r="r" t="t"/>
              <a:pathLst>
                <a:path extrusionOk="0" h="9286" w="7711">
                  <a:moveTo>
                    <a:pt x="65" y="1481"/>
                  </a:moveTo>
                  <a:cubicBezTo>
                    <a:pt x="290" y="908"/>
                    <a:pt x="1051" y="707"/>
                    <a:pt x="1636" y="903"/>
                  </a:cubicBezTo>
                  <a:cubicBezTo>
                    <a:pt x="2219" y="1099"/>
                    <a:pt x="2659" y="1577"/>
                    <a:pt x="3053" y="2048"/>
                  </a:cubicBezTo>
                  <a:cubicBezTo>
                    <a:pt x="4904" y="4249"/>
                    <a:pt x="6429" y="6711"/>
                    <a:pt x="7711" y="9285"/>
                  </a:cubicBezTo>
                  <a:cubicBezTo>
                    <a:pt x="6543" y="6419"/>
                    <a:pt x="5335" y="3488"/>
                    <a:pt x="3252" y="1200"/>
                  </a:cubicBezTo>
                  <a:cubicBezTo>
                    <a:pt x="2926" y="838"/>
                    <a:pt x="2568" y="489"/>
                    <a:pt x="2130" y="275"/>
                  </a:cubicBezTo>
                  <a:cubicBezTo>
                    <a:pt x="1690" y="62"/>
                    <a:pt x="1154" y="1"/>
                    <a:pt x="718" y="219"/>
                  </a:cubicBezTo>
                  <a:cubicBezTo>
                    <a:pt x="281" y="439"/>
                    <a:pt x="0" y="980"/>
                    <a:pt x="168" y="143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2"/>
            <p:cNvSpPr/>
            <p:nvPr/>
          </p:nvSpPr>
          <p:spPr>
            <a:xfrm>
              <a:off x="4593376" y="4425944"/>
              <a:ext cx="376303" cy="490469"/>
            </a:xfrm>
            <a:custGeom>
              <a:rect b="b" l="l" r="r" t="t"/>
              <a:pathLst>
                <a:path extrusionOk="0" h="8664" w="6647">
                  <a:moveTo>
                    <a:pt x="1" y="0"/>
                  </a:moveTo>
                  <a:cubicBezTo>
                    <a:pt x="1039" y="2175"/>
                    <a:pt x="2314" y="4757"/>
                    <a:pt x="3323" y="6093"/>
                  </a:cubicBezTo>
                  <a:cubicBezTo>
                    <a:pt x="3742" y="6648"/>
                    <a:pt x="5560" y="8051"/>
                    <a:pt x="6646" y="8664"/>
                  </a:cubicBezTo>
                  <a:cubicBezTo>
                    <a:pt x="5663" y="3626"/>
                    <a:pt x="2672" y="3614"/>
                    <a:pt x="1006" y="934"/>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2"/>
            <p:cNvSpPr/>
            <p:nvPr/>
          </p:nvSpPr>
          <p:spPr>
            <a:xfrm>
              <a:off x="4506424" y="4703330"/>
              <a:ext cx="508324" cy="526530"/>
            </a:xfrm>
            <a:custGeom>
              <a:rect b="b" l="l" r="r" t="t"/>
              <a:pathLst>
                <a:path extrusionOk="0" h="9301" w="8979">
                  <a:moveTo>
                    <a:pt x="8978" y="9301"/>
                  </a:moveTo>
                  <a:cubicBezTo>
                    <a:pt x="8128" y="8556"/>
                    <a:pt x="7252" y="7843"/>
                    <a:pt x="6358" y="7152"/>
                  </a:cubicBezTo>
                  <a:cubicBezTo>
                    <a:pt x="5464" y="6459"/>
                    <a:pt x="4546" y="5797"/>
                    <a:pt x="3600" y="5176"/>
                  </a:cubicBezTo>
                  <a:cubicBezTo>
                    <a:pt x="3364" y="5021"/>
                    <a:pt x="3118" y="4878"/>
                    <a:pt x="2877" y="4729"/>
                  </a:cubicBezTo>
                  <a:cubicBezTo>
                    <a:pt x="2635" y="4586"/>
                    <a:pt x="2376" y="4455"/>
                    <a:pt x="2146" y="4305"/>
                  </a:cubicBezTo>
                  <a:cubicBezTo>
                    <a:pt x="1902" y="4171"/>
                    <a:pt x="1687" y="3991"/>
                    <a:pt x="1474" y="3813"/>
                  </a:cubicBezTo>
                  <a:lnTo>
                    <a:pt x="1182" y="3516"/>
                  </a:lnTo>
                  <a:cubicBezTo>
                    <a:pt x="1092" y="3410"/>
                    <a:pt x="1010" y="3298"/>
                    <a:pt x="922" y="3190"/>
                  </a:cubicBezTo>
                  <a:cubicBezTo>
                    <a:pt x="598" y="2732"/>
                    <a:pt x="362" y="2219"/>
                    <a:pt x="228" y="1674"/>
                  </a:cubicBezTo>
                  <a:cubicBezTo>
                    <a:pt x="90" y="1128"/>
                    <a:pt x="36" y="564"/>
                    <a:pt x="71" y="0"/>
                  </a:cubicBezTo>
                  <a:cubicBezTo>
                    <a:pt x="1" y="562"/>
                    <a:pt x="44" y="1135"/>
                    <a:pt x="160" y="1692"/>
                  </a:cubicBezTo>
                  <a:cubicBezTo>
                    <a:pt x="282" y="2250"/>
                    <a:pt x="509" y="2779"/>
                    <a:pt x="830" y="3254"/>
                  </a:cubicBezTo>
                  <a:cubicBezTo>
                    <a:pt x="1148" y="3732"/>
                    <a:pt x="1587" y="4123"/>
                    <a:pt x="2076" y="4418"/>
                  </a:cubicBezTo>
                  <a:cubicBezTo>
                    <a:pt x="2319" y="4577"/>
                    <a:pt x="2563" y="4705"/>
                    <a:pt x="2806" y="4850"/>
                  </a:cubicBezTo>
                  <a:cubicBezTo>
                    <a:pt x="3045" y="4998"/>
                    <a:pt x="3286" y="5143"/>
                    <a:pt x="3522" y="5298"/>
                  </a:cubicBezTo>
                  <a:cubicBezTo>
                    <a:pt x="4469" y="5906"/>
                    <a:pt x="5384" y="6569"/>
                    <a:pt x="6290" y="7241"/>
                  </a:cubicBezTo>
                  <a:cubicBezTo>
                    <a:pt x="6746" y="7575"/>
                    <a:pt x="7194" y="7917"/>
                    <a:pt x="7641" y="8262"/>
                  </a:cubicBezTo>
                  <a:cubicBezTo>
                    <a:pt x="8088" y="8608"/>
                    <a:pt x="8533" y="8952"/>
                    <a:pt x="8978" y="9301"/>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2"/>
            <p:cNvSpPr/>
            <p:nvPr/>
          </p:nvSpPr>
          <p:spPr>
            <a:xfrm>
              <a:off x="3974575" y="4375166"/>
              <a:ext cx="512966" cy="523076"/>
            </a:xfrm>
            <a:custGeom>
              <a:rect b="b" l="l" r="r" t="t"/>
              <a:pathLst>
                <a:path extrusionOk="0" h="9240" w="9061">
                  <a:moveTo>
                    <a:pt x="9061" y="3402"/>
                  </a:moveTo>
                  <a:cubicBezTo>
                    <a:pt x="8629" y="2987"/>
                    <a:pt x="8757" y="1755"/>
                    <a:pt x="7023" y="877"/>
                  </a:cubicBezTo>
                  <a:cubicBezTo>
                    <a:pt x="5288" y="0"/>
                    <a:pt x="4080" y="115"/>
                    <a:pt x="3513" y="58"/>
                  </a:cubicBezTo>
                  <a:cubicBezTo>
                    <a:pt x="2946" y="0"/>
                    <a:pt x="1282" y="2292"/>
                    <a:pt x="642" y="4483"/>
                  </a:cubicBezTo>
                  <a:cubicBezTo>
                    <a:pt x="1" y="6672"/>
                    <a:pt x="497" y="9240"/>
                    <a:pt x="497" y="9240"/>
                  </a:cubicBezTo>
                  <a:cubicBezTo>
                    <a:pt x="497" y="9240"/>
                    <a:pt x="2778" y="7330"/>
                    <a:pt x="3513" y="5094"/>
                  </a:cubicBezTo>
                  <a:cubicBezTo>
                    <a:pt x="4248" y="2860"/>
                    <a:pt x="4821" y="1777"/>
                    <a:pt x="4821" y="1777"/>
                  </a:cubicBezTo>
                  <a:lnTo>
                    <a:pt x="7444" y="2587"/>
                  </a:lnTo>
                  <a:lnTo>
                    <a:pt x="9061" y="4891"/>
                  </a:ln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2"/>
            <p:cNvSpPr/>
            <p:nvPr/>
          </p:nvSpPr>
          <p:spPr>
            <a:xfrm>
              <a:off x="4002653" y="4475647"/>
              <a:ext cx="244849" cy="422594"/>
            </a:xfrm>
            <a:custGeom>
              <a:rect b="b" l="l" r="r" t="t"/>
              <a:pathLst>
                <a:path extrusionOk="0" h="7465" w="4325">
                  <a:moveTo>
                    <a:pt x="1" y="7465"/>
                  </a:moveTo>
                  <a:cubicBezTo>
                    <a:pt x="570" y="7009"/>
                    <a:pt x="1086" y="6487"/>
                    <a:pt x="1561" y="5929"/>
                  </a:cubicBezTo>
                  <a:cubicBezTo>
                    <a:pt x="1678" y="5787"/>
                    <a:pt x="1797" y="5648"/>
                    <a:pt x="1903" y="5497"/>
                  </a:cubicBezTo>
                  <a:cubicBezTo>
                    <a:pt x="2015" y="5353"/>
                    <a:pt x="2120" y="5201"/>
                    <a:pt x="2221" y="5049"/>
                  </a:cubicBezTo>
                  <a:cubicBezTo>
                    <a:pt x="2324" y="4897"/>
                    <a:pt x="2418" y="4738"/>
                    <a:pt x="2516" y="4583"/>
                  </a:cubicBezTo>
                  <a:cubicBezTo>
                    <a:pt x="2603" y="4422"/>
                    <a:pt x="2698" y="4263"/>
                    <a:pt x="2776" y="4096"/>
                  </a:cubicBezTo>
                  <a:cubicBezTo>
                    <a:pt x="2935" y="3766"/>
                    <a:pt x="3062" y="3413"/>
                    <a:pt x="3171" y="3068"/>
                  </a:cubicBezTo>
                  <a:cubicBezTo>
                    <a:pt x="3284" y="2722"/>
                    <a:pt x="3406" y="2380"/>
                    <a:pt x="3525" y="2034"/>
                  </a:cubicBezTo>
                  <a:cubicBezTo>
                    <a:pt x="3644" y="1690"/>
                    <a:pt x="3771" y="1350"/>
                    <a:pt x="3906" y="1011"/>
                  </a:cubicBezTo>
                  <a:cubicBezTo>
                    <a:pt x="4035" y="671"/>
                    <a:pt x="4174" y="334"/>
                    <a:pt x="4325" y="1"/>
                  </a:cubicBezTo>
                  <a:cubicBezTo>
                    <a:pt x="3972" y="641"/>
                    <a:pt x="3687" y="1317"/>
                    <a:pt x="3420" y="1996"/>
                  </a:cubicBezTo>
                  <a:cubicBezTo>
                    <a:pt x="3284" y="2334"/>
                    <a:pt x="3165" y="2680"/>
                    <a:pt x="3045" y="3026"/>
                  </a:cubicBezTo>
                  <a:cubicBezTo>
                    <a:pt x="2935" y="3370"/>
                    <a:pt x="2801" y="3706"/>
                    <a:pt x="2645" y="4033"/>
                  </a:cubicBezTo>
                  <a:cubicBezTo>
                    <a:pt x="2338" y="4687"/>
                    <a:pt x="1919" y="5284"/>
                    <a:pt x="1474" y="5857"/>
                  </a:cubicBezTo>
                  <a:cubicBezTo>
                    <a:pt x="1249" y="6142"/>
                    <a:pt x="1015" y="6421"/>
                    <a:pt x="765" y="6686"/>
                  </a:cubicBezTo>
                  <a:cubicBezTo>
                    <a:pt x="521" y="6957"/>
                    <a:pt x="266" y="7215"/>
                    <a:pt x="1" y="7465"/>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2"/>
            <p:cNvSpPr/>
            <p:nvPr/>
          </p:nvSpPr>
          <p:spPr>
            <a:xfrm>
              <a:off x="4185560" y="4541880"/>
              <a:ext cx="372907" cy="534851"/>
            </a:xfrm>
            <a:custGeom>
              <a:rect b="b" l="l" r="r" t="t"/>
              <a:pathLst>
                <a:path extrusionOk="0" h="9448" w="6587">
                  <a:moveTo>
                    <a:pt x="6587" y="2608"/>
                  </a:moveTo>
                  <a:cubicBezTo>
                    <a:pt x="6327" y="2168"/>
                    <a:pt x="4337" y="574"/>
                    <a:pt x="3296" y="288"/>
                  </a:cubicBezTo>
                  <a:cubicBezTo>
                    <a:pt x="2254" y="0"/>
                    <a:pt x="1" y="9423"/>
                    <a:pt x="261" y="9435"/>
                  </a:cubicBezTo>
                  <a:cubicBezTo>
                    <a:pt x="521" y="9447"/>
                    <a:pt x="3518" y="8323"/>
                    <a:pt x="4700" y="6471"/>
                  </a:cubicBezTo>
                  <a:cubicBezTo>
                    <a:pt x="5882" y="4621"/>
                    <a:pt x="5334" y="2557"/>
                    <a:pt x="5334" y="2557"/>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2"/>
            <p:cNvSpPr/>
            <p:nvPr/>
          </p:nvSpPr>
          <p:spPr>
            <a:xfrm>
              <a:off x="4198806" y="4556372"/>
              <a:ext cx="173404" cy="519623"/>
            </a:xfrm>
            <a:custGeom>
              <a:rect b="b" l="l" r="r" t="t"/>
              <a:pathLst>
                <a:path extrusionOk="0" h="9179" w="3063">
                  <a:moveTo>
                    <a:pt x="3062" y="32"/>
                  </a:moveTo>
                  <a:cubicBezTo>
                    <a:pt x="2958" y="1"/>
                    <a:pt x="2856" y="67"/>
                    <a:pt x="2781" y="133"/>
                  </a:cubicBezTo>
                  <a:cubicBezTo>
                    <a:pt x="2706" y="205"/>
                    <a:pt x="2638" y="283"/>
                    <a:pt x="2579" y="369"/>
                  </a:cubicBezTo>
                  <a:cubicBezTo>
                    <a:pt x="2464" y="538"/>
                    <a:pt x="2359" y="718"/>
                    <a:pt x="2266" y="901"/>
                  </a:cubicBezTo>
                  <a:cubicBezTo>
                    <a:pt x="2083" y="1271"/>
                    <a:pt x="1928" y="1652"/>
                    <a:pt x="1779" y="2034"/>
                  </a:cubicBezTo>
                  <a:cubicBezTo>
                    <a:pt x="1488" y="2802"/>
                    <a:pt x="1247" y="3588"/>
                    <a:pt x="1013" y="4375"/>
                  </a:cubicBezTo>
                  <a:cubicBezTo>
                    <a:pt x="793" y="5166"/>
                    <a:pt x="584" y="5960"/>
                    <a:pt x="402" y="6760"/>
                  </a:cubicBezTo>
                  <a:cubicBezTo>
                    <a:pt x="313" y="7159"/>
                    <a:pt x="228" y="7561"/>
                    <a:pt x="153" y="7964"/>
                  </a:cubicBezTo>
                  <a:cubicBezTo>
                    <a:pt x="116" y="8167"/>
                    <a:pt x="81" y="8369"/>
                    <a:pt x="51" y="8572"/>
                  </a:cubicBezTo>
                  <a:cubicBezTo>
                    <a:pt x="37" y="8675"/>
                    <a:pt x="23" y="8776"/>
                    <a:pt x="13" y="8877"/>
                  </a:cubicBezTo>
                  <a:cubicBezTo>
                    <a:pt x="8" y="8929"/>
                    <a:pt x="4" y="8980"/>
                    <a:pt x="2" y="9031"/>
                  </a:cubicBezTo>
                  <a:cubicBezTo>
                    <a:pt x="2" y="9057"/>
                    <a:pt x="1" y="9083"/>
                    <a:pt x="2" y="9109"/>
                  </a:cubicBezTo>
                  <a:cubicBezTo>
                    <a:pt x="4" y="9134"/>
                    <a:pt x="2" y="9165"/>
                    <a:pt x="25" y="9179"/>
                  </a:cubicBezTo>
                  <a:cubicBezTo>
                    <a:pt x="4" y="9165"/>
                    <a:pt x="9" y="9132"/>
                    <a:pt x="8" y="9109"/>
                  </a:cubicBezTo>
                  <a:cubicBezTo>
                    <a:pt x="6" y="9085"/>
                    <a:pt x="11" y="9057"/>
                    <a:pt x="13" y="9032"/>
                  </a:cubicBezTo>
                  <a:cubicBezTo>
                    <a:pt x="18" y="8982"/>
                    <a:pt x="27" y="8931"/>
                    <a:pt x="36" y="8881"/>
                  </a:cubicBezTo>
                  <a:cubicBezTo>
                    <a:pt x="51" y="8779"/>
                    <a:pt x="70" y="8678"/>
                    <a:pt x="90" y="8579"/>
                  </a:cubicBezTo>
                  <a:cubicBezTo>
                    <a:pt x="130" y="8378"/>
                    <a:pt x="175" y="8179"/>
                    <a:pt x="222" y="7980"/>
                  </a:cubicBezTo>
                  <a:cubicBezTo>
                    <a:pt x="313" y="7580"/>
                    <a:pt x="409" y="7182"/>
                    <a:pt x="512" y="6786"/>
                  </a:cubicBezTo>
                  <a:cubicBezTo>
                    <a:pt x="715" y="5993"/>
                    <a:pt x="922" y="5201"/>
                    <a:pt x="1153" y="4415"/>
                  </a:cubicBezTo>
                  <a:cubicBezTo>
                    <a:pt x="1374" y="3628"/>
                    <a:pt x="1617" y="2846"/>
                    <a:pt x="1884" y="2073"/>
                  </a:cubicBezTo>
                  <a:cubicBezTo>
                    <a:pt x="2019" y="1687"/>
                    <a:pt x="2162" y="1305"/>
                    <a:pt x="2331" y="933"/>
                  </a:cubicBezTo>
                  <a:cubicBezTo>
                    <a:pt x="2411" y="746"/>
                    <a:pt x="2506" y="564"/>
                    <a:pt x="2610" y="390"/>
                  </a:cubicBezTo>
                  <a:cubicBezTo>
                    <a:pt x="2664" y="303"/>
                    <a:pt x="2726" y="222"/>
                    <a:pt x="2795" y="149"/>
                  </a:cubicBezTo>
                  <a:cubicBezTo>
                    <a:pt x="2865" y="81"/>
                    <a:pt x="2956" y="8"/>
                    <a:pt x="3062" y="32"/>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2"/>
            <p:cNvSpPr/>
            <p:nvPr/>
          </p:nvSpPr>
          <p:spPr>
            <a:xfrm>
              <a:off x="4200278" y="4686743"/>
              <a:ext cx="299310" cy="389250"/>
            </a:xfrm>
            <a:custGeom>
              <a:rect b="b" l="l" r="r" t="t"/>
              <a:pathLst>
                <a:path extrusionOk="0" h="6876" w="5287">
                  <a:moveTo>
                    <a:pt x="1" y="6876"/>
                  </a:moveTo>
                  <a:cubicBezTo>
                    <a:pt x="198" y="6853"/>
                    <a:pt x="388" y="6787"/>
                    <a:pt x="575" y="6722"/>
                  </a:cubicBezTo>
                  <a:cubicBezTo>
                    <a:pt x="762" y="6660"/>
                    <a:pt x="947" y="6584"/>
                    <a:pt x="1130" y="6506"/>
                  </a:cubicBezTo>
                  <a:cubicBezTo>
                    <a:pt x="1495" y="6347"/>
                    <a:pt x="1851" y="6169"/>
                    <a:pt x="2197" y="5974"/>
                  </a:cubicBezTo>
                  <a:cubicBezTo>
                    <a:pt x="2544" y="5778"/>
                    <a:pt x="2876" y="5556"/>
                    <a:pt x="3192" y="5314"/>
                  </a:cubicBezTo>
                  <a:cubicBezTo>
                    <a:pt x="3354" y="5197"/>
                    <a:pt x="3501" y="5059"/>
                    <a:pt x="3654" y="4931"/>
                  </a:cubicBezTo>
                  <a:lnTo>
                    <a:pt x="3871" y="4724"/>
                  </a:lnTo>
                  <a:lnTo>
                    <a:pt x="3977" y="4617"/>
                  </a:lnTo>
                  <a:lnTo>
                    <a:pt x="4077" y="4504"/>
                  </a:lnTo>
                  <a:cubicBezTo>
                    <a:pt x="4611" y="3902"/>
                    <a:pt x="4971" y="3153"/>
                    <a:pt x="5129" y="2369"/>
                  </a:cubicBezTo>
                  <a:cubicBezTo>
                    <a:pt x="5286" y="1585"/>
                    <a:pt x="5274" y="766"/>
                    <a:pt x="5074" y="0"/>
                  </a:cubicBezTo>
                  <a:cubicBezTo>
                    <a:pt x="5145" y="388"/>
                    <a:pt x="5177" y="782"/>
                    <a:pt x="5164" y="1178"/>
                  </a:cubicBezTo>
                  <a:cubicBezTo>
                    <a:pt x="5157" y="1571"/>
                    <a:pt x="5108" y="1962"/>
                    <a:pt x="5019" y="2344"/>
                  </a:cubicBezTo>
                  <a:cubicBezTo>
                    <a:pt x="4843" y="3106"/>
                    <a:pt x="4494" y="3832"/>
                    <a:pt x="3967" y="4408"/>
                  </a:cubicBezTo>
                  <a:lnTo>
                    <a:pt x="3873" y="4519"/>
                  </a:lnTo>
                  <a:lnTo>
                    <a:pt x="3770" y="4622"/>
                  </a:lnTo>
                  <a:lnTo>
                    <a:pt x="3560" y="4830"/>
                  </a:lnTo>
                  <a:cubicBezTo>
                    <a:pt x="3412" y="4956"/>
                    <a:pt x="3270" y="5092"/>
                    <a:pt x="3111" y="5209"/>
                  </a:cubicBezTo>
                  <a:cubicBezTo>
                    <a:pt x="2806" y="5455"/>
                    <a:pt x="2473" y="5666"/>
                    <a:pt x="2139" y="5878"/>
                  </a:cubicBezTo>
                  <a:cubicBezTo>
                    <a:pt x="1802" y="6082"/>
                    <a:pt x="1457" y="6270"/>
                    <a:pt x="1101" y="6441"/>
                  </a:cubicBezTo>
                  <a:cubicBezTo>
                    <a:pt x="923" y="6529"/>
                    <a:pt x="743" y="6611"/>
                    <a:pt x="561" y="6686"/>
                  </a:cubicBezTo>
                  <a:cubicBezTo>
                    <a:pt x="470" y="6724"/>
                    <a:pt x="378" y="6761"/>
                    <a:pt x="285" y="6794"/>
                  </a:cubicBezTo>
                  <a:cubicBezTo>
                    <a:pt x="238" y="6811"/>
                    <a:pt x="193" y="6827"/>
                    <a:pt x="146" y="6841"/>
                  </a:cubicBezTo>
                  <a:cubicBezTo>
                    <a:pt x="99" y="6857"/>
                    <a:pt x="50" y="6869"/>
                    <a:pt x="1" y="6876"/>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2"/>
            <p:cNvSpPr/>
            <p:nvPr/>
          </p:nvSpPr>
          <p:spPr>
            <a:xfrm>
              <a:off x="4444153" y="4314877"/>
              <a:ext cx="663782" cy="632673"/>
            </a:xfrm>
            <a:custGeom>
              <a:rect b="b" l="l" r="r" t="t"/>
              <a:pathLst>
                <a:path extrusionOk="0" h="11176" w="11725">
                  <a:moveTo>
                    <a:pt x="1" y="5052"/>
                  </a:moveTo>
                  <a:cubicBezTo>
                    <a:pt x="1" y="5052"/>
                    <a:pt x="1413" y="0"/>
                    <a:pt x="3579" y="404"/>
                  </a:cubicBezTo>
                  <a:cubicBezTo>
                    <a:pt x="5746" y="805"/>
                    <a:pt x="9473" y="3698"/>
                    <a:pt x="10426" y="4895"/>
                  </a:cubicBezTo>
                  <a:cubicBezTo>
                    <a:pt x="11379" y="6091"/>
                    <a:pt x="11379" y="11176"/>
                    <a:pt x="11552" y="10800"/>
                  </a:cubicBezTo>
                  <a:cubicBezTo>
                    <a:pt x="11724" y="10423"/>
                    <a:pt x="7292" y="9182"/>
                    <a:pt x="6564" y="8070"/>
                  </a:cubicBezTo>
                  <a:cubicBezTo>
                    <a:pt x="5835" y="6957"/>
                    <a:pt x="2200" y="1722"/>
                    <a:pt x="2501" y="1914"/>
                  </a:cubicBezTo>
                  <a:cubicBezTo>
                    <a:pt x="2801" y="2104"/>
                    <a:pt x="767" y="5956"/>
                    <a:pt x="767" y="5956"/>
                  </a:cubicBezTo>
                  <a:close/>
                </a:path>
              </a:pathLst>
            </a:custGeom>
            <a:gradFill>
              <a:gsLst>
                <a:gs pos="0">
                  <a:schemeClr val="dk2"/>
                </a:gs>
                <a:gs pos="52999">
                  <a:schemeClr val="lt2"/>
                </a:gs>
                <a:gs pos="100000">
                  <a:schemeClr val="lt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2"/>
            <p:cNvSpPr/>
            <p:nvPr/>
          </p:nvSpPr>
          <p:spPr>
            <a:xfrm>
              <a:off x="4527369" y="4620114"/>
              <a:ext cx="442313" cy="518944"/>
            </a:xfrm>
            <a:custGeom>
              <a:rect b="b" l="l" r="r" t="t"/>
              <a:pathLst>
                <a:path extrusionOk="0" h="9167" w="7813">
                  <a:moveTo>
                    <a:pt x="1" y="804"/>
                  </a:moveTo>
                  <a:cubicBezTo>
                    <a:pt x="1" y="804"/>
                    <a:pt x="11" y="779"/>
                    <a:pt x="32" y="734"/>
                  </a:cubicBezTo>
                  <a:cubicBezTo>
                    <a:pt x="44" y="704"/>
                    <a:pt x="58" y="676"/>
                    <a:pt x="76" y="650"/>
                  </a:cubicBezTo>
                  <a:cubicBezTo>
                    <a:pt x="97" y="613"/>
                    <a:pt x="121" y="578"/>
                    <a:pt x="147" y="545"/>
                  </a:cubicBezTo>
                  <a:cubicBezTo>
                    <a:pt x="263" y="392"/>
                    <a:pt x="495" y="201"/>
                    <a:pt x="846" y="118"/>
                  </a:cubicBezTo>
                  <a:cubicBezTo>
                    <a:pt x="1038" y="70"/>
                    <a:pt x="1238" y="60"/>
                    <a:pt x="1436" y="84"/>
                  </a:cubicBezTo>
                  <a:cubicBezTo>
                    <a:pt x="1649" y="112"/>
                    <a:pt x="1870" y="193"/>
                    <a:pt x="2087" y="315"/>
                  </a:cubicBezTo>
                  <a:cubicBezTo>
                    <a:pt x="2523" y="561"/>
                    <a:pt x="2916" y="978"/>
                    <a:pt x="3298" y="1462"/>
                  </a:cubicBezTo>
                  <a:cubicBezTo>
                    <a:pt x="4077" y="2423"/>
                    <a:pt x="4883" y="3616"/>
                    <a:pt x="5644" y="4942"/>
                  </a:cubicBezTo>
                  <a:cubicBezTo>
                    <a:pt x="6404" y="6267"/>
                    <a:pt x="7123" y="7720"/>
                    <a:pt x="7812" y="9167"/>
                  </a:cubicBezTo>
                  <a:cubicBezTo>
                    <a:pt x="7812" y="9167"/>
                    <a:pt x="7683" y="8851"/>
                    <a:pt x="7428" y="8273"/>
                  </a:cubicBezTo>
                  <a:cubicBezTo>
                    <a:pt x="7173" y="7693"/>
                    <a:pt x="6795" y="6852"/>
                    <a:pt x="6259" y="5820"/>
                  </a:cubicBezTo>
                  <a:cubicBezTo>
                    <a:pt x="5721" y="4789"/>
                    <a:pt x="5026" y="3563"/>
                    <a:pt x="4078" y="2279"/>
                  </a:cubicBezTo>
                  <a:cubicBezTo>
                    <a:pt x="3961" y="2118"/>
                    <a:pt x="3836" y="1959"/>
                    <a:pt x="3712" y="1797"/>
                  </a:cubicBezTo>
                  <a:cubicBezTo>
                    <a:pt x="3581" y="1638"/>
                    <a:pt x="3450" y="1476"/>
                    <a:pt x="3319" y="1313"/>
                  </a:cubicBezTo>
                  <a:cubicBezTo>
                    <a:pt x="3047" y="992"/>
                    <a:pt x="2752" y="666"/>
                    <a:pt x="2383" y="407"/>
                  </a:cubicBezTo>
                  <a:cubicBezTo>
                    <a:pt x="2198" y="276"/>
                    <a:pt x="1996" y="172"/>
                    <a:pt x="1781" y="100"/>
                  </a:cubicBezTo>
                  <a:cubicBezTo>
                    <a:pt x="1560" y="25"/>
                    <a:pt x="1326" y="1"/>
                    <a:pt x="1095" y="27"/>
                  </a:cubicBezTo>
                  <a:cubicBezTo>
                    <a:pt x="860" y="51"/>
                    <a:pt x="634" y="128"/>
                    <a:pt x="435" y="255"/>
                  </a:cubicBezTo>
                  <a:cubicBezTo>
                    <a:pt x="336" y="320"/>
                    <a:pt x="247" y="399"/>
                    <a:pt x="172" y="491"/>
                  </a:cubicBezTo>
                  <a:cubicBezTo>
                    <a:pt x="97" y="585"/>
                    <a:pt x="39" y="690"/>
                    <a:pt x="1" y="804"/>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2"/>
            <p:cNvSpPr/>
            <p:nvPr/>
          </p:nvSpPr>
          <p:spPr>
            <a:xfrm>
              <a:off x="4621738" y="4378222"/>
              <a:ext cx="425726" cy="478015"/>
            </a:xfrm>
            <a:custGeom>
              <a:rect b="b" l="l" r="r" t="t"/>
              <a:pathLst>
                <a:path extrusionOk="0" h="8444" w="7520">
                  <a:moveTo>
                    <a:pt x="1" y="0"/>
                  </a:moveTo>
                  <a:lnTo>
                    <a:pt x="231" y="133"/>
                  </a:lnTo>
                  <a:cubicBezTo>
                    <a:pt x="380" y="220"/>
                    <a:pt x="603" y="339"/>
                    <a:pt x="872" y="515"/>
                  </a:cubicBezTo>
                  <a:cubicBezTo>
                    <a:pt x="1621" y="981"/>
                    <a:pt x="2329" y="1509"/>
                    <a:pt x="2991" y="2092"/>
                  </a:cubicBezTo>
                  <a:cubicBezTo>
                    <a:pt x="3913" y="2907"/>
                    <a:pt x="4747" y="3818"/>
                    <a:pt x="5478" y="4811"/>
                  </a:cubicBezTo>
                  <a:cubicBezTo>
                    <a:pt x="5878" y="5349"/>
                    <a:pt x="6246" y="5935"/>
                    <a:pt x="6597" y="6541"/>
                  </a:cubicBezTo>
                  <a:cubicBezTo>
                    <a:pt x="6939" y="7157"/>
                    <a:pt x="7247" y="7793"/>
                    <a:pt x="7519" y="8444"/>
                  </a:cubicBezTo>
                  <a:lnTo>
                    <a:pt x="7444" y="8236"/>
                  </a:lnTo>
                  <a:cubicBezTo>
                    <a:pt x="7393" y="8100"/>
                    <a:pt x="7329" y="7896"/>
                    <a:pt x="7222" y="7637"/>
                  </a:cubicBezTo>
                  <a:cubicBezTo>
                    <a:pt x="6920" y="6895"/>
                    <a:pt x="6557" y="6180"/>
                    <a:pt x="6135" y="5499"/>
                  </a:cubicBezTo>
                  <a:cubicBezTo>
                    <a:pt x="5489" y="4455"/>
                    <a:pt x="4712" y="3499"/>
                    <a:pt x="3825" y="2648"/>
                  </a:cubicBezTo>
                  <a:cubicBezTo>
                    <a:pt x="3577" y="2399"/>
                    <a:pt x="3298" y="2167"/>
                    <a:pt x="3019" y="1924"/>
                  </a:cubicBezTo>
                  <a:lnTo>
                    <a:pt x="2576" y="1571"/>
                  </a:lnTo>
                  <a:cubicBezTo>
                    <a:pt x="2427" y="1453"/>
                    <a:pt x="2265" y="1346"/>
                    <a:pt x="2108" y="1231"/>
                  </a:cubicBezTo>
                  <a:cubicBezTo>
                    <a:pt x="1441" y="761"/>
                    <a:pt x="736" y="351"/>
                    <a:pt x="1" y="0"/>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2"/>
            <p:cNvSpPr/>
            <p:nvPr/>
          </p:nvSpPr>
          <p:spPr>
            <a:xfrm>
              <a:off x="4235376" y="4639984"/>
              <a:ext cx="229847" cy="382684"/>
            </a:xfrm>
            <a:custGeom>
              <a:rect b="b" l="l" r="r" t="t"/>
              <a:pathLst>
                <a:path extrusionOk="0" h="6760" w="4060">
                  <a:moveTo>
                    <a:pt x="4059" y="278"/>
                  </a:moveTo>
                  <a:cubicBezTo>
                    <a:pt x="4014" y="229"/>
                    <a:pt x="3965" y="185"/>
                    <a:pt x="3909" y="147"/>
                  </a:cubicBezTo>
                  <a:cubicBezTo>
                    <a:pt x="3804" y="76"/>
                    <a:pt x="3616" y="0"/>
                    <a:pt x="3371" y="11"/>
                  </a:cubicBezTo>
                  <a:cubicBezTo>
                    <a:pt x="3076" y="25"/>
                    <a:pt x="2795" y="140"/>
                    <a:pt x="2574" y="336"/>
                  </a:cubicBezTo>
                  <a:cubicBezTo>
                    <a:pt x="2319" y="563"/>
                    <a:pt x="2130" y="905"/>
                    <a:pt x="1994" y="1289"/>
                  </a:cubicBezTo>
                  <a:cubicBezTo>
                    <a:pt x="1858" y="1671"/>
                    <a:pt x="1753" y="2095"/>
                    <a:pt x="1613" y="2532"/>
                  </a:cubicBezTo>
                  <a:cubicBezTo>
                    <a:pt x="1476" y="2970"/>
                    <a:pt x="1324" y="3427"/>
                    <a:pt x="1156" y="3895"/>
                  </a:cubicBezTo>
                  <a:cubicBezTo>
                    <a:pt x="823" y="4832"/>
                    <a:pt x="428" y="5808"/>
                    <a:pt x="1" y="6759"/>
                  </a:cubicBezTo>
                  <a:cubicBezTo>
                    <a:pt x="1" y="6759"/>
                    <a:pt x="107" y="6566"/>
                    <a:pt x="292" y="6197"/>
                  </a:cubicBezTo>
                  <a:cubicBezTo>
                    <a:pt x="477" y="5831"/>
                    <a:pt x="735" y="5288"/>
                    <a:pt x="1020" y="4586"/>
                  </a:cubicBezTo>
                  <a:cubicBezTo>
                    <a:pt x="1360" y="3750"/>
                    <a:pt x="1652" y="2895"/>
                    <a:pt x="1895" y="2027"/>
                  </a:cubicBezTo>
                  <a:cubicBezTo>
                    <a:pt x="1966" y="1777"/>
                    <a:pt x="2029" y="1519"/>
                    <a:pt x="2120" y="1264"/>
                  </a:cubicBezTo>
                  <a:cubicBezTo>
                    <a:pt x="2209" y="1009"/>
                    <a:pt x="2322" y="755"/>
                    <a:pt x="2498" y="535"/>
                  </a:cubicBezTo>
                  <a:cubicBezTo>
                    <a:pt x="2677" y="306"/>
                    <a:pt x="2926" y="145"/>
                    <a:pt x="3209" y="79"/>
                  </a:cubicBezTo>
                  <a:cubicBezTo>
                    <a:pt x="3492" y="9"/>
                    <a:pt x="3832" y="49"/>
                    <a:pt x="4059" y="278"/>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2"/>
            <p:cNvSpPr/>
            <p:nvPr/>
          </p:nvSpPr>
          <p:spPr>
            <a:xfrm>
              <a:off x="4017202" y="4427925"/>
              <a:ext cx="376869" cy="375268"/>
            </a:xfrm>
            <a:custGeom>
              <a:rect b="b" l="l" r="r" t="t"/>
              <a:pathLst>
                <a:path extrusionOk="0" h="6629" w="6657">
                  <a:moveTo>
                    <a:pt x="6656" y="912"/>
                  </a:moveTo>
                  <a:lnTo>
                    <a:pt x="5717" y="657"/>
                  </a:lnTo>
                  <a:lnTo>
                    <a:pt x="4642" y="370"/>
                  </a:lnTo>
                  <a:lnTo>
                    <a:pt x="3982" y="196"/>
                  </a:lnTo>
                  <a:lnTo>
                    <a:pt x="3626" y="103"/>
                  </a:lnTo>
                  <a:cubicBezTo>
                    <a:pt x="3500" y="67"/>
                    <a:pt x="3373" y="39"/>
                    <a:pt x="3244" y="18"/>
                  </a:cubicBezTo>
                  <a:cubicBezTo>
                    <a:pt x="3109" y="0"/>
                    <a:pt x="2963" y="0"/>
                    <a:pt x="2819" y="48"/>
                  </a:cubicBezTo>
                  <a:cubicBezTo>
                    <a:pt x="2678" y="98"/>
                    <a:pt x="2552" y="187"/>
                    <a:pt x="2460" y="308"/>
                  </a:cubicBezTo>
                  <a:cubicBezTo>
                    <a:pt x="2270" y="542"/>
                    <a:pt x="2174" y="823"/>
                    <a:pt x="2050" y="1093"/>
                  </a:cubicBezTo>
                  <a:cubicBezTo>
                    <a:pt x="1809" y="1641"/>
                    <a:pt x="1566" y="2223"/>
                    <a:pt x="1329" y="2825"/>
                  </a:cubicBezTo>
                  <a:cubicBezTo>
                    <a:pt x="852" y="4031"/>
                    <a:pt x="395" y="5330"/>
                    <a:pt x="0" y="6628"/>
                  </a:cubicBezTo>
                  <a:cubicBezTo>
                    <a:pt x="0" y="6628"/>
                    <a:pt x="100" y="6356"/>
                    <a:pt x="285" y="5855"/>
                  </a:cubicBezTo>
                  <a:cubicBezTo>
                    <a:pt x="468" y="5352"/>
                    <a:pt x="744" y="4623"/>
                    <a:pt x="1105" y="3708"/>
                  </a:cubicBezTo>
                  <a:cubicBezTo>
                    <a:pt x="1287" y="3252"/>
                    <a:pt x="1489" y="2748"/>
                    <a:pt x="1716" y="2207"/>
                  </a:cubicBezTo>
                  <a:lnTo>
                    <a:pt x="2072" y="1365"/>
                  </a:lnTo>
                  <a:cubicBezTo>
                    <a:pt x="2135" y="1221"/>
                    <a:pt x="2198" y="1072"/>
                    <a:pt x="2263" y="924"/>
                  </a:cubicBezTo>
                  <a:cubicBezTo>
                    <a:pt x="2329" y="774"/>
                    <a:pt x="2393" y="624"/>
                    <a:pt x="2481" y="487"/>
                  </a:cubicBezTo>
                  <a:cubicBezTo>
                    <a:pt x="2568" y="353"/>
                    <a:pt x="2680" y="233"/>
                    <a:pt x="2825" y="170"/>
                  </a:cubicBezTo>
                  <a:cubicBezTo>
                    <a:pt x="2971" y="109"/>
                    <a:pt x="3142" y="110"/>
                    <a:pt x="3312" y="138"/>
                  </a:cubicBezTo>
                  <a:cubicBezTo>
                    <a:pt x="3654" y="208"/>
                    <a:pt x="4012" y="302"/>
                    <a:pt x="4375" y="384"/>
                  </a:cubicBezTo>
                  <a:cubicBezTo>
                    <a:pt x="5103" y="557"/>
                    <a:pt x="5862" y="734"/>
                    <a:pt x="6656" y="912"/>
                  </a:cubicBezTo>
                  <a:close/>
                </a:path>
              </a:pathLst>
            </a:custGeom>
            <a:solidFill>
              <a:srgbClr val="8B1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2"/>
            <p:cNvSpPr/>
            <p:nvPr/>
          </p:nvSpPr>
          <p:spPr>
            <a:xfrm>
              <a:off x="4584319" y="4422264"/>
              <a:ext cx="514721" cy="504055"/>
            </a:xfrm>
            <a:custGeom>
              <a:rect b="b" l="l" r="r" t="t"/>
              <a:pathLst>
                <a:path extrusionOk="0" h="8904" w="9092">
                  <a:moveTo>
                    <a:pt x="9076" y="8903"/>
                  </a:moveTo>
                  <a:cubicBezTo>
                    <a:pt x="9091" y="8870"/>
                    <a:pt x="9070" y="8834"/>
                    <a:pt x="9049" y="8807"/>
                  </a:cubicBezTo>
                  <a:cubicBezTo>
                    <a:pt x="9027" y="8779"/>
                    <a:pt x="9002" y="8755"/>
                    <a:pt x="8976" y="8734"/>
                  </a:cubicBezTo>
                  <a:cubicBezTo>
                    <a:pt x="8920" y="8690"/>
                    <a:pt x="8864" y="8652"/>
                    <a:pt x="8805" y="8615"/>
                  </a:cubicBezTo>
                  <a:cubicBezTo>
                    <a:pt x="8686" y="8544"/>
                    <a:pt x="8564" y="8479"/>
                    <a:pt x="8440" y="8418"/>
                  </a:cubicBezTo>
                  <a:cubicBezTo>
                    <a:pt x="8194" y="8292"/>
                    <a:pt x="7946" y="8177"/>
                    <a:pt x="7696" y="8060"/>
                  </a:cubicBezTo>
                  <a:cubicBezTo>
                    <a:pt x="7196" y="7833"/>
                    <a:pt x="6695" y="7612"/>
                    <a:pt x="6201" y="7378"/>
                  </a:cubicBezTo>
                  <a:cubicBezTo>
                    <a:pt x="5710" y="7140"/>
                    <a:pt x="5216" y="6901"/>
                    <a:pt x="4773" y="6603"/>
                  </a:cubicBezTo>
                  <a:cubicBezTo>
                    <a:pt x="4554" y="6454"/>
                    <a:pt x="4336" y="6290"/>
                    <a:pt x="4205" y="6095"/>
                  </a:cubicBezTo>
                  <a:lnTo>
                    <a:pt x="3746" y="5407"/>
                  </a:lnTo>
                  <a:cubicBezTo>
                    <a:pt x="3128" y="4499"/>
                    <a:pt x="2502" y="3597"/>
                    <a:pt x="1870" y="2701"/>
                  </a:cubicBezTo>
                  <a:lnTo>
                    <a:pt x="918" y="1359"/>
                  </a:lnTo>
                  <a:lnTo>
                    <a:pt x="440" y="689"/>
                  </a:lnTo>
                  <a:lnTo>
                    <a:pt x="208" y="348"/>
                  </a:lnTo>
                  <a:lnTo>
                    <a:pt x="93" y="177"/>
                  </a:lnTo>
                  <a:cubicBezTo>
                    <a:pt x="74" y="149"/>
                    <a:pt x="56" y="120"/>
                    <a:pt x="39" y="90"/>
                  </a:cubicBezTo>
                  <a:cubicBezTo>
                    <a:pt x="30" y="76"/>
                    <a:pt x="23" y="60"/>
                    <a:pt x="16" y="45"/>
                  </a:cubicBezTo>
                  <a:cubicBezTo>
                    <a:pt x="7" y="34"/>
                    <a:pt x="0" y="1"/>
                    <a:pt x="23" y="17"/>
                  </a:cubicBezTo>
                  <a:cubicBezTo>
                    <a:pt x="19" y="11"/>
                    <a:pt x="2" y="8"/>
                    <a:pt x="4" y="22"/>
                  </a:cubicBezTo>
                  <a:cubicBezTo>
                    <a:pt x="5" y="31"/>
                    <a:pt x="7" y="39"/>
                    <a:pt x="11" y="48"/>
                  </a:cubicBezTo>
                  <a:cubicBezTo>
                    <a:pt x="16" y="64"/>
                    <a:pt x="23" y="79"/>
                    <a:pt x="30" y="95"/>
                  </a:cubicBezTo>
                  <a:cubicBezTo>
                    <a:pt x="44" y="127"/>
                    <a:pt x="58" y="158"/>
                    <a:pt x="74" y="189"/>
                  </a:cubicBezTo>
                  <a:lnTo>
                    <a:pt x="170" y="373"/>
                  </a:lnTo>
                  <a:lnTo>
                    <a:pt x="374" y="731"/>
                  </a:lnTo>
                  <a:lnTo>
                    <a:pt x="798" y="1438"/>
                  </a:lnTo>
                  <a:cubicBezTo>
                    <a:pt x="1088" y="1904"/>
                    <a:pt x="1383" y="2368"/>
                    <a:pt x="1681" y="2829"/>
                  </a:cubicBezTo>
                  <a:cubicBezTo>
                    <a:pt x="2276" y="3752"/>
                    <a:pt x="2893" y="4662"/>
                    <a:pt x="3505" y="5571"/>
                  </a:cubicBezTo>
                  <a:lnTo>
                    <a:pt x="3966" y="6250"/>
                  </a:lnTo>
                  <a:cubicBezTo>
                    <a:pt x="4053" y="6374"/>
                    <a:pt x="4156" y="6486"/>
                    <a:pt x="4273" y="6580"/>
                  </a:cubicBezTo>
                  <a:cubicBezTo>
                    <a:pt x="4383" y="6673"/>
                    <a:pt x="4499" y="6756"/>
                    <a:pt x="4619" y="6833"/>
                  </a:cubicBezTo>
                  <a:cubicBezTo>
                    <a:pt x="5097" y="7133"/>
                    <a:pt x="5598" y="7369"/>
                    <a:pt x="6106" y="7586"/>
                  </a:cubicBezTo>
                  <a:cubicBezTo>
                    <a:pt x="6614" y="7802"/>
                    <a:pt x="7127" y="7997"/>
                    <a:pt x="7641" y="8193"/>
                  </a:cubicBezTo>
                  <a:cubicBezTo>
                    <a:pt x="7897" y="8289"/>
                    <a:pt x="8154" y="8383"/>
                    <a:pt x="8407" y="8488"/>
                  </a:cubicBezTo>
                  <a:cubicBezTo>
                    <a:pt x="8534" y="8540"/>
                    <a:pt x="8660" y="8594"/>
                    <a:pt x="8782" y="8654"/>
                  </a:cubicBezTo>
                  <a:cubicBezTo>
                    <a:pt x="8843" y="8683"/>
                    <a:pt x="8903" y="8717"/>
                    <a:pt x="8960" y="8752"/>
                  </a:cubicBezTo>
                  <a:cubicBezTo>
                    <a:pt x="8990" y="8771"/>
                    <a:pt x="9016" y="8792"/>
                    <a:pt x="9041" y="8814"/>
                  </a:cubicBezTo>
                  <a:cubicBezTo>
                    <a:pt x="9063" y="8837"/>
                    <a:pt x="9088" y="8869"/>
                    <a:pt x="9076" y="8903"/>
                  </a:cubicBezTo>
                  <a:close/>
                </a:path>
              </a:pathLst>
            </a:custGeom>
            <a:solidFill>
              <a:srgbClr val="AD3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2"/>
            <p:cNvSpPr/>
            <p:nvPr/>
          </p:nvSpPr>
          <p:spPr>
            <a:xfrm>
              <a:off x="4604189" y="4377826"/>
              <a:ext cx="471016" cy="521831"/>
            </a:xfrm>
            <a:custGeom>
              <a:rect b="b" l="l" r="r" t="t"/>
              <a:pathLst>
                <a:path extrusionOk="0" h="9218" w="8320">
                  <a:moveTo>
                    <a:pt x="8302" y="9217"/>
                  </a:moveTo>
                  <a:cubicBezTo>
                    <a:pt x="7901" y="7067"/>
                    <a:pt x="6953" y="5008"/>
                    <a:pt x="5511" y="3364"/>
                  </a:cubicBezTo>
                  <a:cubicBezTo>
                    <a:pt x="4071" y="1720"/>
                    <a:pt x="2130" y="500"/>
                    <a:pt x="0" y="0"/>
                  </a:cubicBezTo>
                  <a:cubicBezTo>
                    <a:pt x="2051" y="562"/>
                    <a:pt x="3327" y="1931"/>
                    <a:pt x="4989" y="3715"/>
                  </a:cubicBezTo>
                  <a:cubicBezTo>
                    <a:pt x="6438" y="5272"/>
                    <a:pt x="7380" y="7227"/>
                    <a:pt x="8320" y="9135"/>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2"/>
            <p:cNvSpPr/>
            <p:nvPr/>
          </p:nvSpPr>
          <p:spPr>
            <a:xfrm>
              <a:off x="4273531" y="4603697"/>
              <a:ext cx="190897" cy="341472"/>
            </a:xfrm>
            <a:custGeom>
              <a:rect b="b" l="l" r="r" t="t"/>
              <a:pathLst>
                <a:path extrusionOk="0" h="6032" w="3372">
                  <a:moveTo>
                    <a:pt x="3338" y="872"/>
                  </a:moveTo>
                  <a:cubicBezTo>
                    <a:pt x="3027" y="458"/>
                    <a:pt x="2606" y="1"/>
                    <a:pt x="2097" y="86"/>
                  </a:cubicBezTo>
                  <a:cubicBezTo>
                    <a:pt x="1554" y="177"/>
                    <a:pt x="1317" y="811"/>
                    <a:pt x="1180" y="1347"/>
                  </a:cubicBezTo>
                  <a:lnTo>
                    <a:pt x="0" y="6032"/>
                  </a:lnTo>
                  <a:lnTo>
                    <a:pt x="1301" y="2247"/>
                  </a:lnTo>
                  <a:cubicBezTo>
                    <a:pt x="1465" y="1773"/>
                    <a:pt x="1645" y="1273"/>
                    <a:pt x="2030" y="952"/>
                  </a:cubicBezTo>
                  <a:cubicBezTo>
                    <a:pt x="2418" y="633"/>
                    <a:pt x="3080" y="591"/>
                    <a:pt x="3371" y="999"/>
                  </a:cubicBez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2"/>
            <p:cNvSpPr/>
            <p:nvPr/>
          </p:nvSpPr>
          <p:spPr>
            <a:xfrm>
              <a:off x="4052470" y="4407376"/>
              <a:ext cx="281591" cy="290749"/>
            </a:xfrm>
            <a:custGeom>
              <a:rect b="b" l="l" r="r" t="t"/>
              <a:pathLst>
                <a:path extrusionOk="0" h="5136" w="4974">
                  <a:moveTo>
                    <a:pt x="1116" y="1458"/>
                  </a:moveTo>
                  <a:cubicBezTo>
                    <a:pt x="1256" y="1114"/>
                    <a:pt x="1413" y="760"/>
                    <a:pt x="1694" y="514"/>
                  </a:cubicBezTo>
                  <a:cubicBezTo>
                    <a:pt x="2284" y="0"/>
                    <a:pt x="3195" y="142"/>
                    <a:pt x="3916" y="445"/>
                  </a:cubicBezTo>
                  <a:cubicBezTo>
                    <a:pt x="4265" y="594"/>
                    <a:pt x="4611" y="774"/>
                    <a:pt x="4963" y="924"/>
                  </a:cubicBezTo>
                  <a:lnTo>
                    <a:pt x="4974" y="931"/>
                  </a:lnTo>
                  <a:lnTo>
                    <a:pt x="3181" y="538"/>
                  </a:lnTo>
                  <a:cubicBezTo>
                    <a:pt x="2895" y="475"/>
                    <a:pt x="2589" y="414"/>
                    <a:pt x="2317" y="517"/>
                  </a:cubicBezTo>
                  <a:cubicBezTo>
                    <a:pt x="1935" y="662"/>
                    <a:pt x="1737" y="1074"/>
                    <a:pt x="1577" y="1449"/>
                  </a:cubicBezTo>
                  <a:lnTo>
                    <a:pt x="0" y="5136"/>
                  </a:lnTo>
                  <a:cubicBezTo>
                    <a:pt x="262" y="3879"/>
                    <a:pt x="634" y="2648"/>
                    <a:pt x="1116" y="1458"/>
                  </a:cubicBezTo>
                  <a:close/>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2"/>
            <p:cNvSpPr/>
            <p:nvPr/>
          </p:nvSpPr>
          <p:spPr>
            <a:xfrm>
              <a:off x="4302798" y="4434662"/>
              <a:ext cx="399175" cy="434821"/>
            </a:xfrm>
            <a:custGeom>
              <a:rect b="b" l="l" r="r" t="t"/>
              <a:pathLst>
                <a:path extrusionOk="0" h="7681" w="7051">
                  <a:moveTo>
                    <a:pt x="3582" y="3339"/>
                  </a:moveTo>
                  <a:lnTo>
                    <a:pt x="4731" y="0"/>
                  </a:lnTo>
                  <a:cubicBezTo>
                    <a:pt x="4116" y="679"/>
                    <a:pt x="3690" y="1505"/>
                    <a:pt x="3493" y="2399"/>
                  </a:cubicBezTo>
                  <a:cubicBezTo>
                    <a:pt x="3652" y="1737"/>
                    <a:pt x="3811" y="1077"/>
                    <a:pt x="3968" y="417"/>
                  </a:cubicBezTo>
                  <a:lnTo>
                    <a:pt x="3229" y="2037"/>
                  </a:lnTo>
                  <a:lnTo>
                    <a:pt x="1726" y="388"/>
                  </a:lnTo>
                  <a:lnTo>
                    <a:pt x="2966" y="2495"/>
                  </a:lnTo>
                  <a:cubicBezTo>
                    <a:pt x="2493" y="1323"/>
                    <a:pt x="1264" y="501"/>
                    <a:pt x="0" y="512"/>
                  </a:cubicBezTo>
                  <a:cubicBezTo>
                    <a:pt x="1367" y="831"/>
                    <a:pt x="2519" y="1936"/>
                    <a:pt x="2898" y="3287"/>
                  </a:cubicBezTo>
                  <a:cubicBezTo>
                    <a:pt x="2615" y="3036"/>
                    <a:pt x="2320" y="2776"/>
                    <a:pt x="1957" y="2673"/>
                  </a:cubicBezTo>
                  <a:cubicBezTo>
                    <a:pt x="1594" y="2570"/>
                    <a:pt x="1142" y="2673"/>
                    <a:pt x="965" y="3008"/>
                  </a:cubicBezTo>
                  <a:cubicBezTo>
                    <a:pt x="1819" y="2666"/>
                    <a:pt x="2910" y="3264"/>
                    <a:pt x="3081" y="4169"/>
                  </a:cubicBezTo>
                  <a:cubicBezTo>
                    <a:pt x="2718" y="3936"/>
                    <a:pt x="2206" y="4095"/>
                    <a:pt x="1917" y="4415"/>
                  </a:cubicBezTo>
                  <a:cubicBezTo>
                    <a:pt x="1627" y="4736"/>
                    <a:pt x="1510" y="5172"/>
                    <a:pt x="1424" y="5595"/>
                  </a:cubicBezTo>
                  <a:cubicBezTo>
                    <a:pt x="1337" y="6019"/>
                    <a:pt x="1267" y="6457"/>
                    <a:pt x="1047" y="6827"/>
                  </a:cubicBezTo>
                  <a:cubicBezTo>
                    <a:pt x="1451" y="6682"/>
                    <a:pt x="1685" y="6262"/>
                    <a:pt x="1829" y="5858"/>
                  </a:cubicBezTo>
                  <a:cubicBezTo>
                    <a:pt x="1976" y="5455"/>
                    <a:pt x="2079" y="5017"/>
                    <a:pt x="2369" y="4699"/>
                  </a:cubicBezTo>
                  <a:cubicBezTo>
                    <a:pt x="2657" y="4382"/>
                    <a:pt x="3214" y="4252"/>
                    <a:pt x="3505" y="4568"/>
                  </a:cubicBezTo>
                  <a:cubicBezTo>
                    <a:pt x="3596" y="4668"/>
                    <a:pt x="3648" y="4797"/>
                    <a:pt x="3699" y="4923"/>
                  </a:cubicBezTo>
                  <a:lnTo>
                    <a:pt x="4806" y="7681"/>
                  </a:lnTo>
                  <a:cubicBezTo>
                    <a:pt x="4614" y="6825"/>
                    <a:pt x="4420" y="5970"/>
                    <a:pt x="4228" y="5113"/>
                  </a:cubicBezTo>
                  <a:cubicBezTo>
                    <a:pt x="4172" y="4862"/>
                    <a:pt x="4132" y="4553"/>
                    <a:pt x="4327" y="4383"/>
                  </a:cubicBezTo>
                  <a:cubicBezTo>
                    <a:pt x="4525" y="4214"/>
                    <a:pt x="4820" y="4298"/>
                    <a:pt x="5052" y="4406"/>
                  </a:cubicBezTo>
                  <a:cubicBezTo>
                    <a:pt x="5869" y="4792"/>
                    <a:pt x="6560" y="5397"/>
                    <a:pt x="7050" y="6155"/>
                  </a:cubicBezTo>
                  <a:cubicBezTo>
                    <a:pt x="6851" y="5443"/>
                    <a:pt x="6539" y="4711"/>
                    <a:pt x="5926" y="4298"/>
                  </a:cubicBezTo>
                  <a:cubicBezTo>
                    <a:pt x="5312" y="3886"/>
                    <a:pt x="4334" y="3956"/>
                    <a:pt x="3980" y="4605"/>
                  </a:cubicBezTo>
                  <a:cubicBezTo>
                    <a:pt x="3758" y="4041"/>
                    <a:pt x="3935" y="3346"/>
                    <a:pt x="4399" y="2957"/>
                  </a:cubicBezTo>
                  <a:cubicBezTo>
                    <a:pt x="4863" y="2568"/>
                    <a:pt x="5579" y="2515"/>
                    <a:pt x="6094" y="2831"/>
                  </a:cubicBezTo>
                  <a:cubicBezTo>
                    <a:pt x="5767" y="2461"/>
                    <a:pt x="5270" y="2294"/>
                    <a:pt x="4788" y="2392"/>
                  </a:cubicBezTo>
                  <a:cubicBezTo>
                    <a:pt x="4306" y="2491"/>
                    <a:pt x="3914" y="2838"/>
                    <a:pt x="3758" y="3305"/>
                  </a:cubicBezTo>
                  <a:lnTo>
                    <a:pt x="3559" y="3135"/>
                  </a:lnTo>
                </a:path>
              </a:pathLst>
            </a:custGeom>
            <a:gradFill>
              <a:gsLst>
                <a:gs pos="0">
                  <a:schemeClr val="lt2"/>
                </a:gs>
                <a:gs pos="100000">
                  <a:schemeClr val="accent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9" name="Shape 4689"/>
        <p:cNvGrpSpPr/>
        <p:nvPr/>
      </p:nvGrpSpPr>
      <p:grpSpPr>
        <a:xfrm>
          <a:off x="0" y="0"/>
          <a:ext cx="0" cy="0"/>
          <a:chOff x="0" y="0"/>
          <a:chExt cx="0" cy="0"/>
        </a:xfrm>
      </p:grpSpPr>
      <p:sp>
        <p:nvSpPr>
          <p:cNvPr id="4690" name="Google Shape;4690;p53"/>
          <p:cNvSpPr txBox="1"/>
          <p:nvPr>
            <p:ph type="title"/>
          </p:nvPr>
        </p:nvSpPr>
        <p:spPr>
          <a:xfrm>
            <a:off x="931650" y="1730922"/>
            <a:ext cx="2876700" cy="10470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D</a:t>
            </a:r>
            <a:r>
              <a:rPr lang="en"/>
              <a:t>esktop software</a:t>
            </a:r>
            <a:endParaRPr/>
          </a:p>
        </p:txBody>
      </p:sp>
      <p:sp>
        <p:nvSpPr>
          <p:cNvPr id="4691" name="Google Shape;4691;p53"/>
          <p:cNvSpPr txBox="1"/>
          <p:nvPr>
            <p:ph idx="1" type="subTitle"/>
          </p:nvPr>
        </p:nvSpPr>
        <p:spPr>
          <a:xfrm>
            <a:off x="931550" y="2927022"/>
            <a:ext cx="2876700" cy="1120200"/>
          </a:xfrm>
          <a:prstGeom prst="rect">
            <a:avLst/>
          </a:prstGeom>
        </p:spPr>
        <p:txBody>
          <a:bodyPr anchorCtr="0" anchor="t" bIns="0" lIns="91425" spcFirstLastPara="1" rIns="91425" wrap="square" tIns="0">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4692" name="Google Shape;4692;p53"/>
          <p:cNvGrpSpPr/>
          <p:nvPr/>
        </p:nvGrpSpPr>
        <p:grpSpPr>
          <a:xfrm>
            <a:off x="4511266" y="3596173"/>
            <a:ext cx="3701187" cy="503395"/>
            <a:chOff x="624525" y="3802500"/>
            <a:chExt cx="3795700" cy="516250"/>
          </a:xfrm>
        </p:grpSpPr>
        <p:sp>
          <p:nvSpPr>
            <p:cNvPr id="4693" name="Google Shape;4693;p53"/>
            <p:cNvSpPr/>
            <p:nvPr/>
          </p:nvSpPr>
          <p:spPr>
            <a:xfrm flipH="1">
              <a:off x="624525" y="3802500"/>
              <a:ext cx="3795700" cy="262403"/>
            </a:xfrm>
            <a:custGeom>
              <a:rect b="b" l="l" r="r" t="t"/>
              <a:pathLst>
                <a:path extrusionOk="0" h="10107" w="151828">
                  <a:moveTo>
                    <a:pt x="151827" y="10106"/>
                  </a:moveTo>
                  <a:lnTo>
                    <a:pt x="1" y="10106"/>
                  </a:lnTo>
                  <a:lnTo>
                    <a:pt x="15305" y="1"/>
                  </a:lnTo>
                  <a:lnTo>
                    <a:pt x="134021" y="1"/>
                  </a:lnTo>
                  <a:close/>
                </a:path>
              </a:pathLst>
            </a:cu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3"/>
            <p:cNvSpPr/>
            <p:nvPr/>
          </p:nvSpPr>
          <p:spPr>
            <a:xfrm flipH="1">
              <a:off x="624525" y="4064875"/>
              <a:ext cx="3795700" cy="253875"/>
            </a:xfrm>
            <a:custGeom>
              <a:rect b="b" l="l" r="r" t="t"/>
              <a:pathLst>
                <a:path extrusionOk="0" fill="none" h="10155" w="151828">
                  <a:moveTo>
                    <a:pt x="1" y="0"/>
                  </a:moveTo>
                  <a:lnTo>
                    <a:pt x="151827" y="0"/>
                  </a:lnTo>
                  <a:lnTo>
                    <a:pt x="151827" y="10155"/>
                  </a:lnTo>
                  <a:lnTo>
                    <a:pt x="1" y="10155"/>
                  </a:lnTo>
                  <a:close/>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3"/>
            <p:cNvSpPr/>
            <p:nvPr/>
          </p:nvSpPr>
          <p:spPr>
            <a:xfrm flipH="1">
              <a:off x="2920150" y="4142000"/>
              <a:ext cx="110550" cy="109950"/>
            </a:xfrm>
            <a:custGeom>
              <a:rect b="b" l="l" r="r" t="t"/>
              <a:pathLst>
                <a:path extrusionOk="0" fill="none" h="4398" w="4422">
                  <a:moveTo>
                    <a:pt x="4422" y="1895"/>
                  </a:moveTo>
                  <a:cubicBezTo>
                    <a:pt x="4397" y="3572"/>
                    <a:pt x="2381" y="4397"/>
                    <a:pt x="1191" y="3231"/>
                  </a:cubicBezTo>
                  <a:cubicBezTo>
                    <a:pt x="0" y="2041"/>
                    <a:pt x="851" y="1"/>
                    <a:pt x="2527" y="1"/>
                  </a:cubicBezTo>
                  <a:cubicBezTo>
                    <a:pt x="3571" y="1"/>
                    <a:pt x="4422" y="851"/>
                    <a:pt x="4422"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3"/>
            <p:cNvSpPr/>
            <p:nvPr/>
          </p:nvSpPr>
          <p:spPr>
            <a:xfrm flipH="1">
              <a:off x="1956350" y="4142000"/>
              <a:ext cx="109950" cy="109950"/>
            </a:xfrm>
            <a:custGeom>
              <a:rect b="b" l="l" r="r" t="t"/>
              <a:pathLst>
                <a:path extrusionOk="0" fill="none" h="4398" w="4398">
                  <a:moveTo>
                    <a:pt x="4398" y="1895"/>
                  </a:moveTo>
                  <a:cubicBezTo>
                    <a:pt x="4398" y="3572"/>
                    <a:pt x="2357" y="4397"/>
                    <a:pt x="1167" y="3231"/>
                  </a:cubicBezTo>
                  <a:cubicBezTo>
                    <a:pt x="1" y="2041"/>
                    <a:pt x="827" y="1"/>
                    <a:pt x="2503" y="1"/>
                  </a:cubicBezTo>
                  <a:cubicBezTo>
                    <a:pt x="3547" y="1"/>
                    <a:pt x="4398" y="851"/>
                    <a:pt x="4398"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3"/>
            <p:cNvSpPr/>
            <p:nvPr/>
          </p:nvSpPr>
          <p:spPr>
            <a:xfrm flipH="1">
              <a:off x="951250" y="4142000"/>
              <a:ext cx="110550" cy="110550"/>
            </a:xfrm>
            <a:custGeom>
              <a:rect b="b" l="l" r="r" t="t"/>
              <a:pathLst>
                <a:path extrusionOk="0" fill="none" h="4422" w="4422">
                  <a:moveTo>
                    <a:pt x="4421" y="1895"/>
                  </a:moveTo>
                  <a:cubicBezTo>
                    <a:pt x="4421" y="3572"/>
                    <a:pt x="2381" y="4422"/>
                    <a:pt x="1190" y="3231"/>
                  </a:cubicBezTo>
                  <a:cubicBezTo>
                    <a:pt x="0" y="2041"/>
                    <a:pt x="850" y="1"/>
                    <a:pt x="2526" y="1"/>
                  </a:cubicBezTo>
                  <a:cubicBezTo>
                    <a:pt x="3571" y="1"/>
                    <a:pt x="4421" y="851"/>
                    <a:pt x="4421" y="1895"/>
                  </a:cubicBezTo>
                  <a:close/>
                </a:path>
              </a:pathLst>
            </a:custGeom>
            <a:no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3"/>
            <p:cNvSpPr/>
            <p:nvPr/>
          </p:nvSpPr>
          <p:spPr>
            <a:xfrm flipH="1">
              <a:off x="2481675" y="4064875"/>
              <a:ext cx="7925" cy="252050"/>
            </a:xfrm>
            <a:custGeom>
              <a:rect b="b" l="l" r="r" t="t"/>
              <a:pathLst>
                <a:path extrusionOk="0" h="10082" w="317">
                  <a:moveTo>
                    <a:pt x="1" y="0"/>
                  </a:moveTo>
                  <a:lnTo>
                    <a:pt x="317" y="0"/>
                  </a:lnTo>
                  <a:lnTo>
                    <a:pt x="317" y="10082"/>
                  </a:lnTo>
                  <a:lnTo>
                    <a:pt x="1" y="10082"/>
                  </a:lnTo>
                  <a:close/>
                </a:path>
              </a:pathLst>
            </a:custGeom>
            <a:solidFill>
              <a:srgbClr val="472D6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3"/>
            <p:cNvSpPr/>
            <p:nvPr/>
          </p:nvSpPr>
          <p:spPr>
            <a:xfrm flipH="1">
              <a:off x="1515450" y="4064875"/>
              <a:ext cx="25" cy="252050"/>
            </a:xfrm>
            <a:custGeom>
              <a:rect b="b" l="l" r="r" t="t"/>
              <a:pathLst>
                <a:path extrusionOk="0" fill="none" h="10082" w="1">
                  <a:moveTo>
                    <a:pt x="1" y="0"/>
                  </a:moveTo>
                  <a:lnTo>
                    <a:pt x="1" y="10082"/>
                  </a:lnTo>
                </a:path>
              </a:pathLst>
            </a:custGeom>
            <a:no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3"/>
            <p:cNvSpPr/>
            <p:nvPr/>
          </p:nvSpPr>
          <p:spPr>
            <a:xfrm flipH="1">
              <a:off x="2916500" y="4138350"/>
              <a:ext cx="102050" cy="51050"/>
            </a:xfrm>
            <a:custGeom>
              <a:rect b="b" l="l" r="r" t="t"/>
              <a:pathLst>
                <a:path extrusionOk="0" h="2042" w="4082">
                  <a:moveTo>
                    <a:pt x="2041" y="1"/>
                  </a:moveTo>
                  <a:cubicBezTo>
                    <a:pt x="923" y="1"/>
                    <a:pt x="0" y="900"/>
                    <a:pt x="0" y="2041"/>
                  </a:cubicBezTo>
                  <a:lnTo>
                    <a:pt x="316" y="2041"/>
                  </a:lnTo>
                  <a:cubicBezTo>
                    <a:pt x="316" y="1070"/>
                    <a:pt x="1069" y="292"/>
                    <a:pt x="2041" y="292"/>
                  </a:cubicBezTo>
                  <a:cubicBezTo>
                    <a:pt x="2988" y="292"/>
                    <a:pt x="3766" y="1070"/>
                    <a:pt x="3766" y="2041"/>
                  </a:cubicBezTo>
                  <a:lnTo>
                    <a:pt x="4081" y="2041"/>
                  </a:lnTo>
                  <a:cubicBezTo>
                    <a:pt x="4081" y="900"/>
                    <a:pt x="3158"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3"/>
            <p:cNvSpPr/>
            <p:nvPr/>
          </p:nvSpPr>
          <p:spPr>
            <a:xfrm flipH="1">
              <a:off x="1952700" y="4138350"/>
              <a:ext cx="102050" cy="51050"/>
            </a:xfrm>
            <a:custGeom>
              <a:rect b="b" l="l" r="r" t="t"/>
              <a:pathLst>
                <a:path extrusionOk="0" h="2042" w="4082">
                  <a:moveTo>
                    <a:pt x="2041" y="1"/>
                  </a:moveTo>
                  <a:cubicBezTo>
                    <a:pt x="923" y="1"/>
                    <a:pt x="0" y="900"/>
                    <a:pt x="24" y="2041"/>
                  </a:cubicBezTo>
                  <a:lnTo>
                    <a:pt x="316" y="2041"/>
                  </a:lnTo>
                  <a:cubicBezTo>
                    <a:pt x="316" y="1070"/>
                    <a:pt x="1093" y="292"/>
                    <a:pt x="2041" y="292"/>
                  </a:cubicBezTo>
                  <a:cubicBezTo>
                    <a:pt x="3012" y="292"/>
                    <a:pt x="3790" y="1070"/>
                    <a:pt x="3790" y="2041"/>
                  </a:cubicBezTo>
                  <a:lnTo>
                    <a:pt x="4081" y="2041"/>
                  </a:lnTo>
                  <a:cubicBezTo>
                    <a:pt x="4081" y="900"/>
                    <a:pt x="3182"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3"/>
            <p:cNvSpPr/>
            <p:nvPr/>
          </p:nvSpPr>
          <p:spPr>
            <a:xfrm flipH="1">
              <a:off x="947000" y="4140175"/>
              <a:ext cx="102050" cy="49225"/>
            </a:xfrm>
            <a:custGeom>
              <a:rect b="b" l="l" r="r" t="t"/>
              <a:pathLst>
                <a:path extrusionOk="0" h="1969" w="4082">
                  <a:moveTo>
                    <a:pt x="2041" y="1"/>
                  </a:moveTo>
                  <a:cubicBezTo>
                    <a:pt x="923" y="1"/>
                    <a:pt x="24" y="875"/>
                    <a:pt x="0" y="1968"/>
                  </a:cubicBezTo>
                  <a:lnTo>
                    <a:pt x="292" y="1968"/>
                  </a:lnTo>
                  <a:cubicBezTo>
                    <a:pt x="340" y="851"/>
                    <a:pt x="1184" y="292"/>
                    <a:pt x="2029" y="292"/>
                  </a:cubicBezTo>
                  <a:cubicBezTo>
                    <a:pt x="2873" y="292"/>
                    <a:pt x="3717" y="851"/>
                    <a:pt x="3765" y="1968"/>
                  </a:cubicBezTo>
                  <a:lnTo>
                    <a:pt x="4081"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3"/>
            <p:cNvSpPr/>
            <p:nvPr/>
          </p:nvSpPr>
          <p:spPr>
            <a:xfrm flipH="1">
              <a:off x="3952575" y="4142000"/>
              <a:ext cx="110550" cy="110550"/>
            </a:xfrm>
            <a:custGeom>
              <a:rect b="b" l="l" r="r" t="t"/>
              <a:pathLst>
                <a:path extrusionOk="0" fill="none" h="4422" w="4422">
                  <a:moveTo>
                    <a:pt x="4422" y="1895"/>
                  </a:moveTo>
                  <a:cubicBezTo>
                    <a:pt x="4422" y="3572"/>
                    <a:pt x="2381" y="4422"/>
                    <a:pt x="1191" y="3231"/>
                  </a:cubicBezTo>
                  <a:cubicBezTo>
                    <a:pt x="1" y="2041"/>
                    <a:pt x="851" y="1"/>
                    <a:pt x="2527" y="1"/>
                  </a:cubicBezTo>
                  <a:cubicBezTo>
                    <a:pt x="3572" y="1"/>
                    <a:pt x="4422" y="851"/>
                    <a:pt x="4422" y="1895"/>
                  </a:cubicBezTo>
                  <a:close/>
                </a:path>
              </a:pathLst>
            </a:custGeom>
            <a:solidFill>
              <a:schemeClr val="dk1"/>
            </a:solidFill>
            <a:ln cap="flat" cmpd="sng" w="7900">
              <a:solidFill>
                <a:srgbClr val="000000"/>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3"/>
            <p:cNvSpPr/>
            <p:nvPr/>
          </p:nvSpPr>
          <p:spPr>
            <a:xfrm flipH="1">
              <a:off x="3948925" y="4140175"/>
              <a:ext cx="102050" cy="49225"/>
            </a:xfrm>
            <a:custGeom>
              <a:rect b="b" l="l" r="r" t="t"/>
              <a:pathLst>
                <a:path extrusionOk="0" h="1969" w="4082">
                  <a:moveTo>
                    <a:pt x="2041" y="1"/>
                  </a:moveTo>
                  <a:cubicBezTo>
                    <a:pt x="948" y="1"/>
                    <a:pt x="49" y="875"/>
                    <a:pt x="0" y="1968"/>
                  </a:cubicBezTo>
                  <a:lnTo>
                    <a:pt x="316" y="1968"/>
                  </a:lnTo>
                  <a:cubicBezTo>
                    <a:pt x="353" y="851"/>
                    <a:pt x="1197" y="292"/>
                    <a:pt x="2041" y="292"/>
                  </a:cubicBezTo>
                  <a:cubicBezTo>
                    <a:pt x="2885" y="292"/>
                    <a:pt x="3729" y="851"/>
                    <a:pt x="3766" y="1968"/>
                  </a:cubicBezTo>
                  <a:lnTo>
                    <a:pt x="4082" y="1968"/>
                  </a:lnTo>
                  <a:cubicBezTo>
                    <a:pt x="4033" y="875"/>
                    <a:pt x="3134" y="1"/>
                    <a:pt x="2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3"/>
            <p:cNvSpPr/>
            <p:nvPr/>
          </p:nvSpPr>
          <p:spPr>
            <a:xfrm flipH="1">
              <a:off x="3472800" y="4064875"/>
              <a:ext cx="25" cy="252050"/>
            </a:xfrm>
            <a:custGeom>
              <a:rect b="b" l="l" r="r" t="t"/>
              <a:pathLst>
                <a:path extrusionOk="0" fill="none" h="10082" w="1">
                  <a:moveTo>
                    <a:pt x="1" y="0"/>
                  </a:moveTo>
                  <a:lnTo>
                    <a:pt x="1" y="10082"/>
                  </a:lnTo>
                </a:path>
              </a:pathLst>
            </a:custGeom>
            <a:solidFill>
              <a:schemeClr val="dk1"/>
            </a:solidFill>
            <a:ln cap="flat" cmpd="sng" w="7900">
              <a:solidFill>
                <a:schemeClr val="lt1"/>
              </a:solidFill>
              <a:prstDash val="solid"/>
              <a:miter lim="242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53"/>
          <p:cNvGrpSpPr/>
          <p:nvPr/>
        </p:nvGrpSpPr>
        <p:grpSpPr>
          <a:xfrm>
            <a:off x="4595950" y="1704366"/>
            <a:ext cx="2996506" cy="2149659"/>
            <a:chOff x="4595950" y="1704366"/>
            <a:chExt cx="2996506" cy="2149659"/>
          </a:xfrm>
        </p:grpSpPr>
        <p:sp>
          <p:nvSpPr>
            <p:cNvPr id="4707" name="Google Shape;4707;p53"/>
            <p:cNvSpPr/>
            <p:nvPr/>
          </p:nvSpPr>
          <p:spPr>
            <a:xfrm>
              <a:off x="4595950" y="3682775"/>
              <a:ext cx="2149650" cy="171250"/>
            </a:xfrm>
            <a:custGeom>
              <a:rect b="b" l="l" r="r" t="t"/>
              <a:pathLst>
                <a:path extrusionOk="0" h="6850" w="85986">
                  <a:moveTo>
                    <a:pt x="85986" y="0"/>
                  </a:moveTo>
                  <a:lnTo>
                    <a:pt x="77694" y="6670"/>
                  </a:lnTo>
                  <a:lnTo>
                    <a:pt x="0" y="6850"/>
                  </a:lnTo>
                  <a:lnTo>
                    <a:pt x="55161" y="0"/>
                  </a:lnTo>
                  <a:close/>
                </a:path>
              </a:pathLst>
            </a:custGeom>
            <a:solidFill>
              <a:srgbClr val="1D2686">
                <a:alpha val="17790"/>
              </a:srgbClr>
            </a:solidFill>
            <a:ln>
              <a:noFill/>
            </a:ln>
          </p:spPr>
        </p:sp>
        <p:grpSp>
          <p:nvGrpSpPr>
            <p:cNvPr id="4708" name="Google Shape;4708;p53"/>
            <p:cNvGrpSpPr/>
            <p:nvPr/>
          </p:nvGrpSpPr>
          <p:grpSpPr>
            <a:xfrm>
              <a:off x="5081420" y="1704366"/>
              <a:ext cx="2511036" cy="2026887"/>
              <a:chOff x="5212870" y="1704366"/>
              <a:chExt cx="2511036" cy="2026887"/>
            </a:xfrm>
          </p:grpSpPr>
          <p:grpSp>
            <p:nvGrpSpPr>
              <p:cNvPr id="4709" name="Google Shape;4709;p53"/>
              <p:cNvGrpSpPr/>
              <p:nvPr/>
            </p:nvGrpSpPr>
            <p:grpSpPr>
              <a:xfrm flipH="1">
                <a:off x="5212870" y="1704366"/>
                <a:ext cx="2511036" cy="2026887"/>
                <a:chOff x="4572031" y="1415284"/>
                <a:chExt cx="2875341" cy="2319358"/>
              </a:xfrm>
            </p:grpSpPr>
            <p:grpSp>
              <p:nvGrpSpPr>
                <p:cNvPr id="4710" name="Google Shape;4710;p53"/>
                <p:cNvGrpSpPr/>
                <p:nvPr/>
              </p:nvGrpSpPr>
              <p:grpSpPr>
                <a:xfrm>
                  <a:off x="4572031" y="1415284"/>
                  <a:ext cx="2875341" cy="1993075"/>
                  <a:chOff x="3665860" y="822037"/>
                  <a:chExt cx="4758136" cy="3243937"/>
                </a:xfrm>
              </p:grpSpPr>
              <p:grpSp>
                <p:nvGrpSpPr>
                  <p:cNvPr id="4711" name="Google Shape;4711;p53"/>
                  <p:cNvGrpSpPr/>
                  <p:nvPr/>
                </p:nvGrpSpPr>
                <p:grpSpPr>
                  <a:xfrm>
                    <a:off x="3665860" y="822037"/>
                    <a:ext cx="4758136" cy="3243937"/>
                    <a:chOff x="518725" y="252435"/>
                    <a:chExt cx="6524250" cy="4448015"/>
                  </a:xfrm>
                </p:grpSpPr>
                <p:sp>
                  <p:nvSpPr>
                    <p:cNvPr id="4712" name="Google Shape;4712;p53"/>
                    <p:cNvSpPr/>
                    <p:nvPr/>
                  </p:nvSpPr>
                  <p:spPr>
                    <a:xfrm>
                      <a:off x="518725" y="4131625"/>
                      <a:ext cx="6524250" cy="568825"/>
                    </a:xfrm>
                    <a:custGeom>
                      <a:rect b="b" l="l" r="r" t="t"/>
                      <a:pathLst>
                        <a:path extrusionOk="0" h="22753" w="26097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3"/>
                    <p:cNvSpPr/>
                    <p:nvPr/>
                  </p:nvSpPr>
                  <p:spPr>
                    <a:xfrm>
                      <a:off x="518725" y="252435"/>
                      <a:ext cx="6524250" cy="3893525"/>
                    </a:xfrm>
                    <a:custGeom>
                      <a:rect b="b" l="l" r="r" t="t"/>
                      <a:pathLst>
                        <a:path extrusionOk="0" h="155741" w="26097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4" name="Google Shape;4714;p53"/>
                  <p:cNvSpPr/>
                  <p:nvPr/>
                </p:nvSpPr>
                <p:spPr>
                  <a:xfrm>
                    <a:off x="5947879" y="3686736"/>
                    <a:ext cx="194076" cy="166189"/>
                  </a:xfrm>
                  <a:custGeom>
                    <a:rect b="b" l="l" r="r" t="t"/>
                    <a:pathLst>
                      <a:path extrusionOk="0" h="9100" w="10627">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5" name="Google Shape;4715;p53"/>
                <p:cNvSpPr/>
                <p:nvPr/>
              </p:nvSpPr>
              <p:spPr>
                <a:xfrm>
                  <a:off x="5498915" y="3366138"/>
                  <a:ext cx="1040944" cy="368504"/>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gradFill>
                  <a:gsLst>
                    <a:gs pos="0">
                      <a:schemeClr val="lt2"/>
                    </a:gs>
                    <a:gs pos="100000">
                      <a:schemeClr val="l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16" name="Google Shape;4716;p53"/>
              <p:cNvCxnSpPr/>
              <p:nvPr/>
            </p:nvCxnSpPr>
            <p:spPr>
              <a:xfrm>
                <a:off x="7716400" y="1778538"/>
                <a:ext cx="0" cy="1586400"/>
              </a:xfrm>
              <a:prstGeom prst="straightConnector1">
                <a:avLst/>
              </a:prstGeom>
              <a:noFill/>
              <a:ln cap="flat" cmpd="sng" w="9525">
                <a:solidFill>
                  <a:schemeClr val="accent6"/>
                </a:solidFill>
                <a:prstDash val="solid"/>
                <a:round/>
                <a:headEnd len="med" w="med" type="none"/>
                <a:tailEnd len="med" w="med" type="none"/>
              </a:ln>
            </p:spPr>
          </p:cxnSp>
        </p:grpSp>
      </p:grpSp>
      <p:pic>
        <p:nvPicPr>
          <p:cNvPr id="4717" name="Google Shape;4717;p53"/>
          <p:cNvPicPr preferRelativeResize="0"/>
          <p:nvPr/>
        </p:nvPicPr>
        <p:blipFill rotWithShape="1">
          <a:blip r:embed="rId3">
            <a:alphaModFix/>
          </a:blip>
          <a:srcRect b="2562" l="4489" r="0" t="0"/>
          <a:stretch/>
        </p:blipFill>
        <p:spPr>
          <a:xfrm>
            <a:off x="5189125" y="1802125"/>
            <a:ext cx="2292725" cy="1315651"/>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21" name="Shape 4721"/>
        <p:cNvGrpSpPr/>
        <p:nvPr/>
      </p:nvGrpSpPr>
      <p:grpSpPr>
        <a:xfrm>
          <a:off x="0" y="0"/>
          <a:ext cx="0" cy="0"/>
          <a:chOff x="0" y="0"/>
          <a:chExt cx="0" cy="0"/>
        </a:xfrm>
      </p:grpSpPr>
      <p:sp>
        <p:nvSpPr>
          <p:cNvPr id="4722" name="Google Shape;4722;p54"/>
          <p:cNvSpPr txBox="1"/>
          <p:nvPr>
            <p:ph type="title"/>
          </p:nvPr>
        </p:nvSpPr>
        <p:spPr>
          <a:xfrm>
            <a:off x="800100" y="3192775"/>
            <a:ext cx="3419400" cy="11535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A </a:t>
            </a:r>
            <a:r>
              <a:rPr lang="en"/>
              <a:t>picture is worth a thousand words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6" name="Shape 4726"/>
        <p:cNvGrpSpPr/>
        <p:nvPr/>
      </p:nvGrpSpPr>
      <p:grpSpPr>
        <a:xfrm>
          <a:off x="0" y="0"/>
          <a:ext cx="0" cy="0"/>
          <a:chOff x="0" y="0"/>
          <a:chExt cx="0" cy="0"/>
        </a:xfrm>
      </p:grpSpPr>
      <p:grpSp>
        <p:nvGrpSpPr>
          <p:cNvPr id="4727" name="Google Shape;4727;p55"/>
          <p:cNvGrpSpPr/>
          <p:nvPr/>
        </p:nvGrpSpPr>
        <p:grpSpPr>
          <a:xfrm>
            <a:off x="4563764" y="652286"/>
            <a:ext cx="3878496" cy="2201089"/>
            <a:chOff x="4563764" y="673736"/>
            <a:chExt cx="3878496" cy="2201089"/>
          </a:xfrm>
        </p:grpSpPr>
        <p:sp>
          <p:nvSpPr>
            <p:cNvPr id="4728" name="Google Shape;4728;p55"/>
            <p:cNvSpPr/>
            <p:nvPr/>
          </p:nvSpPr>
          <p:spPr>
            <a:xfrm>
              <a:off x="4569525" y="1253025"/>
              <a:ext cx="3856500" cy="1621800"/>
            </a:xfrm>
            <a:prstGeom prst="rect">
              <a:avLst/>
            </a:prstGeom>
            <a:gradFill>
              <a:gsLst>
                <a:gs pos="0">
                  <a:schemeClr val="accent4"/>
                </a:gs>
                <a:gs pos="100000">
                  <a:schemeClr val="lt2"/>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4729" name="Google Shape;4729;p55"/>
            <p:cNvGrpSpPr/>
            <p:nvPr/>
          </p:nvGrpSpPr>
          <p:grpSpPr>
            <a:xfrm>
              <a:off x="4563764" y="673736"/>
              <a:ext cx="3878496" cy="2195752"/>
              <a:chOff x="4853282" y="-203172"/>
              <a:chExt cx="3073293" cy="1739899"/>
            </a:xfrm>
          </p:grpSpPr>
          <p:sp>
            <p:nvSpPr>
              <p:cNvPr id="4730" name="Google Shape;4730;p55"/>
              <p:cNvSpPr/>
              <p:nvPr/>
            </p:nvSpPr>
            <p:spPr>
              <a:xfrm flipH="1">
                <a:off x="5638604"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flipH="1">
                <a:off x="5638604"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flipH="1">
                <a:off x="4853492"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flipH="1">
                <a:off x="4853492"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flipH="1">
                <a:off x="6423717"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flipH="1">
                <a:off x="6423717"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flipH="1">
                <a:off x="7208829" y="250335"/>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flipH="1">
                <a:off x="7208829" y="921040"/>
                <a:ext cx="717746" cy="614702"/>
              </a:xfrm>
              <a:custGeom>
                <a:rect b="b" l="l" r="r" t="t"/>
                <a:pathLst>
                  <a:path extrusionOk="0" h="25095" w="19434">
                    <a:moveTo>
                      <a:pt x="19434" y="25094"/>
                    </a:moveTo>
                    <a:lnTo>
                      <a:pt x="0" y="25094"/>
                    </a:lnTo>
                    <a:lnTo>
                      <a:pt x="0" y="0"/>
                    </a:lnTo>
                    <a:lnTo>
                      <a:pt x="510" y="0"/>
                    </a:lnTo>
                    <a:lnTo>
                      <a:pt x="510" y="24633"/>
                    </a:lnTo>
                    <a:lnTo>
                      <a:pt x="19434" y="2463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8" name="Google Shape;4738;p55"/>
              <p:cNvGrpSpPr/>
              <p:nvPr/>
            </p:nvGrpSpPr>
            <p:grpSpPr>
              <a:xfrm>
                <a:off x="4853282" y="-203172"/>
                <a:ext cx="3067592" cy="1739899"/>
                <a:chOff x="4669953" y="248175"/>
                <a:chExt cx="3633297" cy="2060759"/>
              </a:xfrm>
            </p:grpSpPr>
            <p:sp>
              <p:nvSpPr>
                <p:cNvPr id="4739" name="Google Shape;4739;p55"/>
                <p:cNvSpPr/>
                <p:nvPr/>
              </p:nvSpPr>
              <p:spPr>
                <a:xfrm>
                  <a:off x="5946450" y="248175"/>
                  <a:ext cx="1077300" cy="1077300"/>
                </a:xfrm>
                <a:prstGeom prst="pie">
                  <a:avLst>
                    <a:gd fmla="val 0" name="adj1"/>
                    <a:gd fmla="val 10760213" name="adj2"/>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4740" name="Google Shape;4740;p55"/>
                <p:cNvGrpSpPr/>
                <p:nvPr/>
              </p:nvGrpSpPr>
              <p:grpSpPr>
                <a:xfrm>
                  <a:off x="4669953" y="803904"/>
                  <a:ext cx="3606824" cy="1505030"/>
                  <a:chOff x="4669943" y="803825"/>
                  <a:chExt cx="3606824" cy="1525007"/>
                </a:xfrm>
              </p:grpSpPr>
              <p:sp>
                <p:nvSpPr>
                  <p:cNvPr id="4741" name="Google Shape;4741;p55"/>
                  <p:cNvSpPr/>
                  <p:nvPr/>
                </p:nvSpPr>
                <p:spPr>
                  <a:xfrm>
                    <a:off x="4705627"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482425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4761980"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4969280"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4926258"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4899462"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4669943"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525414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5393173"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5327731"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5154363"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472185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4677821"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5207013"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4835299"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5405898"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5194894"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5277909"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5251180"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5439359"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5217718"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5371763"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5423134"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5340792"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5137801"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5148236"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5305984"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4859402"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4963760"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4890844"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4792883"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4698962"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5542101"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5660799"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559852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5805822"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5762800"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5736003"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5506485"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6090684"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6229714"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616413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5990770"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5558394"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5489316"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5514362"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6043554"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5671841"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6242305"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6031436"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6114450"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6087788"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6275901"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6054259"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6208372"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6259675"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6177334"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5974342"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5984710"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6142526"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5695944"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5800166"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5727453"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5629290"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5535368"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4705627"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482425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4761980"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4969280"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4926258"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4899462"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525414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5393173"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5327731"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5154363"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472185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4677821"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4835299"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5405898"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5194894"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5277909"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5251180"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5439359"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5217718"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5371763"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5423134"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5340792"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5137801"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5148236"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5305984"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4859402"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4963760"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4890844"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4792883"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4698962"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5542101"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5660799"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559852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5805822"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5762800"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5736003"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5506485"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6090684"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6229714"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616413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5990770"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5558394"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5489316"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5514362"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6043554"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5671841"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6242305"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6031436"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6114450"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6087788"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6275901"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6054259"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6208372"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6259675"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6177334"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5974342"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5984710"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6142526"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5695944"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5800166"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5727453"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5629290"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5535368"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flipH="1">
                    <a:off x="7976218"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flipH="1">
                    <a:off x="7857588"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flipH="1">
                    <a:off x="7919933"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flipH="1">
                    <a:off x="7712565"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flipH="1">
                    <a:off x="7755587"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flipH="1">
                    <a:off x="7782383" y="829746"/>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flipH="1">
                    <a:off x="8011902"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flipH="1">
                    <a:off x="7427703"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flipH="1">
                    <a:off x="7288672"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flipH="1">
                    <a:off x="7354114" y="1011594"/>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flipH="1">
                    <a:off x="7527482" y="909595"/>
                    <a:ext cx="5723" cy="30027"/>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flipH="1">
                    <a:off x="7959993"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flipH="1">
                    <a:off x="8029070" y="1470288"/>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flipH="1">
                    <a:off x="8004025"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flipH="1">
                    <a:off x="7474832"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flipH="1">
                    <a:off x="7846546"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flipH="1">
                    <a:off x="7276015" y="1219969"/>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flipH="1">
                    <a:off x="7486951"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flipH="1">
                    <a:off x="7404004" y="1244274"/>
                    <a:ext cx="5655" cy="36625"/>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flipH="1">
                    <a:off x="7430666" y="1329846"/>
                    <a:ext cx="5723" cy="3871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flipH="1">
                    <a:off x="7242486" y="1246496"/>
                    <a:ext cx="5723" cy="52379"/>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flipH="1">
                    <a:off x="7464127" y="1501393"/>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flipH="1">
                    <a:off x="7310082" y="1405049"/>
                    <a:ext cx="5723" cy="40866"/>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flipH="1">
                    <a:off x="7258712"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flipH="1">
                    <a:off x="7341120"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flipH="1">
                    <a:off x="7544045" y="143548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flipH="1">
                    <a:off x="7533609" y="1272685"/>
                    <a:ext cx="5723" cy="63084"/>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flipH="1">
                    <a:off x="7375861"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flipH="1">
                    <a:off x="7822510" y="1292210"/>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flipH="1">
                    <a:off x="7718086" y="1251545"/>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flipH="1">
                    <a:off x="7791001" y="1462613"/>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flipH="1">
                    <a:off x="7889030"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flipH="1">
                    <a:off x="7982884"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flipH="1">
                    <a:off x="7139744" y="803825"/>
                    <a:ext cx="5723" cy="33999"/>
                  </a:xfrm>
                  <a:custGeom>
                    <a:rect b="b" l="l" r="r" t="t"/>
                    <a:pathLst>
                      <a:path extrusionOk="0" h="505" w="85">
                        <a:moveTo>
                          <a:pt x="0" y="0"/>
                        </a:moveTo>
                        <a:lnTo>
                          <a:pt x="84" y="0"/>
                        </a:lnTo>
                        <a:lnTo>
                          <a:pt x="84" y="505"/>
                        </a:lnTo>
                        <a:lnTo>
                          <a:pt x="0"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flipH="1">
                    <a:off x="7021046"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flipH="1">
                    <a:off x="7083391"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flipH="1">
                    <a:off x="6876023" y="847991"/>
                    <a:ext cx="5723" cy="52379"/>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flipH="1">
                    <a:off x="6919046" y="1033542"/>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flipH="1">
                    <a:off x="6945842" y="829746"/>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flipH="1">
                    <a:off x="7175361"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flipH="1">
                    <a:off x="6591162"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flipH="1">
                    <a:off x="6452131"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flipH="1">
                    <a:off x="6517708"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flipH="1">
                    <a:off x="6691075" y="909595"/>
                    <a:ext cx="5723" cy="30027"/>
                  </a:xfrm>
                  <a:custGeom>
                    <a:rect b="b" l="l" r="r" t="t"/>
                    <a:pathLst>
                      <a:path extrusionOk="0" h="446" w="85">
                        <a:moveTo>
                          <a:pt x="1" y="0"/>
                        </a:moveTo>
                        <a:lnTo>
                          <a:pt x="85" y="0"/>
                        </a:lnTo>
                        <a:lnTo>
                          <a:pt x="85"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flipH="1">
                    <a:off x="7123451"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flipH="1">
                    <a:off x="7192529" y="1470288"/>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flipH="1">
                    <a:off x="7167483"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flipH="1">
                    <a:off x="6638291" y="994426"/>
                    <a:ext cx="5723" cy="63084"/>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flipH="1">
                    <a:off x="7010005"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flipH="1">
                    <a:off x="6439541"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flipH="1">
                    <a:off x="6650410" y="1217815"/>
                    <a:ext cx="5723" cy="34066"/>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flipH="1">
                    <a:off x="6567395"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flipH="1">
                    <a:off x="6594124"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flipH="1">
                    <a:off x="6405944"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flipH="1">
                    <a:off x="6627586" y="1501393"/>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flipH="1">
                    <a:off x="6473541"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flipH="1">
                    <a:off x="6422170"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flipH="1">
                    <a:off x="6504579"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flipH="1">
                    <a:off x="6707503" y="1435480"/>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flipH="1">
                    <a:off x="6697202" y="1272685"/>
                    <a:ext cx="5655" cy="63084"/>
                  </a:xfrm>
                  <a:custGeom>
                    <a:rect b="b" l="l" r="r" t="t"/>
                    <a:pathLst>
                      <a:path extrusionOk="0" h="937" w="84">
                        <a:moveTo>
                          <a:pt x="0" y="1"/>
                        </a:moveTo>
                        <a:lnTo>
                          <a:pt x="84" y="1"/>
                        </a:lnTo>
                        <a:lnTo>
                          <a:pt x="84" y="937"/>
                        </a:lnTo>
                        <a:lnTo>
                          <a:pt x="0"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flipH="1">
                    <a:off x="6539320"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flipH="1">
                    <a:off x="6985902" y="1292210"/>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flipH="1">
                    <a:off x="6881679" y="1251545"/>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flipH="1">
                    <a:off x="6954460" y="1462613"/>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flipH="1">
                    <a:off x="7052556" y="1411849"/>
                    <a:ext cx="5723" cy="47195"/>
                  </a:xfrm>
                  <a:custGeom>
                    <a:rect b="b" l="l" r="r" t="t"/>
                    <a:pathLst>
                      <a:path extrusionOk="0" h="701" w="85">
                        <a:moveTo>
                          <a:pt x="1" y="1"/>
                        </a:moveTo>
                        <a:lnTo>
                          <a:pt x="84" y="1"/>
                        </a:lnTo>
                        <a:lnTo>
                          <a:pt x="84" y="701"/>
                        </a:lnTo>
                        <a:lnTo>
                          <a:pt x="1"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flipH="1">
                    <a:off x="7146477" y="1373675"/>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flipH="1">
                    <a:off x="7976218"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flipH="1">
                    <a:off x="7857588"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flipH="1">
                    <a:off x="7919933"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flipH="1">
                    <a:off x="7712565"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flipH="1">
                    <a:off x="7755587"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flipH="1">
                    <a:off x="7782383" y="1604941"/>
                    <a:ext cx="5723" cy="96005"/>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flipH="1">
                    <a:off x="8011902"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flipH="1">
                    <a:off x="7427703"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flipH="1">
                    <a:off x="7288672"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flipH="1">
                    <a:off x="7354114" y="1786789"/>
                    <a:ext cx="5723" cy="70826"/>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flipH="1">
                    <a:off x="7527482" y="1684857"/>
                    <a:ext cx="5723" cy="29960"/>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flipH="1">
                    <a:off x="7959993"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flipH="1">
                    <a:off x="8029070" y="2245483"/>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flipH="1">
                    <a:off x="8004025"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flipH="1">
                    <a:off x="7846546"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flipH="1">
                    <a:off x="7276015" y="1995164"/>
                    <a:ext cx="5655" cy="96409"/>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flipH="1">
                    <a:off x="7486951"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flipH="1">
                    <a:off x="7404004" y="2019469"/>
                    <a:ext cx="5655" cy="36625"/>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flipH="1">
                    <a:off x="7430666" y="2105175"/>
                    <a:ext cx="5723" cy="38577"/>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flipH="1">
                    <a:off x="7242486" y="2021825"/>
                    <a:ext cx="5723" cy="52244"/>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flipH="1">
                    <a:off x="7464127" y="2276588"/>
                    <a:ext cx="5723" cy="52244"/>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flipH="1">
                    <a:off x="7310082" y="2180244"/>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flipH="1">
                    <a:off x="7258712"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flipH="1">
                    <a:off x="7341120"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flipH="1">
                    <a:off x="7544045" y="2210676"/>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flipH="1">
                    <a:off x="7533609" y="2047881"/>
                    <a:ext cx="5723" cy="63218"/>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flipH="1">
                    <a:off x="7375861"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flipH="1">
                    <a:off x="7822510" y="2067405"/>
                    <a:ext cx="5655" cy="54601"/>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flipH="1">
                    <a:off x="7718086" y="2026740"/>
                    <a:ext cx="5723" cy="135795"/>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flipH="1">
                    <a:off x="7791001" y="2237808"/>
                    <a:ext cx="5723" cy="70826"/>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flipH="1">
                    <a:off x="7889030"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flipH="1">
                    <a:off x="7982884"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flipH="1">
                    <a:off x="7139744" y="1579020"/>
                    <a:ext cx="5723" cy="33999"/>
                  </a:xfrm>
                  <a:custGeom>
                    <a:rect b="b" l="l" r="r" t="t"/>
                    <a:pathLst>
                      <a:path extrusionOk="0" h="505" w="85">
                        <a:moveTo>
                          <a:pt x="0" y="0"/>
                        </a:moveTo>
                        <a:lnTo>
                          <a:pt x="84" y="0"/>
                        </a:lnTo>
                        <a:lnTo>
                          <a:pt x="84" y="504"/>
                        </a:lnTo>
                        <a:lnTo>
                          <a:pt x="0"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flipH="1">
                    <a:off x="7021046"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flipH="1">
                    <a:off x="7083391"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flipH="1">
                    <a:off x="6876023" y="1623321"/>
                    <a:ext cx="5723" cy="52244"/>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flipH="1">
                    <a:off x="6919046" y="1808738"/>
                    <a:ext cx="5723" cy="40732"/>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flipH="1">
                    <a:off x="6945842" y="1604941"/>
                    <a:ext cx="5723" cy="96005"/>
                  </a:xfrm>
                  <a:custGeom>
                    <a:rect b="b" l="l" r="r" t="t"/>
                    <a:pathLst>
                      <a:path extrusionOk="0" h="1426" w="85">
                        <a:moveTo>
                          <a:pt x="1" y="1"/>
                        </a:moveTo>
                        <a:lnTo>
                          <a:pt x="84" y="1"/>
                        </a:lnTo>
                        <a:lnTo>
                          <a:pt x="84" y="1425"/>
                        </a:lnTo>
                        <a:lnTo>
                          <a:pt x="1"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flipH="1">
                    <a:off x="7175361"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flipH="1">
                    <a:off x="6591162"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flipH="1">
                    <a:off x="6452131"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flipH="1">
                    <a:off x="6517708"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flipH="1">
                    <a:off x="6691075" y="1684857"/>
                    <a:ext cx="5723" cy="29960"/>
                  </a:xfrm>
                  <a:custGeom>
                    <a:rect b="b" l="l" r="r" t="t"/>
                    <a:pathLst>
                      <a:path extrusionOk="0" h="445" w="85">
                        <a:moveTo>
                          <a:pt x="1" y="1"/>
                        </a:moveTo>
                        <a:lnTo>
                          <a:pt x="85" y="1"/>
                        </a:lnTo>
                        <a:lnTo>
                          <a:pt x="85"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flipH="1">
                    <a:off x="7123451"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flipH="1">
                    <a:off x="7192529" y="2245483"/>
                    <a:ext cx="5723" cy="45781"/>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flipH="1">
                    <a:off x="7167483" y="1723300"/>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flipH="1">
                    <a:off x="6638291" y="1769621"/>
                    <a:ext cx="5723" cy="63016"/>
                  </a:xfrm>
                  <a:custGeom>
                    <a:rect b="b" l="l" r="r" t="t"/>
                    <a:pathLst>
                      <a:path extrusionOk="0" h="936"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flipH="1">
                    <a:off x="7010005"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flipH="1">
                    <a:off x="6439541"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flipH="1">
                    <a:off x="6650410" y="1993144"/>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flipH="1">
                    <a:off x="6567395"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flipH="1">
                    <a:off x="6594124"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flipH="1">
                    <a:off x="6405944"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flipH="1">
                    <a:off x="6627586" y="2276588"/>
                    <a:ext cx="5723" cy="52244"/>
                  </a:xfrm>
                  <a:custGeom>
                    <a:rect b="b" l="l" r="r" t="t"/>
                    <a:pathLst>
                      <a:path extrusionOk="0" h="776" w="85">
                        <a:moveTo>
                          <a:pt x="1" y="1"/>
                        </a:moveTo>
                        <a:lnTo>
                          <a:pt x="84" y="1"/>
                        </a:lnTo>
                        <a:lnTo>
                          <a:pt x="84" y="776"/>
                        </a:lnTo>
                        <a:lnTo>
                          <a:pt x="1"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flipH="1">
                    <a:off x="6473541"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flipH="1">
                    <a:off x="6422170"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flipH="1">
                    <a:off x="6504579"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flipH="1">
                    <a:off x="6707503" y="2210676"/>
                    <a:ext cx="5723" cy="100920"/>
                  </a:xfrm>
                  <a:custGeom>
                    <a:rect b="b" l="l" r="r" t="t"/>
                    <a:pathLst>
                      <a:path extrusionOk="0" h="1499" w="85">
                        <a:moveTo>
                          <a:pt x="1" y="1"/>
                        </a:moveTo>
                        <a:lnTo>
                          <a:pt x="84" y="1"/>
                        </a:lnTo>
                        <a:lnTo>
                          <a:pt x="84" y="1498"/>
                        </a:lnTo>
                        <a:lnTo>
                          <a:pt x="1"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flipH="1">
                    <a:off x="6697202" y="2047881"/>
                    <a:ext cx="5655" cy="63218"/>
                  </a:xfrm>
                  <a:custGeom>
                    <a:rect b="b" l="l" r="r" t="t"/>
                    <a:pathLst>
                      <a:path extrusionOk="0" h="939" w="84">
                        <a:moveTo>
                          <a:pt x="0" y="1"/>
                        </a:moveTo>
                        <a:lnTo>
                          <a:pt x="84" y="1"/>
                        </a:lnTo>
                        <a:lnTo>
                          <a:pt x="84" y="938"/>
                        </a:lnTo>
                        <a:lnTo>
                          <a:pt x="0"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flipH="1">
                    <a:off x="6539320"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flipH="1">
                    <a:off x="6985902" y="2067405"/>
                    <a:ext cx="5723" cy="54601"/>
                  </a:xfrm>
                  <a:custGeom>
                    <a:rect b="b" l="l" r="r" t="t"/>
                    <a:pathLst>
                      <a:path extrusionOk="0" h="811" w="85">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flipH="1">
                    <a:off x="6881679" y="2026740"/>
                    <a:ext cx="5723" cy="135795"/>
                  </a:xfrm>
                  <a:custGeom>
                    <a:rect b="b" l="l" r="r" t="t"/>
                    <a:pathLst>
                      <a:path extrusionOk="0" h="2017" w="85">
                        <a:moveTo>
                          <a:pt x="1" y="1"/>
                        </a:moveTo>
                        <a:lnTo>
                          <a:pt x="84" y="1"/>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flipH="1">
                    <a:off x="6954460" y="2237808"/>
                    <a:ext cx="5655" cy="70826"/>
                  </a:xfrm>
                  <a:custGeom>
                    <a:rect b="b" l="l" r="r" t="t"/>
                    <a:pathLst>
                      <a:path extrusionOk="0" h="1052" w="84">
                        <a:moveTo>
                          <a:pt x="0" y="1"/>
                        </a:moveTo>
                        <a:lnTo>
                          <a:pt x="84" y="1"/>
                        </a:lnTo>
                        <a:lnTo>
                          <a:pt x="84" y="1052"/>
                        </a:lnTo>
                        <a:lnTo>
                          <a:pt x="0"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flipH="1">
                    <a:off x="7052556" y="2187044"/>
                    <a:ext cx="5723" cy="47329"/>
                  </a:xfrm>
                  <a:custGeom>
                    <a:rect b="b" l="l" r="r" t="t"/>
                    <a:pathLst>
                      <a:path extrusionOk="0" h="703" w="85">
                        <a:moveTo>
                          <a:pt x="1" y="1"/>
                        </a:moveTo>
                        <a:lnTo>
                          <a:pt x="84" y="1"/>
                        </a:lnTo>
                        <a:lnTo>
                          <a:pt x="84" y="702"/>
                        </a:lnTo>
                        <a:lnTo>
                          <a:pt x="1"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flipH="1">
                    <a:off x="7146477" y="2148870"/>
                    <a:ext cx="5723" cy="30027"/>
                  </a:xfrm>
                  <a:custGeom>
                    <a:rect b="b" l="l" r="r" t="t"/>
                    <a:pathLst>
                      <a:path extrusionOk="0" h="446" w="85">
                        <a:moveTo>
                          <a:pt x="1" y="0"/>
                        </a:moveTo>
                        <a:lnTo>
                          <a:pt x="85" y="0"/>
                        </a:lnTo>
                        <a:lnTo>
                          <a:pt x="85" y="446"/>
                        </a:lnTo>
                        <a:lnTo>
                          <a:pt x="1"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flipH="1">
                    <a:off x="8268149" y="829880"/>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flipH="1">
                    <a:off x="8129118" y="814732"/>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flipH="1">
                    <a:off x="8194695" y="1011594"/>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flipH="1">
                    <a:off x="8116528" y="1219969"/>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flipH="1">
                    <a:off x="8244383" y="1244274"/>
                    <a:ext cx="5723" cy="36625"/>
                  </a:xfrm>
                  <a:custGeom>
                    <a:rect b="b" l="l" r="r" t="t"/>
                    <a:pathLst>
                      <a:path extrusionOk="0" h="544" w="85">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flipH="1">
                    <a:off x="8271112" y="1329846"/>
                    <a:ext cx="5655" cy="38712"/>
                  </a:xfrm>
                  <a:custGeom>
                    <a:rect b="b" l="l" r="r" t="t"/>
                    <a:pathLst>
                      <a:path extrusionOk="0" h="575" w="84">
                        <a:moveTo>
                          <a:pt x="0" y="0"/>
                        </a:moveTo>
                        <a:lnTo>
                          <a:pt x="84" y="0"/>
                        </a:lnTo>
                        <a:lnTo>
                          <a:pt x="84" y="575"/>
                        </a:lnTo>
                        <a:lnTo>
                          <a:pt x="0"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flipH="1">
                    <a:off x="8082932" y="1246496"/>
                    <a:ext cx="5723" cy="52379"/>
                  </a:xfrm>
                  <a:custGeom>
                    <a:rect b="b" l="l" r="r" t="t"/>
                    <a:pathLst>
                      <a:path extrusionOk="0" h="778" w="85">
                        <a:moveTo>
                          <a:pt x="1" y="1"/>
                        </a:moveTo>
                        <a:lnTo>
                          <a:pt x="85" y="1"/>
                        </a:lnTo>
                        <a:lnTo>
                          <a:pt x="85"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flipH="1">
                    <a:off x="8150529" y="1405049"/>
                    <a:ext cx="5655" cy="40866"/>
                  </a:xfrm>
                  <a:custGeom>
                    <a:rect b="b" l="l" r="r" t="t"/>
                    <a:pathLst>
                      <a:path extrusionOk="0" h="607" w="84">
                        <a:moveTo>
                          <a:pt x="0" y="1"/>
                        </a:moveTo>
                        <a:lnTo>
                          <a:pt x="84" y="1"/>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flipH="1">
                    <a:off x="8099158" y="1497555"/>
                    <a:ext cx="5723" cy="40866"/>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flipH="1">
                    <a:off x="8181566" y="1270262"/>
                    <a:ext cx="5655" cy="96073"/>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flipH="1">
                    <a:off x="8216307" y="1509876"/>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flipH="1">
                    <a:off x="8268149" y="1605075"/>
                    <a:ext cx="5723" cy="54735"/>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flipH="1">
                    <a:off x="8129118" y="1589927"/>
                    <a:ext cx="5723" cy="135795"/>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flipH="1">
                    <a:off x="8194695" y="1786789"/>
                    <a:ext cx="5723" cy="70826"/>
                  </a:xfrm>
                  <a:custGeom>
                    <a:rect b="b" l="l" r="r" t="t"/>
                    <a:pathLst>
                      <a:path extrusionOk="0" h="1052" w="85">
                        <a:moveTo>
                          <a:pt x="1" y="0"/>
                        </a:moveTo>
                        <a:lnTo>
                          <a:pt x="84" y="0"/>
                        </a:lnTo>
                        <a:lnTo>
                          <a:pt x="84" y="1051"/>
                        </a:lnTo>
                        <a:lnTo>
                          <a:pt x="1"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flipH="1">
                    <a:off x="8116528" y="1995164"/>
                    <a:ext cx="5723" cy="96409"/>
                  </a:xfrm>
                  <a:custGeom>
                    <a:rect b="b" l="l" r="r" t="t"/>
                    <a:pathLst>
                      <a:path extrusionOk="0" h="1432" w="85">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flipH="1">
                    <a:off x="8244383" y="2019469"/>
                    <a:ext cx="5723" cy="36625"/>
                  </a:xfrm>
                  <a:custGeom>
                    <a:rect b="b" l="l" r="r" t="t"/>
                    <a:pathLst>
                      <a:path extrusionOk="0" h="544"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flipH="1">
                    <a:off x="8271112" y="2105175"/>
                    <a:ext cx="5655" cy="38577"/>
                  </a:xfrm>
                  <a:custGeom>
                    <a:rect b="b" l="l" r="r" t="t"/>
                    <a:pathLst>
                      <a:path extrusionOk="0" h="573" w="84">
                        <a:moveTo>
                          <a:pt x="0" y="0"/>
                        </a:moveTo>
                        <a:lnTo>
                          <a:pt x="84" y="0"/>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flipH="1">
                    <a:off x="8082932" y="2021825"/>
                    <a:ext cx="5723" cy="52244"/>
                  </a:xfrm>
                  <a:custGeom>
                    <a:rect b="b" l="l" r="r" t="t"/>
                    <a:pathLst>
                      <a:path extrusionOk="0" h="776" w="85">
                        <a:moveTo>
                          <a:pt x="1" y="0"/>
                        </a:moveTo>
                        <a:lnTo>
                          <a:pt x="85" y="0"/>
                        </a:lnTo>
                        <a:lnTo>
                          <a:pt x="85"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flipH="1">
                    <a:off x="8150529" y="2180244"/>
                    <a:ext cx="5655" cy="40866"/>
                  </a:xfrm>
                  <a:custGeom>
                    <a:rect b="b" l="l" r="r" t="t"/>
                    <a:pathLst>
                      <a:path extrusionOk="0" h="607" w="84">
                        <a:moveTo>
                          <a:pt x="0" y="0"/>
                        </a:moveTo>
                        <a:lnTo>
                          <a:pt x="84" y="0"/>
                        </a:lnTo>
                        <a:lnTo>
                          <a:pt x="84" y="606"/>
                        </a:lnTo>
                        <a:lnTo>
                          <a:pt x="0"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flipH="1">
                    <a:off x="8099158" y="2272751"/>
                    <a:ext cx="5723" cy="40799"/>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flipH="1">
                    <a:off x="8181566" y="2045592"/>
                    <a:ext cx="5655" cy="95938"/>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flipH="1">
                    <a:off x="8216307" y="2285071"/>
                    <a:ext cx="5723" cy="39183"/>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022" name="Google Shape;5022;p55"/>
                <p:cNvCxnSpPr/>
                <p:nvPr/>
              </p:nvCxnSpPr>
              <p:spPr>
                <a:xfrm>
                  <a:off x="55556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5023" name="Google Shape;5023;p55"/>
                <p:cNvCxnSpPr/>
                <p:nvPr/>
              </p:nvCxnSpPr>
              <p:spPr>
                <a:xfrm>
                  <a:off x="64850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5024" name="Google Shape;5024;p55"/>
                <p:cNvCxnSpPr/>
                <p:nvPr/>
              </p:nvCxnSpPr>
              <p:spPr>
                <a:xfrm>
                  <a:off x="7414450" y="786725"/>
                  <a:ext cx="0" cy="1522200"/>
                </a:xfrm>
                <a:prstGeom prst="straightConnector1">
                  <a:avLst/>
                </a:prstGeom>
                <a:noFill/>
                <a:ln cap="flat" cmpd="sng" w="76200">
                  <a:solidFill>
                    <a:schemeClr val="accent5"/>
                  </a:solidFill>
                  <a:prstDash val="solid"/>
                  <a:round/>
                  <a:headEnd len="med" w="med" type="none"/>
                  <a:tailEnd len="med" w="med" type="none"/>
                </a:ln>
              </p:spPr>
            </p:cxnSp>
            <p:cxnSp>
              <p:nvCxnSpPr>
                <p:cNvPr id="5025" name="Google Shape;5025;p55"/>
                <p:cNvCxnSpPr/>
                <p:nvPr/>
              </p:nvCxnSpPr>
              <p:spPr>
                <a:xfrm>
                  <a:off x="4675350" y="1547825"/>
                  <a:ext cx="3627900" cy="0"/>
                </a:xfrm>
                <a:prstGeom prst="straightConnector1">
                  <a:avLst/>
                </a:prstGeom>
                <a:noFill/>
                <a:ln cap="flat" cmpd="sng" w="76200">
                  <a:solidFill>
                    <a:schemeClr val="accent5"/>
                  </a:solidFill>
                  <a:prstDash val="solid"/>
                  <a:round/>
                  <a:headEnd len="med" w="med" type="none"/>
                  <a:tailEnd len="med" w="med" type="none"/>
                </a:ln>
              </p:spPr>
            </p:cxnSp>
          </p:grpSp>
        </p:grpSp>
      </p:grpSp>
      <p:sp>
        <p:nvSpPr>
          <p:cNvPr id="5026" name="Google Shape;5026;p55"/>
          <p:cNvSpPr txBox="1"/>
          <p:nvPr>
            <p:ph type="title"/>
          </p:nvPr>
        </p:nvSpPr>
        <p:spPr>
          <a:xfrm>
            <a:off x="996775" y="597450"/>
            <a:ext cx="3349200" cy="1002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Thanks!</a:t>
            </a:r>
            <a:endParaRPr/>
          </a:p>
        </p:txBody>
      </p:sp>
      <p:sp>
        <p:nvSpPr>
          <p:cNvPr id="5027" name="Google Shape;5027;p55"/>
          <p:cNvSpPr txBox="1"/>
          <p:nvPr>
            <p:ph idx="1" type="subTitle"/>
          </p:nvPr>
        </p:nvSpPr>
        <p:spPr>
          <a:xfrm>
            <a:off x="996775" y="2228188"/>
            <a:ext cx="3349200" cy="12135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b="1" lang="en" sz="2000">
                <a:latin typeface="Advent Pro"/>
                <a:ea typeface="Advent Pro"/>
                <a:cs typeface="Advent Pro"/>
                <a:sym typeface="Advent Pro"/>
              </a:rPr>
              <a:t>Do you have any questions?</a:t>
            </a:r>
            <a:endParaRPr b="1" sz="2000">
              <a:latin typeface="Advent Pro"/>
              <a:ea typeface="Advent Pro"/>
              <a:cs typeface="Advent Pro"/>
              <a:sym typeface="Advent Pro"/>
            </a:endParaRPr>
          </a:p>
          <a:p>
            <a:pPr indent="0" lvl="0" marL="0" rtl="0" algn="l">
              <a:spcBef>
                <a:spcPts val="100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yourwebsite.com</a:t>
            </a:r>
            <a:endParaRPr/>
          </a:p>
        </p:txBody>
      </p:sp>
      <p:sp>
        <p:nvSpPr>
          <p:cNvPr id="5028" name="Google Shape;5028;p55"/>
          <p:cNvSpPr/>
          <p:nvPr/>
        </p:nvSpPr>
        <p:spPr>
          <a:xfrm>
            <a:off x="1111675" y="1680992"/>
            <a:ext cx="315766" cy="31576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55"/>
          <p:cNvGrpSpPr/>
          <p:nvPr/>
        </p:nvGrpSpPr>
        <p:grpSpPr>
          <a:xfrm>
            <a:off x="1539523" y="1680990"/>
            <a:ext cx="315802" cy="315771"/>
            <a:chOff x="812101" y="2571761"/>
            <a:chExt cx="417066" cy="417024"/>
          </a:xfrm>
        </p:grpSpPr>
        <p:sp>
          <p:nvSpPr>
            <p:cNvPr id="5030" name="Google Shape;5030;p5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5"/>
          <p:cNvGrpSpPr/>
          <p:nvPr/>
        </p:nvGrpSpPr>
        <p:grpSpPr>
          <a:xfrm>
            <a:off x="1967400" y="1680990"/>
            <a:ext cx="315771" cy="315771"/>
            <a:chOff x="1323129" y="2571761"/>
            <a:chExt cx="417024" cy="417024"/>
          </a:xfrm>
        </p:grpSpPr>
        <p:sp>
          <p:nvSpPr>
            <p:cNvPr id="5035" name="Google Shape;5035;p5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9" name="Google Shape;5039;p55"/>
          <p:cNvSpPr/>
          <p:nvPr/>
        </p:nvSpPr>
        <p:spPr>
          <a:xfrm>
            <a:off x="9622136" y="2259981"/>
            <a:ext cx="5983" cy="35545"/>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9746155" y="2277648"/>
            <a:ext cx="5983" cy="38430"/>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9681048" y="2377033"/>
            <a:ext cx="5912" cy="40401"/>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9897765" y="2306154"/>
            <a:ext cx="5983" cy="54760"/>
          </a:xfrm>
          <a:custGeom>
            <a:rect b="b" l="l" r="r" t="t"/>
            <a:pathLst>
              <a:path extrusionOk="0" h="778" w="85">
                <a:moveTo>
                  <a:pt x="0" y="0"/>
                </a:moveTo>
                <a:lnTo>
                  <a:pt x="84" y="0"/>
                </a:lnTo>
                <a:lnTo>
                  <a:pt x="84" y="777"/>
                </a:lnTo>
                <a:lnTo>
                  <a:pt x="0" y="7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9852789" y="2500137"/>
            <a:ext cx="5983" cy="42583"/>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9824775" y="2287080"/>
            <a:ext cx="5983" cy="100369"/>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9584831" y="2674341"/>
            <a:ext cx="5983" cy="413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10195566" y="2287221"/>
            <a:ext cx="5983" cy="57223"/>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10340912" y="2271384"/>
            <a:ext cx="5983" cy="141967"/>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10272497" y="2477191"/>
            <a:ext cx="5983" cy="74045"/>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10091255" y="2370557"/>
            <a:ext cx="5983" cy="31392"/>
          </a:xfrm>
          <a:custGeom>
            <a:rect b="b" l="l" r="r" t="t"/>
            <a:pathLst>
              <a:path extrusionOk="0" h="446" w="85">
                <a:moveTo>
                  <a:pt x="1" y="0"/>
                </a:moveTo>
                <a:lnTo>
                  <a:pt x="84" y="0"/>
                </a:lnTo>
                <a:lnTo>
                  <a:pt x="84" y="445"/>
                </a:lnTo>
                <a:lnTo>
                  <a:pt x="1" y="4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9639099" y="2695034"/>
            <a:ext cx="5983" cy="87559"/>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9566883" y="2956728"/>
            <a:ext cx="5983" cy="47862"/>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9593067" y="2410818"/>
            <a:ext cx="5983" cy="105508"/>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10146296" y="2459243"/>
            <a:ext cx="5983" cy="65951"/>
          </a:xfrm>
          <a:custGeom>
            <a:rect b="b" l="l" r="r" t="t"/>
            <a:pathLst>
              <a:path extrusionOk="0" h="937" w="85">
                <a:moveTo>
                  <a:pt x="1" y="0"/>
                </a:moveTo>
                <a:lnTo>
                  <a:pt x="84" y="0"/>
                </a:lnTo>
                <a:lnTo>
                  <a:pt x="84" y="936"/>
                </a:lnTo>
                <a:lnTo>
                  <a:pt x="1" y="9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9757698" y="2487397"/>
            <a:ext cx="5983" cy="41105"/>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10354215" y="2695034"/>
            <a:ext cx="5912" cy="100792"/>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10133627" y="2692782"/>
            <a:ext cx="5983" cy="35615"/>
          </a:xfrm>
          <a:custGeom>
            <a:rect b="b" l="l" r="r" t="t"/>
            <a:pathLst>
              <a:path extrusionOk="0" h="506" w="85">
                <a:moveTo>
                  <a:pt x="1" y="1"/>
                </a:moveTo>
                <a:lnTo>
                  <a:pt x="85" y="1"/>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10220412" y="2720443"/>
            <a:ext cx="5912" cy="38290"/>
          </a:xfrm>
          <a:custGeom>
            <a:rect b="b" l="l" r="r" t="t"/>
            <a:pathLst>
              <a:path extrusionOk="0" h="544" w="84">
                <a:moveTo>
                  <a:pt x="0" y="1"/>
                </a:moveTo>
                <a:lnTo>
                  <a:pt x="84" y="1"/>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10192469" y="2809903"/>
            <a:ext cx="5983" cy="40472"/>
          </a:xfrm>
          <a:custGeom>
            <a:rect b="b" l="l" r="r" t="t"/>
            <a:pathLst>
              <a:path extrusionOk="0" h="575" w="85">
                <a:moveTo>
                  <a:pt x="1" y="0"/>
                </a:moveTo>
                <a:lnTo>
                  <a:pt x="85" y="0"/>
                </a:lnTo>
                <a:lnTo>
                  <a:pt x="85" y="575"/>
                </a:lnTo>
                <a:lnTo>
                  <a:pt x="1" y="5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10389196" y="2722766"/>
            <a:ext cx="5983" cy="54760"/>
          </a:xfrm>
          <a:custGeom>
            <a:rect b="b" l="l" r="r" t="t"/>
            <a:pathLst>
              <a:path extrusionOk="0" h="778" w="85">
                <a:moveTo>
                  <a:pt x="1" y="1"/>
                </a:moveTo>
                <a:lnTo>
                  <a:pt x="84" y="1"/>
                </a:lnTo>
                <a:lnTo>
                  <a:pt x="84" y="778"/>
                </a:lnTo>
                <a:lnTo>
                  <a:pt x="1" y="77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10157487" y="2989246"/>
            <a:ext cx="5983" cy="54619"/>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10318529" y="2888524"/>
            <a:ext cx="5983" cy="42724"/>
          </a:xfrm>
          <a:custGeom>
            <a:rect b="b" l="l" r="r" t="t"/>
            <a:pathLst>
              <a:path extrusionOk="0" h="607" w="85">
                <a:moveTo>
                  <a:pt x="1" y="1"/>
                </a:moveTo>
                <a:lnTo>
                  <a:pt x="85" y="1"/>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10372233" y="2985234"/>
            <a:ext cx="5983" cy="42724"/>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10286152" y="2747612"/>
            <a:ext cx="5912" cy="100440"/>
          </a:xfrm>
          <a:custGeom>
            <a:rect b="b" l="l" r="r" t="t"/>
            <a:pathLst>
              <a:path extrusionOk="0" h="1427" w="84">
                <a:moveTo>
                  <a:pt x="0" y="0"/>
                </a:moveTo>
                <a:lnTo>
                  <a:pt x="84" y="0"/>
                </a:lnTo>
                <a:lnTo>
                  <a:pt x="84" y="1426"/>
                </a:lnTo>
                <a:lnTo>
                  <a:pt x="0" y="142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10073940" y="2920338"/>
            <a:ext cx="5983" cy="105508"/>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10084850" y="2750146"/>
            <a:ext cx="5983" cy="65951"/>
          </a:xfrm>
          <a:custGeom>
            <a:rect b="b" l="l" r="r" t="t"/>
            <a:pathLst>
              <a:path extrusionOk="0" h="937" w="85">
                <a:moveTo>
                  <a:pt x="1" y="1"/>
                </a:moveTo>
                <a:lnTo>
                  <a:pt x="85" y="1"/>
                </a:lnTo>
                <a:lnTo>
                  <a:pt x="85" y="937"/>
                </a:lnTo>
                <a:lnTo>
                  <a:pt x="1" y="9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10249763" y="2998114"/>
            <a:ext cx="5983" cy="40964"/>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9782896" y="2770558"/>
            <a:ext cx="5912" cy="57082"/>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9891994" y="2728045"/>
            <a:ext cx="5983" cy="141967"/>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9815766" y="2948704"/>
            <a:ext cx="5983" cy="74045"/>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9713355" y="2895633"/>
            <a:ext cx="5912" cy="49340"/>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9615168" y="2855724"/>
            <a:ext cx="5983" cy="31392"/>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10459371" y="2674341"/>
            <a:ext cx="5983" cy="413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10441422" y="2956728"/>
            <a:ext cx="5983" cy="47862"/>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9622136" y="3070400"/>
            <a:ext cx="5983" cy="35545"/>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9746155" y="3088208"/>
            <a:ext cx="5983" cy="38219"/>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9681048" y="3187451"/>
            <a:ext cx="5912" cy="40401"/>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9897765" y="3116714"/>
            <a:ext cx="5983" cy="54619"/>
          </a:xfrm>
          <a:custGeom>
            <a:rect b="b" l="l" r="r" t="t"/>
            <a:pathLst>
              <a:path extrusionOk="0" h="776" w="85">
                <a:moveTo>
                  <a:pt x="0" y="0"/>
                </a:moveTo>
                <a:lnTo>
                  <a:pt x="84" y="0"/>
                </a:lnTo>
                <a:lnTo>
                  <a:pt x="84" y="775"/>
                </a:lnTo>
                <a:lnTo>
                  <a:pt x="0"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9852789" y="3310556"/>
            <a:ext cx="5983" cy="42583"/>
          </a:xfrm>
          <a:custGeom>
            <a:rect b="b" l="l" r="r" t="t"/>
            <a:pathLst>
              <a:path extrusionOk="0" h="605" w="85">
                <a:moveTo>
                  <a:pt x="0" y="1"/>
                </a:moveTo>
                <a:lnTo>
                  <a:pt x="84" y="1"/>
                </a:lnTo>
                <a:lnTo>
                  <a:pt x="84" y="605"/>
                </a:lnTo>
                <a:lnTo>
                  <a:pt x="0" y="6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9824775" y="3097499"/>
            <a:ext cx="5983" cy="100369"/>
          </a:xfrm>
          <a:custGeom>
            <a:rect b="b" l="l" r="r" t="t"/>
            <a:pathLst>
              <a:path extrusionOk="0" h="1426" w="85">
                <a:moveTo>
                  <a:pt x="0" y="1"/>
                </a:moveTo>
                <a:lnTo>
                  <a:pt x="84" y="1"/>
                </a:lnTo>
                <a:lnTo>
                  <a:pt x="84" y="1425"/>
                </a:lnTo>
                <a:lnTo>
                  <a:pt x="0" y="14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9584831" y="3484760"/>
            <a:ext cx="5983" cy="413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10195566" y="3097639"/>
            <a:ext cx="5983" cy="57223"/>
          </a:xfrm>
          <a:custGeom>
            <a:rect b="b" l="l" r="r" t="t"/>
            <a:pathLst>
              <a:path extrusionOk="0" h="813" w="85">
                <a:moveTo>
                  <a:pt x="1" y="1"/>
                </a:moveTo>
                <a:lnTo>
                  <a:pt x="84" y="1"/>
                </a:lnTo>
                <a:lnTo>
                  <a:pt x="84" y="812"/>
                </a:lnTo>
                <a:lnTo>
                  <a:pt x="1" y="8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10340912" y="3081803"/>
            <a:ext cx="5983" cy="141967"/>
          </a:xfrm>
          <a:custGeom>
            <a:rect b="b" l="l" r="r" t="t"/>
            <a:pathLst>
              <a:path extrusionOk="0" h="2017" w="85">
                <a:moveTo>
                  <a:pt x="1" y="0"/>
                </a:moveTo>
                <a:lnTo>
                  <a:pt x="84" y="0"/>
                </a:lnTo>
                <a:lnTo>
                  <a:pt x="84" y="2017"/>
                </a:lnTo>
                <a:lnTo>
                  <a:pt x="1"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10272497" y="3287610"/>
            <a:ext cx="5983" cy="74045"/>
          </a:xfrm>
          <a:custGeom>
            <a:rect b="b" l="l" r="r" t="t"/>
            <a:pathLst>
              <a:path extrusionOk="0" h="1052" w="85">
                <a:moveTo>
                  <a:pt x="0" y="0"/>
                </a:moveTo>
                <a:lnTo>
                  <a:pt x="84" y="0"/>
                </a:lnTo>
                <a:lnTo>
                  <a:pt x="84" y="1051"/>
                </a:lnTo>
                <a:lnTo>
                  <a:pt x="0" y="105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10091255" y="3181046"/>
            <a:ext cx="5983" cy="31321"/>
          </a:xfrm>
          <a:custGeom>
            <a:rect b="b" l="l" r="r" t="t"/>
            <a:pathLst>
              <a:path extrusionOk="0" h="445" w="85">
                <a:moveTo>
                  <a:pt x="1" y="1"/>
                </a:moveTo>
                <a:lnTo>
                  <a:pt x="84" y="1"/>
                </a:lnTo>
                <a:lnTo>
                  <a:pt x="84" y="444"/>
                </a:lnTo>
                <a:lnTo>
                  <a:pt x="1" y="44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9639099" y="3505453"/>
            <a:ext cx="5983" cy="8763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9566883" y="3767146"/>
            <a:ext cx="5983" cy="47862"/>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9593067" y="3221236"/>
            <a:ext cx="5983" cy="105508"/>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9757698" y="3297886"/>
            <a:ext cx="5983" cy="41035"/>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10354215" y="3505453"/>
            <a:ext cx="5912" cy="100792"/>
          </a:xfrm>
          <a:custGeom>
            <a:rect b="b" l="l" r="r" t="t"/>
            <a:pathLst>
              <a:path extrusionOk="0" h="1432" w="84">
                <a:moveTo>
                  <a:pt x="0" y="0"/>
                </a:moveTo>
                <a:lnTo>
                  <a:pt x="84" y="0"/>
                </a:lnTo>
                <a:lnTo>
                  <a:pt x="84" y="1432"/>
                </a:lnTo>
                <a:lnTo>
                  <a:pt x="0" y="14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10133627" y="3503342"/>
            <a:ext cx="5983" cy="35545"/>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10220412" y="3530862"/>
            <a:ext cx="5912" cy="38290"/>
          </a:xfrm>
          <a:custGeom>
            <a:rect b="b" l="l" r="r" t="t"/>
            <a:pathLst>
              <a:path extrusionOk="0" h="544" w="84">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10192469" y="3620463"/>
            <a:ext cx="5983" cy="40331"/>
          </a:xfrm>
          <a:custGeom>
            <a:rect b="b" l="l" r="r" t="t"/>
            <a:pathLst>
              <a:path extrusionOk="0" h="573" w="85">
                <a:moveTo>
                  <a:pt x="1" y="0"/>
                </a:moveTo>
                <a:lnTo>
                  <a:pt x="85" y="0"/>
                </a:lnTo>
                <a:lnTo>
                  <a:pt x="85" y="573"/>
                </a:lnTo>
                <a:lnTo>
                  <a:pt x="1"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10389196" y="3533326"/>
            <a:ext cx="5983" cy="54619"/>
          </a:xfrm>
          <a:custGeom>
            <a:rect b="b" l="l" r="r" t="t"/>
            <a:pathLst>
              <a:path extrusionOk="0" h="776" w="85">
                <a:moveTo>
                  <a:pt x="1" y="0"/>
                </a:moveTo>
                <a:lnTo>
                  <a:pt x="84" y="0"/>
                </a:lnTo>
                <a:lnTo>
                  <a:pt x="84" y="775"/>
                </a:lnTo>
                <a:lnTo>
                  <a:pt x="1" y="7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10157487" y="3799665"/>
            <a:ext cx="5983" cy="54619"/>
          </a:xfrm>
          <a:custGeom>
            <a:rect b="b" l="l" r="r" t="t"/>
            <a:pathLst>
              <a:path extrusionOk="0" h="776" w="85">
                <a:moveTo>
                  <a:pt x="0" y="1"/>
                </a:moveTo>
                <a:lnTo>
                  <a:pt x="84" y="1"/>
                </a:lnTo>
                <a:lnTo>
                  <a:pt x="84" y="776"/>
                </a:lnTo>
                <a:lnTo>
                  <a:pt x="0" y="77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10318529" y="3698943"/>
            <a:ext cx="5983" cy="42724"/>
          </a:xfrm>
          <a:custGeom>
            <a:rect b="b" l="l" r="r" t="t"/>
            <a:pathLst>
              <a:path extrusionOk="0" h="607"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10372233" y="3795653"/>
            <a:ext cx="5983" cy="42653"/>
          </a:xfrm>
          <a:custGeom>
            <a:rect b="b" l="l" r="r" t="t"/>
            <a:pathLst>
              <a:path extrusionOk="0" h="606" w="85">
                <a:moveTo>
                  <a:pt x="1" y="0"/>
                </a:moveTo>
                <a:lnTo>
                  <a:pt x="85" y="0"/>
                </a:lnTo>
                <a:lnTo>
                  <a:pt x="85" y="606"/>
                </a:lnTo>
                <a:lnTo>
                  <a:pt x="1" y="6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10286152" y="3558172"/>
            <a:ext cx="5912" cy="100299"/>
          </a:xfrm>
          <a:custGeom>
            <a:rect b="b" l="l" r="r" t="t"/>
            <a:pathLst>
              <a:path extrusionOk="0" h="1425" w="84">
                <a:moveTo>
                  <a:pt x="0" y="0"/>
                </a:moveTo>
                <a:lnTo>
                  <a:pt x="84" y="0"/>
                </a:lnTo>
                <a:lnTo>
                  <a:pt x="84" y="1424"/>
                </a:lnTo>
                <a:lnTo>
                  <a:pt x="0" y="14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10073940" y="3730757"/>
            <a:ext cx="5983" cy="105508"/>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10084850" y="3560565"/>
            <a:ext cx="5983" cy="66092"/>
          </a:xfrm>
          <a:custGeom>
            <a:rect b="b" l="l" r="r" t="t"/>
            <a:pathLst>
              <a:path extrusionOk="0" h="939" w="85">
                <a:moveTo>
                  <a:pt x="1" y="1"/>
                </a:moveTo>
                <a:lnTo>
                  <a:pt x="85" y="1"/>
                </a:lnTo>
                <a:lnTo>
                  <a:pt x="85" y="938"/>
                </a:lnTo>
                <a:lnTo>
                  <a:pt x="1" y="9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10249763" y="3808533"/>
            <a:ext cx="5983" cy="40964"/>
          </a:xfrm>
          <a:custGeom>
            <a:rect b="b" l="l" r="r" t="t"/>
            <a:pathLst>
              <a:path extrusionOk="0" h="582"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9782896" y="3580977"/>
            <a:ext cx="5912" cy="57082"/>
          </a:xfrm>
          <a:custGeom>
            <a:rect b="b" l="l" r="r" t="t"/>
            <a:pathLst>
              <a:path extrusionOk="0" h="811" w="84">
                <a:moveTo>
                  <a:pt x="0" y="1"/>
                </a:moveTo>
                <a:lnTo>
                  <a:pt x="84" y="1"/>
                </a:lnTo>
                <a:lnTo>
                  <a:pt x="84" y="811"/>
                </a:lnTo>
                <a:lnTo>
                  <a:pt x="0" y="8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9891994" y="3538464"/>
            <a:ext cx="5983" cy="141967"/>
          </a:xfrm>
          <a:custGeom>
            <a:rect b="b" l="l" r="r" t="t"/>
            <a:pathLst>
              <a:path extrusionOk="0" h="2017" w="85">
                <a:moveTo>
                  <a:pt x="0" y="1"/>
                </a:moveTo>
                <a:lnTo>
                  <a:pt x="84" y="1"/>
                </a:lnTo>
                <a:lnTo>
                  <a:pt x="84" y="2017"/>
                </a:lnTo>
                <a:lnTo>
                  <a:pt x="0" y="20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9815766" y="3759122"/>
            <a:ext cx="5983" cy="74045"/>
          </a:xfrm>
          <a:custGeom>
            <a:rect b="b" l="l" r="r" t="t"/>
            <a:pathLst>
              <a:path extrusionOk="0" h="1052" w="85">
                <a:moveTo>
                  <a:pt x="1" y="1"/>
                </a:moveTo>
                <a:lnTo>
                  <a:pt x="85" y="1"/>
                </a:lnTo>
                <a:lnTo>
                  <a:pt x="85" y="1052"/>
                </a:lnTo>
                <a:lnTo>
                  <a:pt x="1" y="105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9713355" y="3706052"/>
            <a:ext cx="5912" cy="49481"/>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9615168" y="3666143"/>
            <a:ext cx="5983" cy="31392"/>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10459371" y="3484760"/>
            <a:ext cx="5983" cy="413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10441422" y="3767146"/>
            <a:ext cx="5983" cy="47862"/>
          </a:xfrm>
          <a:custGeom>
            <a:rect b="b" l="l" r="r" t="t"/>
            <a:pathLst>
              <a:path extrusionOk="0" h="680" w="85">
                <a:moveTo>
                  <a:pt x="1" y="0"/>
                </a:moveTo>
                <a:lnTo>
                  <a:pt x="84" y="0"/>
                </a:lnTo>
                <a:lnTo>
                  <a:pt x="84" y="679"/>
                </a:lnTo>
                <a:lnTo>
                  <a:pt x="1"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flipH="1">
            <a:off x="9653206" y="803825"/>
            <a:ext cx="5723" cy="33999"/>
          </a:xfrm>
          <a:custGeom>
            <a:rect b="b" l="l" r="r" t="t"/>
            <a:pathLst>
              <a:path extrusionOk="0" h="505" w="85">
                <a:moveTo>
                  <a:pt x="1" y="0"/>
                </a:moveTo>
                <a:lnTo>
                  <a:pt x="85" y="0"/>
                </a:lnTo>
                <a:lnTo>
                  <a:pt x="85" y="505"/>
                </a:lnTo>
                <a:lnTo>
                  <a:pt x="1" y="5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flipH="1">
            <a:off x="9534575" y="820724"/>
            <a:ext cx="5723" cy="36759"/>
          </a:xfrm>
          <a:custGeom>
            <a:rect b="b" l="l" r="r" t="t"/>
            <a:pathLst>
              <a:path extrusionOk="0" h="546" w="85">
                <a:moveTo>
                  <a:pt x="0" y="0"/>
                </a:moveTo>
                <a:lnTo>
                  <a:pt x="84" y="0"/>
                </a:lnTo>
                <a:lnTo>
                  <a:pt x="84" y="545"/>
                </a:lnTo>
                <a:lnTo>
                  <a:pt x="0" y="5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flipH="1">
            <a:off x="9596920" y="915789"/>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flipH="1">
            <a:off x="9688889" y="1200175"/>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flipH="1">
            <a:off x="9636980" y="1219969"/>
            <a:ext cx="5723" cy="83752"/>
          </a:xfrm>
          <a:custGeom>
            <a:rect b="b" l="l" r="r" t="t"/>
            <a:pathLst>
              <a:path extrusionOk="0" h="1244" w="85">
                <a:moveTo>
                  <a:pt x="1" y="0"/>
                </a:moveTo>
                <a:lnTo>
                  <a:pt x="85" y="0"/>
                </a:lnTo>
                <a:lnTo>
                  <a:pt x="85" y="1243"/>
                </a:lnTo>
                <a:lnTo>
                  <a:pt x="1" y="12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flipH="1">
            <a:off x="9706058" y="1470288"/>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flipH="1">
            <a:off x="9681012" y="94810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flipH="1">
            <a:off x="9523534" y="1021356"/>
            <a:ext cx="5723" cy="39318"/>
          </a:xfrm>
          <a:custGeom>
            <a:rect b="b" l="l" r="r" t="t"/>
            <a:pathLst>
              <a:path extrusionOk="0" h="584" w="85">
                <a:moveTo>
                  <a:pt x="0" y="0"/>
                </a:moveTo>
                <a:lnTo>
                  <a:pt x="84" y="0"/>
                </a:lnTo>
                <a:lnTo>
                  <a:pt x="84" y="583"/>
                </a:lnTo>
                <a:lnTo>
                  <a:pt x="0" y="58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flipH="1">
            <a:off x="9566017" y="1411849"/>
            <a:ext cx="5655" cy="47195"/>
          </a:xfrm>
          <a:custGeom>
            <a:rect b="b" l="l" r="r" t="t"/>
            <a:pathLst>
              <a:path extrusionOk="0" h="701" w="84">
                <a:moveTo>
                  <a:pt x="0" y="1"/>
                </a:moveTo>
                <a:lnTo>
                  <a:pt x="84" y="1"/>
                </a:lnTo>
                <a:lnTo>
                  <a:pt x="84" y="701"/>
                </a:lnTo>
                <a:lnTo>
                  <a:pt x="0" y="70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flipH="1">
            <a:off x="9659871" y="1373675"/>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flipH="1">
            <a:off x="9653206" y="1579020"/>
            <a:ext cx="5723" cy="33999"/>
          </a:xfrm>
          <a:custGeom>
            <a:rect b="b" l="l" r="r" t="t"/>
            <a:pathLst>
              <a:path extrusionOk="0" h="505" w="85">
                <a:moveTo>
                  <a:pt x="1" y="0"/>
                </a:moveTo>
                <a:lnTo>
                  <a:pt x="85" y="0"/>
                </a:lnTo>
                <a:lnTo>
                  <a:pt x="85" y="504"/>
                </a:lnTo>
                <a:lnTo>
                  <a:pt x="1" y="5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flipH="1">
            <a:off x="9534575" y="1596054"/>
            <a:ext cx="5723" cy="36557"/>
          </a:xfrm>
          <a:custGeom>
            <a:rect b="b" l="l" r="r" t="t"/>
            <a:pathLst>
              <a:path extrusionOk="0" h="543" w="85">
                <a:moveTo>
                  <a:pt x="0" y="0"/>
                </a:moveTo>
                <a:lnTo>
                  <a:pt x="84" y="0"/>
                </a:lnTo>
                <a:lnTo>
                  <a:pt x="84" y="543"/>
                </a:lnTo>
                <a:lnTo>
                  <a:pt x="0" y="5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flipH="1">
            <a:off x="9596920" y="1690984"/>
            <a:ext cx="5655" cy="38645"/>
          </a:xfrm>
          <a:custGeom>
            <a:rect b="b" l="l" r="r" t="t"/>
            <a:pathLst>
              <a:path extrusionOk="0" h="574" w="84">
                <a:moveTo>
                  <a:pt x="0" y="1"/>
                </a:moveTo>
                <a:lnTo>
                  <a:pt x="84" y="1"/>
                </a:lnTo>
                <a:lnTo>
                  <a:pt x="84" y="573"/>
                </a:lnTo>
                <a:lnTo>
                  <a:pt x="0" y="57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flipH="1">
            <a:off x="9688889" y="1975370"/>
            <a:ext cx="5723" cy="39587"/>
          </a:xfrm>
          <a:custGeom>
            <a:rect b="b" l="l" r="r" t="t"/>
            <a:pathLst>
              <a:path extrusionOk="0" h="588" w="85">
                <a:moveTo>
                  <a:pt x="0" y="1"/>
                </a:moveTo>
                <a:lnTo>
                  <a:pt x="84" y="1"/>
                </a:lnTo>
                <a:lnTo>
                  <a:pt x="84" y="587"/>
                </a:lnTo>
                <a:lnTo>
                  <a:pt x="0" y="58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flipH="1">
            <a:off x="9636980" y="1995164"/>
            <a:ext cx="5723" cy="83820"/>
          </a:xfrm>
          <a:custGeom>
            <a:rect b="b" l="l" r="r" t="t"/>
            <a:pathLst>
              <a:path extrusionOk="0" h="1245" w="85">
                <a:moveTo>
                  <a:pt x="1" y="0"/>
                </a:moveTo>
                <a:lnTo>
                  <a:pt x="85" y="0"/>
                </a:lnTo>
                <a:lnTo>
                  <a:pt x="85" y="1245"/>
                </a:lnTo>
                <a:lnTo>
                  <a:pt x="1" y="124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flipH="1">
            <a:off x="9706058" y="2245483"/>
            <a:ext cx="5723" cy="45781"/>
          </a:xfrm>
          <a:custGeom>
            <a:rect b="b" l="l" r="r" t="t"/>
            <a:pathLst>
              <a:path extrusionOk="0" h="680" w="85">
                <a:moveTo>
                  <a:pt x="0" y="0"/>
                </a:moveTo>
                <a:lnTo>
                  <a:pt x="84" y="0"/>
                </a:lnTo>
                <a:lnTo>
                  <a:pt x="84" y="679"/>
                </a:lnTo>
                <a:lnTo>
                  <a:pt x="0" y="6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flipH="1">
            <a:off x="9659887" y="1725825"/>
            <a:ext cx="5723" cy="100920"/>
          </a:xfrm>
          <a:custGeom>
            <a:rect b="b" l="l" r="r" t="t"/>
            <a:pathLst>
              <a:path extrusionOk="0" h="1499" w="85">
                <a:moveTo>
                  <a:pt x="0" y="1"/>
                </a:moveTo>
                <a:lnTo>
                  <a:pt x="84" y="1"/>
                </a:lnTo>
                <a:lnTo>
                  <a:pt x="84" y="1498"/>
                </a:lnTo>
                <a:lnTo>
                  <a:pt x="0" y="1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flipH="1">
            <a:off x="9523534" y="1796619"/>
            <a:ext cx="5723" cy="39250"/>
          </a:xfrm>
          <a:custGeom>
            <a:rect b="b" l="l" r="r" t="t"/>
            <a:pathLst>
              <a:path extrusionOk="0" h="583" w="85">
                <a:moveTo>
                  <a:pt x="0" y="1"/>
                </a:moveTo>
                <a:lnTo>
                  <a:pt x="84" y="1"/>
                </a:lnTo>
                <a:lnTo>
                  <a:pt x="84" y="582"/>
                </a:lnTo>
                <a:lnTo>
                  <a:pt x="0" y="58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flipH="1">
            <a:off x="9566017" y="2187044"/>
            <a:ext cx="5655" cy="47329"/>
          </a:xfrm>
          <a:custGeom>
            <a:rect b="b" l="l" r="r" t="t"/>
            <a:pathLst>
              <a:path extrusionOk="0" h="703" w="84">
                <a:moveTo>
                  <a:pt x="0" y="1"/>
                </a:moveTo>
                <a:lnTo>
                  <a:pt x="84" y="1"/>
                </a:lnTo>
                <a:lnTo>
                  <a:pt x="84" y="702"/>
                </a:lnTo>
                <a:lnTo>
                  <a:pt x="0" y="7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flipH="1">
            <a:off x="9659871" y="2148870"/>
            <a:ext cx="5723" cy="30027"/>
          </a:xfrm>
          <a:custGeom>
            <a:rect b="b" l="l" r="r" t="t"/>
            <a:pathLst>
              <a:path extrusionOk="0" h="446" w="85">
                <a:moveTo>
                  <a:pt x="0" y="0"/>
                </a:moveTo>
                <a:lnTo>
                  <a:pt x="84" y="0"/>
                </a:lnTo>
                <a:lnTo>
                  <a:pt x="84" y="446"/>
                </a:lnTo>
                <a:lnTo>
                  <a:pt x="0" y="4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8" name="Google Shape;5128;p55"/>
          <p:cNvGrpSpPr/>
          <p:nvPr/>
        </p:nvGrpSpPr>
        <p:grpSpPr>
          <a:xfrm flipH="1">
            <a:off x="4558175" y="2295513"/>
            <a:ext cx="3878400" cy="682100"/>
            <a:chOff x="-1972800" y="1301088"/>
            <a:chExt cx="3878400" cy="682100"/>
          </a:xfrm>
        </p:grpSpPr>
        <p:grpSp>
          <p:nvGrpSpPr>
            <p:cNvPr id="5129" name="Google Shape;5129;p55"/>
            <p:cNvGrpSpPr/>
            <p:nvPr/>
          </p:nvGrpSpPr>
          <p:grpSpPr>
            <a:xfrm>
              <a:off x="998525" y="1301088"/>
              <a:ext cx="559866" cy="535382"/>
              <a:chOff x="403425" y="1360888"/>
              <a:chExt cx="559866" cy="535382"/>
            </a:xfrm>
          </p:grpSpPr>
          <p:sp>
            <p:nvSpPr>
              <p:cNvPr id="5130" name="Google Shape;5130;p55"/>
              <p:cNvSpPr/>
              <p:nvPr/>
            </p:nvSpPr>
            <p:spPr>
              <a:xfrm>
                <a:off x="502974" y="1581232"/>
                <a:ext cx="366267" cy="315037"/>
              </a:xfrm>
              <a:custGeom>
                <a:rect b="b" l="l" r="r" t="t"/>
                <a:pathLst>
                  <a:path extrusionOk="0" h="2921" w="3396">
                    <a:moveTo>
                      <a:pt x="645" y="2921"/>
                    </a:moveTo>
                    <a:lnTo>
                      <a:pt x="1" y="227"/>
                    </a:lnTo>
                    <a:cubicBezTo>
                      <a:pt x="1" y="227"/>
                      <a:pt x="2317" y="0"/>
                      <a:pt x="3396" y="227"/>
                    </a:cubicBezTo>
                    <a:lnTo>
                      <a:pt x="2994" y="2921"/>
                    </a:lnTo>
                    <a:close/>
                  </a:path>
                </a:pathLst>
              </a:custGeom>
              <a:gradFill>
                <a:gsLst>
                  <a:gs pos="0">
                    <a:schemeClr val="accent5"/>
                  </a:gs>
                  <a:gs pos="20000">
                    <a:srgbClr val="0C899A"/>
                  </a:gs>
                  <a:gs pos="54000">
                    <a:schemeClr val="accent3"/>
                  </a:gs>
                  <a:gs pos="96000">
                    <a:srgbClr val="124E67"/>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403425" y="1451700"/>
                <a:ext cx="182379" cy="154121"/>
              </a:xfrm>
              <a:custGeom>
                <a:rect b="b" l="l" r="r" t="t"/>
                <a:pathLst>
                  <a:path extrusionOk="0" h="1429" w="1691">
                    <a:moveTo>
                      <a:pt x="924" y="1428"/>
                    </a:moveTo>
                    <a:cubicBezTo>
                      <a:pt x="367" y="1376"/>
                      <a:pt x="105" y="0"/>
                      <a:pt x="53" y="16"/>
                    </a:cubicBezTo>
                    <a:cubicBezTo>
                      <a:pt x="0" y="33"/>
                      <a:pt x="1152" y="161"/>
                      <a:pt x="169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780913" y="1451700"/>
                <a:ext cx="182379" cy="154121"/>
              </a:xfrm>
              <a:custGeom>
                <a:rect b="b" l="l" r="r" t="t"/>
                <a:pathLst>
                  <a:path extrusionOk="0" h="1429" w="1691">
                    <a:moveTo>
                      <a:pt x="767" y="1428"/>
                    </a:moveTo>
                    <a:cubicBezTo>
                      <a:pt x="1323" y="1376"/>
                      <a:pt x="1585" y="0"/>
                      <a:pt x="1638" y="16"/>
                    </a:cubicBezTo>
                    <a:cubicBezTo>
                      <a:pt x="1690" y="33"/>
                      <a:pt x="538" y="161"/>
                      <a:pt x="0" y="1369"/>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521848" y="1360888"/>
                <a:ext cx="138698" cy="238462"/>
              </a:xfrm>
              <a:custGeom>
                <a:rect b="b" l="l" r="r" t="t"/>
                <a:pathLst>
                  <a:path extrusionOk="0" h="2211" w="1286">
                    <a:moveTo>
                      <a:pt x="1131" y="2185"/>
                    </a:moveTo>
                    <a:cubicBezTo>
                      <a:pt x="1131" y="2185"/>
                      <a:pt x="1285" y="802"/>
                      <a:pt x="266" y="1"/>
                    </a:cubicBezTo>
                    <a:cubicBezTo>
                      <a:pt x="266" y="1"/>
                      <a:pt x="0" y="1335"/>
                      <a:pt x="5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706925" y="1385802"/>
                <a:ext cx="146356" cy="213548"/>
              </a:xfrm>
              <a:custGeom>
                <a:rect b="b" l="l" r="r" t="t"/>
                <a:pathLst>
                  <a:path extrusionOk="0" h="1980" w="1357">
                    <a:moveTo>
                      <a:pt x="0" y="1980"/>
                    </a:moveTo>
                    <a:cubicBezTo>
                      <a:pt x="0" y="1980"/>
                      <a:pt x="243" y="802"/>
                      <a:pt x="1261" y="0"/>
                    </a:cubicBezTo>
                    <a:cubicBezTo>
                      <a:pt x="1261" y="0"/>
                      <a:pt x="1357" y="1104"/>
                      <a:pt x="767" y="1980"/>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632506" y="1360888"/>
                <a:ext cx="138483" cy="238462"/>
              </a:xfrm>
              <a:custGeom>
                <a:rect b="b" l="l" r="r" t="t"/>
                <a:pathLst>
                  <a:path extrusionOk="0" h="2211" w="1284">
                    <a:moveTo>
                      <a:pt x="153" y="2185"/>
                    </a:moveTo>
                    <a:cubicBezTo>
                      <a:pt x="153" y="2185"/>
                      <a:pt x="1" y="802"/>
                      <a:pt x="1018" y="1"/>
                    </a:cubicBezTo>
                    <a:cubicBezTo>
                      <a:pt x="1018" y="1"/>
                      <a:pt x="1284" y="1335"/>
                      <a:pt x="692" y="2211"/>
                    </a:cubicBezTo>
                    <a:close/>
                  </a:path>
                </a:pathLst>
              </a:custGeom>
              <a:gradFill>
                <a:gsLst>
                  <a:gs pos="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6" name="Google Shape;5136;p55"/>
            <p:cNvSpPr/>
            <p:nvPr/>
          </p:nvSpPr>
          <p:spPr>
            <a:xfrm>
              <a:off x="-1972800" y="1831988"/>
              <a:ext cx="3878400" cy="151200"/>
            </a:xfrm>
            <a:prstGeom prst="rect">
              <a:avLst/>
            </a:prstGeom>
            <a:gradFill>
              <a:gsLst>
                <a:gs pos="0">
                  <a:schemeClr val="dk2"/>
                </a:gs>
                <a:gs pos="52999">
                  <a:schemeClr val="lt2"/>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55"/>
          <p:cNvGrpSpPr/>
          <p:nvPr/>
        </p:nvGrpSpPr>
        <p:grpSpPr>
          <a:xfrm>
            <a:off x="6555338" y="-434295"/>
            <a:ext cx="2588674" cy="2442053"/>
            <a:chOff x="2238024" y="-419812"/>
            <a:chExt cx="2331508" cy="2199453"/>
          </a:xfrm>
        </p:grpSpPr>
        <p:sp>
          <p:nvSpPr>
            <p:cNvPr id="5138" name="Google Shape;5138;p55"/>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4" name="Google Shape;5144;p55"/>
          <p:cNvSpPr txBox="1"/>
          <p:nvPr/>
        </p:nvSpPr>
        <p:spPr>
          <a:xfrm>
            <a:off x="6610150" y="4070425"/>
            <a:ext cx="1733700" cy="47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xanium"/>
                <a:ea typeface="Oxanium"/>
                <a:cs typeface="Oxanium"/>
                <a:sym typeface="Oxanium"/>
              </a:rPr>
              <a:t>Please keep this slide for attribution</a:t>
            </a:r>
            <a:endParaRPr sz="1200">
              <a:solidFill>
                <a:schemeClr val="dk1"/>
              </a:solidFill>
              <a:latin typeface="Oxanium"/>
              <a:ea typeface="Oxanium"/>
              <a:cs typeface="Oxanium"/>
              <a:sym typeface="Oxanium"/>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8" name="Shape 5148"/>
        <p:cNvGrpSpPr/>
        <p:nvPr/>
      </p:nvGrpSpPr>
      <p:grpSpPr>
        <a:xfrm>
          <a:off x="0" y="0"/>
          <a:ext cx="0" cy="0"/>
          <a:chOff x="0" y="0"/>
          <a:chExt cx="0" cy="0"/>
        </a:xfrm>
      </p:grpSpPr>
      <p:sp>
        <p:nvSpPr>
          <p:cNvPr id="5149" name="Google Shape;5149;p56"/>
          <p:cNvSpPr txBox="1"/>
          <p:nvPr>
            <p:ph type="title"/>
          </p:nvPr>
        </p:nvSpPr>
        <p:spPr>
          <a:xfrm>
            <a:off x="800100" y="597450"/>
            <a:ext cx="45822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A</a:t>
            </a:r>
            <a:r>
              <a:rPr lang="en"/>
              <a:t>lternative resources</a:t>
            </a:r>
            <a:endParaRPr/>
          </a:p>
        </p:txBody>
      </p:sp>
      <p:sp>
        <p:nvSpPr>
          <p:cNvPr id="5150" name="Google Shape;5150;p56"/>
          <p:cNvSpPr txBox="1"/>
          <p:nvPr>
            <p:ph idx="1" type="body"/>
          </p:nvPr>
        </p:nvSpPr>
        <p:spPr>
          <a:xfrm>
            <a:off x="800100" y="1982875"/>
            <a:ext cx="3647100" cy="2486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b="1" lang="en" sz="2000"/>
              <a:t>Vectors</a:t>
            </a:r>
            <a:endParaRPr b="1" sz="2000"/>
          </a:p>
          <a:p>
            <a:pPr indent="-330200" lvl="0" marL="457200" rtl="0" algn="l">
              <a:spcBef>
                <a:spcPts val="1200"/>
              </a:spcBef>
              <a:spcAft>
                <a:spcPts val="0"/>
              </a:spcAft>
              <a:buSzPts val="1600"/>
              <a:buChar char="●"/>
            </a:pPr>
            <a:r>
              <a:rPr lang="en">
                <a:solidFill>
                  <a:schemeClr val="hlink"/>
                </a:solidFill>
                <a:uFill>
                  <a:noFill/>
                </a:uFill>
                <a:hlinkClick r:id="rId3"/>
              </a:rPr>
              <a:t>Gradient lo-fi illustrations I</a:t>
            </a:r>
            <a:endParaRPr/>
          </a:p>
          <a:p>
            <a:pPr indent="-330200" lvl="0" marL="457200" rtl="0" algn="l">
              <a:spcBef>
                <a:spcPts val="0"/>
              </a:spcBef>
              <a:spcAft>
                <a:spcPts val="0"/>
              </a:spcAft>
              <a:buSzPts val="1600"/>
              <a:buChar char="●"/>
            </a:pPr>
            <a:r>
              <a:rPr lang="en">
                <a:solidFill>
                  <a:schemeClr val="hlink"/>
                </a:solidFill>
                <a:uFill>
                  <a:noFill/>
                </a:uFill>
                <a:hlinkClick r:id="rId4"/>
              </a:rPr>
              <a:t>Gradient lo-fi illustrations II</a:t>
            </a:r>
            <a:endParaRPr/>
          </a:p>
          <a:p>
            <a:pPr indent="-330200" lvl="0" marL="457200" rtl="0" algn="l">
              <a:spcBef>
                <a:spcPts val="0"/>
              </a:spcBef>
              <a:spcAft>
                <a:spcPts val="0"/>
              </a:spcAft>
              <a:buSzPts val="1600"/>
              <a:buChar char="●"/>
            </a:pPr>
            <a:r>
              <a:rPr lang="en">
                <a:solidFill>
                  <a:schemeClr val="hlink"/>
                </a:solidFill>
                <a:uFill>
                  <a:noFill/>
                </a:uFill>
                <a:hlinkClick r:id="rId5"/>
              </a:rPr>
              <a:t>Gradient lo fi illustration</a:t>
            </a:r>
            <a:endParaRPr/>
          </a:p>
        </p:txBody>
      </p:sp>
      <p:grpSp>
        <p:nvGrpSpPr>
          <p:cNvPr id="5151" name="Google Shape;5151;p56"/>
          <p:cNvGrpSpPr/>
          <p:nvPr/>
        </p:nvGrpSpPr>
        <p:grpSpPr>
          <a:xfrm>
            <a:off x="3724861" y="2791653"/>
            <a:ext cx="1454694" cy="1754392"/>
            <a:chOff x="979175" y="2071900"/>
            <a:chExt cx="1963150" cy="2367600"/>
          </a:xfrm>
        </p:grpSpPr>
        <p:sp>
          <p:nvSpPr>
            <p:cNvPr id="5152" name="Google Shape;5152;p56"/>
            <p:cNvSpPr/>
            <p:nvPr/>
          </p:nvSpPr>
          <p:spPr>
            <a:xfrm>
              <a:off x="1700075" y="4013350"/>
              <a:ext cx="1196850" cy="405125"/>
            </a:xfrm>
            <a:custGeom>
              <a:rect b="b" l="l" r="r" t="t"/>
              <a:pathLst>
                <a:path extrusionOk="0" h="16205" w="47874">
                  <a:moveTo>
                    <a:pt x="39787" y="0"/>
                  </a:moveTo>
                  <a:cubicBezTo>
                    <a:pt x="37335" y="0"/>
                    <a:pt x="33976" y="36"/>
                    <a:pt x="33976" y="36"/>
                  </a:cubicBezTo>
                  <a:lnTo>
                    <a:pt x="23975" y="1947"/>
                  </a:lnTo>
                  <a:lnTo>
                    <a:pt x="194" y="6481"/>
                  </a:lnTo>
                  <a:cubicBezTo>
                    <a:pt x="0" y="9489"/>
                    <a:pt x="1788" y="13324"/>
                    <a:pt x="5580" y="15178"/>
                  </a:cubicBezTo>
                  <a:cubicBezTo>
                    <a:pt x="6479" y="15617"/>
                    <a:pt x="7859" y="15882"/>
                    <a:pt x="9500" y="16033"/>
                  </a:cubicBezTo>
                  <a:cubicBezTo>
                    <a:pt x="10851" y="16158"/>
                    <a:pt x="12376" y="16204"/>
                    <a:pt x="13942" y="16204"/>
                  </a:cubicBezTo>
                  <a:cubicBezTo>
                    <a:pt x="18504" y="16204"/>
                    <a:pt x="23419" y="15811"/>
                    <a:pt x="25436" y="15811"/>
                  </a:cubicBezTo>
                  <a:cubicBezTo>
                    <a:pt x="26822" y="15811"/>
                    <a:pt x="29285" y="15301"/>
                    <a:pt x="32004" y="14615"/>
                  </a:cubicBezTo>
                  <a:cubicBezTo>
                    <a:pt x="36232" y="13541"/>
                    <a:pt x="41055" y="12038"/>
                    <a:pt x="43311" y="11343"/>
                  </a:cubicBezTo>
                  <a:cubicBezTo>
                    <a:pt x="45425" y="10690"/>
                    <a:pt x="46706" y="8775"/>
                    <a:pt x="47321" y="6935"/>
                  </a:cubicBezTo>
                  <a:cubicBezTo>
                    <a:pt x="47789" y="5550"/>
                    <a:pt x="47874" y="4212"/>
                    <a:pt x="47671" y="3483"/>
                  </a:cubicBezTo>
                  <a:cubicBezTo>
                    <a:pt x="47174" y="1786"/>
                    <a:pt x="42966" y="121"/>
                    <a:pt x="42252" y="36"/>
                  </a:cubicBezTo>
                  <a:cubicBezTo>
                    <a:pt x="42012" y="9"/>
                    <a:pt x="41013" y="0"/>
                    <a:pt x="39787" y="0"/>
                  </a:cubicBezTo>
                  <a:close/>
                </a:path>
              </a:pathLst>
            </a:custGeom>
            <a:gradFill>
              <a:gsLst>
                <a:gs pos="0">
                  <a:schemeClr val="accent3"/>
                </a:gs>
                <a:gs pos="11000">
                  <a:srgbClr val="0C899A"/>
                </a:gs>
                <a:gs pos="100000">
                  <a:schemeClr val="accent5"/>
                </a:gs>
              </a:gsLst>
              <a:lin ang="10801400" scaled="0"/>
            </a:grad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3" name="Google Shape;5153;p56"/>
            <p:cNvGrpSpPr/>
            <p:nvPr/>
          </p:nvGrpSpPr>
          <p:grpSpPr>
            <a:xfrm>
              <a:off x="979175" y="2071900"/>
              <a:ext cx="1963150" cy="2367600"/>
              <a:chOff x="5294050" y="2071900"/>
              <a:chExt cx="1963150" cy="2367600"/>
            </a:xfrm>
          </p:grpSpPr>
          <p:sp>
            <p:nvSpPr>
              <p:cNvPr id="5154" name="Google Shape;5154;p56"/>
              <p:cNvSpPr/>
              <p:nvPr/>
            </p:nvSpPr>
            <p:spPr>
              <a:xfrm>
                <a:off x="5781225" y="4050300"/>
                <a:ext cx="303250" cy="245300"/>
              </a:xfrm>
              <a:custGeom>
                <a:rect b="b" l="l" r="r" t="t"/>
                <a:pathLst>
                  <a:path extrusionOk="0" h="9812" w="12130">
                    <a:moveTo>
                      <a:pt x="11558" y="0"/>
                    </a:moveTo>
                    <a:cubicBezTo>
                      <a:pt x="11558" y="0"/>
                      <a:pt x="4252" y="1599"/>
                      <a:pt x="1036" y="3022"/>
                    </a:cubicBezTo>
                    <a:lnTo>
                      <a:pt x="634" y="5339"/>
                    </a:lnTo>
                    <a:lnTo>
                      <a:pt x="1" y="8990"/>
                    </a:lnTo>
                    <a:cubicBezTo>
                      <a:pt x="124" y="9638"/>
                      <a:pt x="466" y="9807"/>
                      <a:pt x="900" y="9807"/>
                    </a:cubicBezTo>
                    <a:cubicBezTo>
                      <a:pt x="1299" y="9807"/>
                      <a:pt x="1775" y="9664"/>
                      <a:pt x="2228" y="9619"/>
                    </a:cubicBezTo>
                    <a:cubicBezTo>
                      <a:pt x="2348" y="9607"/>
                      <a:pt x="2487" y="9601"/>
                      <a:pt x="2638" y="9601"/>
                    </a:cubicBezTo>
                    <a:cubicBezTo>
                      <a:pt x="3600" y="9601"/>
                      <a:pt x="5080" y="9812"/>
                      <a:pt x="5814" y="9812"/>
                    </a:cubicBezTo>
                    <a:cubicBezTo>
                      <a:pt x="5870" y="9812"/>
                      <a:pt x="5921" y="9810"/>
                      <a:pt x="5968" y="9808"/>
                    </a:cubicBezTo>
                    <a:cubicBezTo>
                      <a:pt x="6725" y="9761"/>
                      <a:pt x="12130" y="8153"/>
                      <a:pt x="12130" y="8153"/>
                    </a:cubicBezTo>
                    <a:lnTo>
                      <a:pt x="12087" y="7609"/>
                    </a:lnTo>
                    <a:lnTo>
                      <a:pt x="11558" y="0"/>
                    </a:lnTo>
                    <a:close/>
                  </a:path>
                </a:pathLst>
              </a:custGeom>
              <a:gradFill>
                <a:gsLst>
                  <a:gs pos="0">
                    <a:schemeClr val="accent3"/>
                  </a:gs>
                  <a:gs pos="2000">
                    <a:srgbClr val="0C899A"/>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55" name="Google Shape;5155;p56"/>
              <p:cNvSpPr/>
              <p:nvPr/>
            </p:nvSpPr>
            <p:spPr>
              <a:xfrm>
                <a:off x="5720225" y="4112125"/>
                <a:ext cx="167300" cy="184575"/>
              </a:xfrm>
              <a:custGeom>
                <a:rect b="b" l="l" r="r" t="t"/>
                <a:pathLst>
                  <a:path extrusionOk="0" h="7383" w="6692">
                    <a:moveTo>
                      <a:pt x="1486" y="1"/>
                    </a:moveTo>
                    <a:cubicBezTo>
                      <a:pt x="1276" y="1"/>
                      <a:pt x="1063" y="24"/>
                      <a:pt x="856" y="81"/>
                    </a:cubicBezTo>
                    <a:lnTo>
                      <a:pt x="852" y="119"/>
                    </a:lnTo>
                    <a:lnTo>
                      <a:pt x="790" y="648"/>
                    </a:lnTo>
                    <a:lnTo>
                      <a:pt x="1" y="7382"/>
                    </a:lnTo>
                    <a:cubicBezTo>
                      <a:pt x="5" y="7377"/>
                      <a:pt x="10" y="7373"/>
                      <a:pt x="15" y="7373"/>
                    </a:cubicBezTo>
                    <a:cubicBezTo>
                      <a:pt x="194" y="7292"/>
                      <a:pt x="1689" y="6640"/>
                      <a:pt x="3996" y="6120"/>
                    </a:cubicBezTo>
                    <a:cubicBezTo>
                      <a:pt x="6692" y="5514"/>
                      <a:pt x="6536" y="1741"/>
                      <a:pt x="5642" y="979"/>
                    </a:cubicBezTo>
                    <a:cubicBezTo>
                      <a:pt x="5443" y="809"/>
                      <a:pt x="5216" y="681"/>
                      <a:pt x="4966" y="601"/>
                    </a:cubicBezTo>
                    <a:cubicBezTo>
                      <a:pt x="4680" y="507"/>
                      <a:pt x="4395" y="478"/>
                      <a:pt x="4152" y="478"/>
                    </a:cubicBezTo>
                    <a:cubicBezTo>
                      <a:pt x="3759" y="478"/>
                      <a:pt x="3476" y="554"/>
                      <a:pt x="3476" y="554"/>
                    </a:cubicBezTo>
                    <a:cubicBezTo>
                      <a:pt x="3476" y="554"/>
                      <a:pt x="2507" y="1"/>
                      <a:pt x="1486" y="1"/>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56" name="Google Shape;5156;p56"/>
              <p:cNvSpPr/>
              <p:nvPr/>
            </p:nvSpPr>
            <p:spPr>
              <a:xfrm>
                <a:off x="5294050" y="4114275"/>
                <a:ext cx="529175" cy="267650"/>
              </a:xfrm>
              <a:custGeom>
                <a:rect b="b" l="l" r="r" t="t"/>
                <a:pathLst>
                  <a:path extrusionOk="0" h="10706" w="21167">
                    <a:moveTo>
                      <a:pt x="18315" y="1"/>
                    </a:moveTo>
                    <a:cubicBezTo>
                      <a:pt x="18176" y="1"/>
                      <a:pt x="18037" y="11"/>
                      <a:pt x="17899" y="33"/>
                    </a:cubicBezTo>
                    <a:cubicBezTo>
                      <a:pt x="17019" y="160"/>
                      <a:pt x="16092" y="690"/>
                      <a:pt x="14603" y="1352"/>
                    </a:cubicBezTo>
                    <a:cubicBezTo>
                      <a:pt x="11297" y="2818"/>
                      <a:pt x="7642" y="3314"/>
                      <a:pt x="5892" y="4066"/>
                    </a:cubicBezTo>
                    <a:cubicBezTo>
                      <a:pt x="4138" y="4818"/>
                      <a:pt x="3117" y="6521"/>
                      <a:pt x="2005" y="7074"/>
                    </a:cubicBezTo>
                    <a:cubicBezTo>
                      <a:pt x="894" y="7632"/>
                      <a:pt x="0" y="8057"/>
                      <a:pt x="298" y="9041"/>
                    </a:cubicBezTo>
                    <a:cubicBezTo>
                      <a:pt x="298" y="9041"/>
                      <a:pt x="445" y="9287"/>
                      <a:pt x="875" y="9590"/>
                    </a:cubicBezTo>
                    <a:cubicBezTo>
                      <a:pt x="1561" y="10072"/>
                      <a:pt x="2961" y="10706"/>
                      <a:pt x="5595" y="10706"/>
                    </a:cubicBezTo>
                    <a:cubicBezTo>
                      <a:pt x="8730" y="10706"/>
                      <a:pt x="13766" y="9249"/>
                      <a:pt x="17048" y="7296"/>
                    </a:cubicBezTo>
                    <a:cubicBezTo>
                      <a:pt x="17052" y="7291"/>
                      <a:pt x="17057" y="7287"/>
                      <a:pt x="17062" y="7287"/>
                    </a:cubicBezTo>
                    <a:cubicBezTo>
                      <a:pt x="17501" y="7027"/>
                      <a:pt x="17927" y="6738"/>
                      <a:pt x="18334" y="6431"/>
                    </a:cubicBezTo>
                    <a:cubicBezTo>
                      <a:pt x="21162" y="4260"/>
                      <a:pt x="21166" y="2061"/>
                      <a:pt x="20258" y="903"/>
                    </a:cubicBezTo>
                    <a:cubicBezTo>
                      <a:pt x="20003" y="567"/>
                      <a:pt x="19658" y="312"/>
                      <a:pt x="19261" y="170"/>
                    </a:cubicBezTo>
                    <a:cubicBezTo>
                      <a:pt x="18957" y="58"/>
                      <a:pt x="18637" y="1"/>
                      <a:pt x="18315" y="1"/>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57" name="Google Shape;5157;p56"/>
              <p:cNvSpPr/>
              <p:nvPr/>
            </p:nvSpPr>
            <p:spPr>
              <a:xfrm>
                <a:off x="6014950" y="4026875"/>
                <a:ext cx="1186575" cy="387325"/>
              </a:xfrm>
              <a:custGeom>
                <a:rect b="b" l="l" r="r" t="t"/>
                <a:pathLst>
                  <a:path extrusionOk="0" h="15493" w="47463">
                    <a:moveTo>
                      <a:pt x="42187" y="1"/>
                    </a:moveTo>
                    <a:cubicBezTo>
                      <a:pt x="42104" y="1"/>
                      <a:pt x="43106" y="625"/>
                      <a:pt x="41282" y="625"/>
                    </a:cubicBezTo>
                    <a:cubicBezTo>
                      <a:pt x="39017" y="625"/>
                      <a:pt x="34430" y="1"/>
                      <a:pt x="34024" y="1"/>
                    </a:cubicBezTo>
                    <a:lnTo>
                      <a:pt x="23975" y="1406"/>
                    </a:lnTo>
                    <a:lnTo>
                      <a:pt x="194" y="5940"/>
                    </a:lnTo>
                    <a:cubicBezTo>
                      <a:pt x="0" y="8948"/>
                      <a:pt x="1788" y="12783"/>
                      <a:pt x="5580" y="14637"/>
                    </a:cubicBezTo>
                    <a:cubicBezTo>
                      <a:pt x="6479" y="15076"/>
                      <a:pt x="7859" y="15341"/>
                      <a:pt x="9500" y="15492"/>
                    </a:cubicBezTo>
                    <a:cubicBezTo>
                      <a:pt x="10876" y="15322"/>
                      <a:pt x="12408" y="15157"/>
                      <a:pt x="13945" y="15157"/>
                    </a:cubicBezTo>
                    <a:cubicBezTo>
                      <a:pt x="16674" y="15157"/>
                      <a:pt x="19525" y="15020"/>
                      <a:pt x="21814" y="14901"/>
                    </a:cubicBezTo>
                    <a:cubicBezTo>
                      <a:pt x="23318" y="14826"/>
                      <a:pt x="24618" y="14764"/>
                      <a:pt x="25436" y="14764"/>
                    </a:cubicBezTo>
                    <a:cubicBezTo>
                      <a:pt x="26793" y="14764"/>
                      <a:pt x="29281" y="14485"/>
                      <a:pt x="32004" y="14074"/>
                    </a:cubicBezTo>
                    <a:cubicBezTo>
                      <a:pt x="36232" y="13000"/>
                      <a:pt x="41055" y="11497"/>
                      <a:pt x="43311" y="10802"/>
                    </a:cubicBezTo>
                    <a:cubicBezTo>
                      <a:pt x="45425" y="10149"/>
                      <a:pt x="46706" y="8234"/>
                      <a:pt x="47321" y="6394"/>
                    </a:cubicBezTo>
                    <a:cubicBezTo>
                      <a:pt x="47463" y="4966"/>
                      <a:pt x="47344" y="3656"/>
                      <a:pt x="47179" y="3084"/>
                    </a:cubicBezTo>
                    <a:cubicBezTo>
                      <a:pt x="46772" y="1689"/>
                      <a:pt x="42805" y="67"/>
                      <a:pt x="42190" y="1"/>
                    </a:cubicBezTo>
                    <a:cubicBezTo>
                      <a:pt x="42189" y="1"/>
                      <a:pt x="42188" y="1"/>
                      <a:pt x="42187" y="1"/>
                    </a:cubicBezTo>
                    <a:close/>
                  </a:path>
                </a:pathLst>
              </a:custGeom>
              <a:gradFill>
                <a:gsLst>
                  <a:gs pos="0">
                    <a:schemeClr val="accent3"/>
                  </a:gs>
                  <a:gs pos="11000">
                    <a:srgbClr val="0C899A"/>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58" name="Google Shape;5158;p56"/>
              <p:cNvSpPr/>
              <p:nvPr/>
            </p:nvSpPr>
            <p:spPr>
              <a:xfrm>
                <a:off x="6847200" y="4249825"/>
                <a:ext cx="410000" cy="189675"/>
              </a:xfrm>
              <a:custGeom>
                <a:rect b="b" l="l" r="r" t="t"/>
                <a:pathLst>
                  <a:path extrusionOk="0" h="7587" w="16400">
                    <a:moveTo>
                      <a:pt x="5983" y="0"/>
                    </a:moveTo>
                    <a:lnTo>
                      <a:pt x="1" y="3363"/>
                    </a:lnTo>
                    <a:cubicBezTo>
                      <a:pt x="10" y="3410"/>
                      <a:pt x="20" y="3462"/>
                      <a:pt x="34" y="3505"/>
                    </a:cubicBezTo>
                    <a:cubicBezTo>
                      <a:pt x="459" y="4928"/>
                      <a:pt x="2072" y="5765"/>
                      <a:pt x="3509" y="5982"/>
                    </a:cubicBezTo>
                    <a:cubicBezTo>
                      <a:pt x="4994" y="6214"/>
                      <a:pt x="7737" y="6280"/>
                      <a:pt x="7737" y="6280"/>
                    </a:cubicBezTo>
                    <a:cubicBezTo>
                      <a:pt x="7737" y="6280"/>
                      <a:pt x="10403" y="7485"/>
                      <a:pt x="11924" y="7485"/>
                    </a:cubicBezTo>
                    <a:cubicBezTo>
                      <a:pt x="12193" y="7485"/>
                      <a:pt x="12426" y="7447"/>
                      <a:pt x="12603" y="7358"/>
                    </a:cubicBezTo>
                    <a:cubicBezTo>
                      <a:pt x="12603" y="7358"/>
                      <a:pt x="13234" y="7586"/>
                      <a:pt x="13908" y="7586"/>
                    </a:cubicBezTo>
                    <a:cubicBezTo>
                      <a:pt x="14349" y="7586"/>
                      <a:pt x="14808" y="7488"/>
                      <a:pt x="15118" y="7165"/>
                    </a:cubicBezTo>
                    <a:cubicBezTo>
                      <a:pt x="15278" y="7210"/>
                      <a:pt x="15442" y="7233"/>
                      <a:pt x="15606" y="7233"/>
                    </a:cubicBezTo>
                    <a:cubicBezTo>
                      <a:pt x="15715" y="7233"/>
                      <a:pt x="15824" y="7223"/>
                      <a:pt x="15932" y="7202"/>
                    </a:cubicBezTo>
                    <a:cubicBezTo>
                      <a:pt x="16400" y="7122"/>
                      <a:pt x="16400" y="6455"/>
                      <a:pt x="16338" y="6375"/>
                    </a:cubicBezTo>
                    <a:cubicBezTo>
                      <a:pt x="16277" y="6294"/>
                      <a:pt x="15851" y="6091"/>
                      <a:pt x="15851" y="6091"/>
                    </a:cubicBezTo>
                    <a:cubicBezTo>
                      <a:pt x="15903" y="6001"/>
                      <a:pt x="15932" y="5897"/>
                      <a:pt x="15932" y="5793"/>
                    </a:cubicBezTo>
                    <a:cubicBezTo>
                      <a:pt x="15922" y="5651"/>
                      <a:pt x="15842" y="5476"/>
                      <a:pt x="15568" y="5335"/>
                    </a:cubicBezTo>
                    <a:cubicBezTo>
                      <a:pt x="15104" y="5098"/>
                      <a:pt x="13785" y="4365"/>
                      <a:pt x="13246" y="4129"/>
                    </a:cubicBezTo>
                    <a:cubicBezTo>
                      <a:pt x="12201" y="3675"/>
                      <a:pt x="10763" y="3278"/>
                      <a:pt x="10281" y="2909"/>
                    </a:cubicBezTo>
                    <a:cubicBezTo>
                      <a:pt x="9860" y="2582"/>
                      <a:pt x="5983" y="0"/>
                      <a:pt x="5983" y="0"/>
                    </a:cubicBezTo>
                    <a:close/>
                  </a:path>
                </a:pathLst>
              </a:custGeom>
              <a:gradFill>
                <a:gsLst>
                  <a:gs pos="0">
                    <a:schemeClr val="dk2"/>
                  </a:gs>
                  <a:gs pos="65000">
                    <a:schemeClr val="lt2"/>
                  </a:gs>
                  <a:gs pos="100000">
                    <a:schemeClr val="lt2"/>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59" name="Google Shape;5159;p56"/>
              <p:cNvSpPr/>
              <p:nvPr/>
            </p:nvSpPr>
            <p:spPr>
              <a:xfrm>
                <a:off x="7036475" y="4326350"/>
                <a:ext cx="206550" cy="113150"/>
              </a:xfrm>
              <a:custGeom>
                <a:rect b="b" l="l" r="r" t="t"/>
                <a:pathLst>
                  <a:path extrusionOk="0" fill="none" h="4526" w="8262">
                    <a:moveTo>
                      <a:pt x="0" y="2095"/>
                    </a:moveTo>
                    <a:lnTo>
                      <a:pt x="2280" y="2918"/>
                    </a:lnTo>
                    <a:cubicBezTo>
                      <a:pt x="2525" y="3050"/>
                      <a:pt x="4020" y="3821"/>
                      <a:pt x="5013" y="3920"/>
                    </a:cubicBezTo>
                    <a:cubicBezTo>
                      <a:pt x="5145" y="3934"/>
                      <a:pt x="5263" y="4431"/>
                      <a:pt x="5013" y="4525"/>
                    </a:cubicBezTo>
                    <a:moveTo>
                      <a:pt x="7528" y="4332"/>
                    </a:moveTo>
                    <a:cubicBezTo>
                      <a:pt x="7651" y="4147"/>
                      <a:pt x="7623" y="3802"/>
                      <a:pt x="7264" y="3759"/>
                    </a:cubicBezTo>
                    <a:cubicBezTo>
                      <a:pt x="6450" y="3665"/>
                      <a:pt x="5802" y="3310"/>
                      <a:pt x="5126" y="2875"/>
                    </a:cubicBezTo>
                    <a:cubicBezTo>
                      <a:pt x="4942" y="2757"/>
                      <a:pt x="3670" y="2388"/>
                      <a:pt x="2388" y="1792"/>
                    </a:cubicBezTo>
                    <a:cubicBezTo>
                      <a:pt x="2218" y="1717"/>
                      <a:pt x="440" y="969"/>
                      <a:pt x="256" y="828"/>
                    </a:cubicBezTo>
                    <a:moveTo>
                      <a:pt x="870" y="0"/>
                    </a:moveTo>
                    <a:cubicBezTo>
                      <a:pt x="1547" y="411"/>
                      <a:pt x="2469" y="965"/>
                      <a:pt x="2663" y="1045"/>
                    </a:cubicBezTo>
                    <a:cubicBezTo>
                      <a:pt x="2856" y="1130"/>
                      <a:pt x="4734" y="1636"/>
                      <a:pt x="4871" y="1679"/>
                    </a:cubicBezTo>
                    <a:cubicBezTo>
                      <a:pt x="5008" y="1726"/>
                      <a:pt x="7533" y="2984"/>
                      <a:pt x="8261" y="3253"/>
                    </a:cubicBezTo>
                  </a:path>
                </a:pathLst>
              </a:custGeom>
              <a:no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0" name="Google Shape;5160;p56"/>
              <p:cNvSpPr/>
              <p:nvPr/>
            </p:nvSpPr>
            <p:spPr>
              <a:xfrm>
                <a:off x="6969450" y="3294275"/>
                <a:ext cx="276300" cy="252925"/>
              </a:xfrm>
              <a:custGeom>
                <a:rect b="b" l="l" r="r" t="t"/>
                <a:pathLst>
                  <a:path extrusionOk="0" h="10117" w="11052">
                    <a:moveTo>
                      <a:pt x="1936" y="2800"/>
                    </a:moveTo>
                    <a:cubicBezTo>
                      <a:pt x="2123" y="2800"/>
                      <a:pt x="2320" y="2846"/>
                      <a:pt x="2506" y="2923"/>
                    </a:cubicBezTo>
                    <a:cubicBezTo>
                      <a:pt x="2615" y="2971"/>
                      <a:pt x="2691" y="3075"/>
                      <a:pt x="2700" y="3193"/>
                    </a:cubicBezTo>
                    <a:cubicBezTo>
                      <a:pt x="2809" y="4422"/>
                      <a:pt x="2998" y="5642"/>
                      <a:pt x="3263" y="6844"/>
                    </a:cubicBezTo>
                    <a:cubicBezTo>
                      <a:pt x="3312" y="7050"/>
                      <a:pt x="3153" y="7234"/>
                      <a:pt x="2958" y="7234"/>
                    </a:cubicBezTo>
                    <a:cubicBezTo>
                      <a:pt x="2930" y="7234"/>
                      <a:pt x="2900" y="7230"/>
                      <a:pt x="2870" y="7222"/>
                    </a:cubicBezTo>
                    <a:cubicBezTo>
                      <a:pt x="1438" y="6801"/>
                      <a:pt x="932" y="5084"/>
                      <a:pt x="1017" y="3855"/>
                    </a:cubicBezTo>
                    <a:cubicBezTo>
                      <a:pt x="1067" y="3080"/>
                      <a:pt x="1473" y="2800"/>
                      <a:pt x="1936" y="2800"/>
                    </a:cubicBezTo>
                    <a:close/>
                    <a:moveTo>
                      <a:pt x="9851" y="0"/>
                    </a:moveTo>
                    <a:cubicBezTo>
                      <a:pt x="9841" y="0"/>
                      <a:pt x="9831" y="1"/>
                      <a:pt x="9822" y="1"/>
                    </a:cubicBezTo>
                    <a:lnTo>
                      <a:pt x="3357" y="247"/>
                    </a:lnTo>
                    <a:cubicBezTo>
                      <a:pt x="2956" y="266"/>
                      <a:pt x="2634" y="592"/>
                      <a:pt x="2625" y="989"/>
                    </a:cubicBezTo>
                    <a:lnTo>
                      <a:pt x="2625" y="1193"/>
                    </a:lnTo>
                    <a:lnTo>
                      <a:pt x="2625" y="1538"/>
                    </a:lnTo>
                    <a:cubicBezTo>
                      <a:pt x="2625" y="1765"/>
                      <a:pt x="2437" y="1940"/>
                      <a:pt x="2224" y="1940"/>
                    </a:cubicBezTo>
                    <a:cubicBezTo>
                      <a:pt x="2180" y="1940"/>
                      <a:pt x="2135" y="1932"/>
                      <a:pt x="2090" y="1916"/>
                    </a:cubicBezTo>
                    <a:cubicBezTo>
                      <a:pt x="2076" y="1911"/>
                      <a:pt x="2067" y="1907"/>
                      <a:pt x="2057" y="1902"/>
                    </a:cubicBezTo>
                    <a:cubicBezTo>
                      <a:pt x="1850" y="1832"/>
                      <a:pt x="1639" y="1792"/>
                      <a:pt x="1436" y="1792"/>
                    </a:cubicBezTo>
                    <a:cubicBezTo>
                      <a:pt x="1105" y="1792"/>
                      <a:pt x="795" y="1897"/>
                      <a:pt x="558" y="2143"/>
                    </a:cubicBezTo>
                    <a:cubicBezTo>
                      <a:pt x="331" y="2384"/>
                      <a:pt x="175" y="2763"/>
                      <a:pt x="137" y="3316"/>
                    </a:cubicBezTo>
                    <a:cubicBezTo>
                      <a:pt x="0" y="5330"/>
                      <a:pt x="941" y="8238"/>
                      <a:pt x="3632" y="8319"/>
                    </a:cubicBezTo>
                    <a:cubicBezTo>
                      <a:pt x="3722" y="8650"/>
                      <a:pt x="3821" y="8995"/>
                      <a:pt x="3930" y="9350"/>
                    </a:cubicBezTo>
                    <a:cubicBezTo>
                      <a:pt x="3930" y="9354"/>
                      <a:pt x="3934" y="9359"/>
                      <a:pt x="3934" y="9364"/>
                    </a:cubicBezTo>
                    <a:cubicBezTo>
                      <a:pt x="3958" y="9435"/>
                      <a:pt x="3977" y="9506"/>
                      <a:pt x="4001" y="9577"/>
                    </a:cubicBezTo>
                    <a:cubicBezTo>
                      <a:pt x="4020" y="9638"/>
                      <a:pt x="4048" y="9695"/>
                      <a:pt x="4081" y="9752"/>
                    </a:cubicBezTo>
                    <a:cubicBezTo>
                      <a:pt x="4218" y="9976"/>
                      <a:pt x="4467" y="10116"/>
                      <a:pt x="4736" y="10116"/>
                    </a:cubicBezTo>
                    <a:cubicBezTo>
                      <a:pt x="4744" y="10116"/>
                      <a:pt x="4753" y="10116"/>
                      <a:pt x="4762" y="10116"/>
                    </a:cubicBezTo>
                    <a:lnTo>
                      <a:pt x="9141" y="9946"/>
                    </a:lnTo>
                    <a:cubicBezTo>
                      <a:pt x="9467" y="9931"/>
                      <a:pt x="9751" y="9714"/>
                      <a:pt x="9845" y="9402"/>
                    </a:cubicBezTo>
                    <a:cubicBezTo>
                      <a:pt x="9921" y="9161"/>
                      <a:pt x="9987" y="8919"/>
                      <a:pt x="10053" y="8688"/>
                    </a:cubicBezTo>
                    <a:cubicBezTo>
                      <a:pt x="10261" y="7931"/>
                      <a:pt x="10422" y="7208"/>
                      <a:pt x="10536" y="6541"/>
                    </a:cubicBezTo>
                    <a:cubicBezTo>
                      <a:pt x="11051" y="3618"/>
                      <a:pt x="10796" y="1571"/>
                      <a:pt x="10597" y="606"/>
                    </a:cubicBezTo>
                    <a:cubicBezTo>
                      <a:pt x="10524" y="252"/>
                      <a:pt x="10208" y="0"/>
                      <a:pt x="9851" y="0"/>
                    </a:cubicBezTo>
                    <a:close/>
                  </a:path>
                </a:pathLst>
              </a:custGeom>
              <a:gradFill>
                <a:gsLst>
                  <a:gs pos="0">
                    <a:schemeClr val="accent3"/>
                  </a:gs>
                  <a:gs pos="31000">
                    <a:srgbClr val="0C899A"/>
                  </a:gs>
                  <a:gs pos="100000">
                    <a:schemeClr val="accent5"/>
                  </a:gs>
                </a:gsLst>
                <a:lin ang="10801400" scaled="0"/>
              </a:grad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1" name="Google Shape;5161;p56"/>
              <p:cNvSpPr/>
              <p:nvPr/>
            </p:nvSpPr>
            <p:spPr>
              <a:xfrm>
                <a:off x="7053375" y="3294375"/>
                <a:ext cx="192375" cy="163550"/>
              </a:xfrm>
              <a:custGeom>
                <a:rect b="b" l="l" r="r" t="t"/>
                <a:pathLst>
                  <a:path extrusionOk="0" h="6542" w="7695">
                    <a:moveTo>
                      <a:pt x="6504" y="1"/>
                    </a:moveTo>
                    <a:cubicBezTo>
                      <a:pt x="6491" y="1"/>
                      <a:pt x="6478" y="1"/>
                      <a:pt x="6465" y="2"/>
                    </a:cubicBezTo>
                    <a:lnTo>
                      <a:pt x="0" y="248"/>
                    </a:lnTo>
                    <a:cubicBezTo>
                      <a:pt x="0" y="248"/>
                      <a:pt x="1161" y="232"/>
                      <a:pt x="2525" y="232"/>
                    </a:cubicBezTo>
                    <a:cubicBezTo>
                      <a:pt x="3987" y="232"/>
                      <a:pt x="5683" y="250"/>
                      <a:pt x="6436" y="323"/>
                    </a:cubicBezTo>
                    <a:cubicBezTo>
                      <a:pt x="6668" y="342"/>
                      <a:pt x="6871" y="484"/>
                      <a:pt x="6966" y="697"/>
                    </a:cubicBezTo>
                    <a:cubicBezTo>
                      <a:pt x="7425" y="1709"/>
                      <a:pt x="7590" y="3421"/>
                      <a:pt x="7174" y="6542"/>
                    </a:cubicBezTo>
                    <a:cubicBezTo>
                      <a:pt x="7694" y="3614"/>
                      <a:pt x="7439" y="1567"/>
                      <a:pt x="7240" y="602"/>
                    </a:cubicBezTo>
                    <a:cubicBezTo>
                      <a:pt x="7167" y="251"/>
                      <a:pt x="6861" y="1"/>
                      <a:pt x="6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2" name="Google Shape;5162;p56"/>
              <p:cNvSpPr/>
              <p:nvPr/>
            </p:nvSpPr>
            <p:spPr>
              <a:xfrm>
                <a:off x="5994600" y="2829675"/>
                <a:ext cx="960450" cy="1531975"/>
              </a:xfrm>
              <a:custGeom>
                <a:rect b="b" l="l" r="r" t="t"/>
                <a:pathLst>
                  <a:path extrusionOk="0" h="61279" w="38418">
                    <a:moveTo>
                      <a:pt x="18452" y="1"/>
                    </a:moveTo>
                    <a:cubicBezTo>
                      <a:pt x="16211" y="762"/>
                      <a:pt x="13520" y="1656"/>
                      <a:pt x="12854" y="1807"/>
                    </a:cubicBezTo>
                    <a:cubicBezTo>
                      <a:pt x="12597" y="1865"/>
                      <a:pt x="12271" y="1894"/>
                      <a:pt x="11903" y="1894"/>
                    </a:cubicBezTo>
                    <a:cubicBezTo>
                      <a:pt x="11127" y="1894"/>
                      <a:pt x="10169" y="1765"/>
                      <a:pt x="9302" y="1505"/>
                    </a:cubicBezTo>
                    <a:cubicBezTo>
                      <a:pt x="9302" y="1505"/>
                      <a:pt x="7430" y="2687"/>
                      <a:pt x="7023" y="3273"/>
                    </a:cubicBezTo>
                    <a:cubicBezTo>
                      <a:pt x="6616" y="3855"/>
                      <a:pt x="4399" y="8054"/>
                      <a:pt x="4517" y="8726"/>
                    </a:cubicBezTo>
                    <a:cubicBezTo>
                      <a:pt x="4630" y="9397"/>
                      <a:pt x="5335" y="10882"/>
                      <a:pt x="5245" y="11104"/>
                    </a:cubicBezTo>
                    <a:cubicBezTo>
                      <a:pt x="5226" y="11142"/>
                      <a:pt x="5207" y="11184"/>
                      <a:pt x="5184" y="11222"/>
                    </a:cubicBezTo>
                    <a:cubicBezTo>
                      <a:pt x="5136" y="11312"/>
                      <a:pt x="5061" y="11440"/>
                      <a:pt x="4985" y="11601"/>
                    </a:cubicBezTo>
                    <a:cubicBezTo>
                      <a:pt x="4763" y="12036"/>
                      <a:pt x="4488" y="12707"/>
                      <a:pt x="4512" y="13492"/>
                    </a:cubicBezTo>
                    <a:cubicBezTo>
                      <a:pt x="4545" y="14707"/>
                      <a:pt x="4583" y="22661"/>
                      <a:pt x="4011" y="25380"/>
                    </a:cubicBezTo>
                    <a:cubicBezTo>
                      <a:pt x="3439" y="28099"/>
                      <a:pt x="1528" y="37784"/>
                      <a:pt x="1817" y="39169"/>
                    </a:cubicBezTo>
                    <a:cubicBezTo>
                      <a:pt x="1817" y="39169"/>
                      <a:pt x="1" y="43610"/>
                      <a:pt x="48" y="44465"/>
                    </a:cubicBezTo>
                    <a:cubicBezTo>
                      <a:pt x="95" y="45326"/>
                      <a:pt x="687" y="47166"/>
                      <a:pt x="1003" y="47856"/>
                    </a:cubicBezTo>
                    <a:cubicBezTo>
                      <a:pt x="1027" y="47946"/>
                      <a:pt x="1018" y="48201"/>
                      <a:pt x="994" y="48537"/>
                    </a:cubicBezTo>
                    <a:cubicBezTo>
                      <a:pt x="909" y="49852"/>
                      <a:pt x="583" y="52542"/>
                      <a:pt x="620" y="53147"/>
                    </a:cubicBezTo>
                    <a:cubicBezTo>
                      <a:pt x="672" y="53914"/>
                      <a:pt x="6536" y="60974"/>
                      <a:pt x="19753" y="61262"/>
                    </a:cubicBezTo>
                    <a:cubicBezTo>
                      <a:pt x="20307" y="61273"/>
                      <a:pt x="20839" y="61279"/>
                      <a:pt x="21351" y="61279"/>
                    </a:cubicBezTo>
                    <a:cubicBezTo>
                      <a:pt x="25485" y="61279"/>
                      <a:pt x="28275" y="60921"/>
                      <a:pt x="30151" y="60458"/>
                    </a:cubicBezTo>
                    <a:cubicBezTo>
                      <a:pt x="32312" y="59919"/>
                      <a:pt x="33878" y="58046"/>
                      <a:pt x="34024" y="55824"/>
                    </a:cubicBezTo>
                    <a:cubicBezTo>
                      <a:pt x="34109" y="54514"/>
                      <a:pt x="34313" y="53067"/>
                      <a:pt x="34786" y="52433"/>
                    </a:cubicBezTo>
                    <a:cubicBezTo>
                      <a:pt x="35741" y="51147"/>
                      <a:pt x="37467" y="49714"/>
                      <a:pt x="38176" y="45279"/>
                    </a:cubicBezTo>
                    <a:cubicBezTo>
                      <a:pt x="38417" y="43789"/>
                      <a:pt x="38356" y="41354"/>
                      <a:pt x="38190" y="38616"/>
                    </a:cubicBezTo>
                    <a:cubicBezTo>
                      <a:pt x="37869" y="33220"/>
                      <a:pt x="37155" y="26666"/>
                      <a:pt x="37590" y="23957"/>
                    </a:cubicBezTo>
                    <a:cubicBezTo>
                      <a:pt x="37599" y="23905"/>
                      <a:pt x="37609" y="23853"/>
                      <a:pt x="37613" y="23801"/>
                    </a:cubicBezTo>
                    <a:cubicBezTo>
                      <a:pt x="37746" y="22997"/>
                      <a:pt x="37869" y="22373"/>
                      <a:pt x="37977" y="21867"/>
                    </a:cubicBezTo>
                    <a:cubicBezTo>
                      <a:pt x="37977" y="21857"/>
                      <a:pt x="37982" y="21848"/>
                      <a:pt x="37987" y="21834"/>
                    </a:cubicBezTo>
                    <a:cubicBezTo>
                      <a:pt x="38138" y="21105"/>
                      <a:pt x="38256" y="20628"/>
                      <a:pt x="38294" y="20193"/>
                    </a:cubicBezTo>
                    <a:lnTo>
                      <a:pt x="38294" y="20183"/>
                    </a:lnTo>
                    <a:cubicBezTo>
                      <a:pt x="38360" y="19483"/>
                      <a:pt x="38223" y="18925"/>
                      <a:pt x="37717" y="17668"/>
                    </a:cubicBezTo>
                    <a:cubicBezTo>
                      <a:pt x="36965" y="15786"/>
                      <a:pt x="36006" y="12981"/>
                      <a:pt x="35386" y="10735"/>
                    </a:cubicBezTo>
                    <a:cubicBezTo>
                      <a:pt x="35145" y="9870"/>
                      <a:pt x="34960" y="9090"/>
                      <a:pt x="34852" y="8475"/>
                    </a:cubicBezTo>
                    <a:lnTo>
                      <a:pt x="34852" y="8465"/>
                    </a:lnTo>
                    <a:cubicBezTo>
                      <a:pt x="34554" y="6943"/>
                      <a:pt x="26950" y="3524"/>
                      <a:pt x="22202" y="1528"/>
                    </a:cubicBezTo>
                    <a:cubicBezTo>
                      <a:pt x="20027" y="616"/>
                      <a:pt x="18452" y="1"/>
                      <a:pt x="18452" y="1"/>
                    </a:cubicBezTo>
                    <a:close/>
                  </a:path>
                </a:pathLst>
              </a:custGeom>
              <a:gradFill>
                <a:gsLst>
                  <a:gs pos="0">
                    <a:schemeClr val="lt2"/>
                  </a:gs>
                  <a:gs pos="100000">
                    <a:schemeClr val="accent5"/>
                  </a:gs>
                </a:gsLst>
                <a:lin ang="10801400" scaled="0"/>
              </a:grad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3" name="Google Shape;5163;p56"/>
              <p:cNvSpPr/>
              <p:nvPr/>
            </p:nvSpPr>
            <p:spPr>
              <a:xfrm>
                <a:off x="6946500" y="3301900"/>
                <a:ext cx="83600" cy="63450"/>
              </a:xfrm>
              <a:custGeom>
                <a:rect b="b" l="l" r="r" t="t"/>
                <a:pathLst>
                  <a:path extrusionOk="0" h="2538" w="3344">
                    <a:moveTo>
                      <a:pt x="664" y="0"/>
                    </a:moveTo>
                    <a:cubicBezTo>
                      <a:pt x="456" y="0"/>
                      <a:pt x="109" y="103"/>
                      <a:pt x="109" y="103"/>
                    </a:cubicBezTo>
                    <a:lnTo>
                      <a:pt x="1" y="2538"/>
                    </a:lnTo>
                    <a:lnTo>
                      <a:pt x="672" y="2221"/>
                    </a:lnTo>
                    <a:cubicBezTo>
                      <a:pt x="672" y="2221"/>
                      <a:pt x="1129" y="2359"/>
                      <a:pt x="1668" y="2359"/>
                    </a:cubicBezTo>
                    <a:cubicBezTo>
                      <a:pt x="2247" y="2359"/>
                      <a:pt x="2922" y="2200"/>
                      <a:pt x="3226" y="1535"/>
                    </a:cubicBezTo>
                    <a:cubicBezTo>
                      <a:pt x="3344" y="1294"/>
                      <a:pt x="3178" y="1015"/>
                      <a:pt x="2914" y="996"/>
                    </a:cubicBezTo>
                    <a:cubicBezTo>
                      <a:pt x="2767" y="987"/>
                      <a:pt x="2597" y="977"/>
                      <a:pt x="2436" y="963"/>
                    </a:cubicBezTo>
                    <a:cubicBezTo>
                      <a:pt x="2077" y="935"/>
                      <a:pt x="1746" y="888"/>
                      <a:pt x="1684" y="821"/>
                    </a:cubicBezTo>
                    <a:cubicBezTo>
                      <a:pt x="1556" y="670"/>
                      <a:pt x="909" y="27"/>
                      <a:pt x="719" y="3"/>
                    </a:cubicBezTo>
                    <a:cubicBezTo>
                      <a:pt x="702" y="1"/>
                      <a:pt x="684" y="0"/>
                      <a:pt x="664" y="0"/>
                    </a:cubicBezTo>
                    <a:close/>
                  </a:path>
                </a:pathLst>
              </a:custGeom>
              <a:gradFill>
                <a:gsLst>
                  <a:gs pos="0">
                    <a:schemeClr val="dk2"/>
                  </a:gs>
                  <a:gs pos="2100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4" name="Google Shape;5164;p56"/>
              <p:cNvSpPr/>
              <p:nvPr/>
            </p:nvSpPr>
            <p:spPr>
              <a:xfrm>
                <a:off x="6964475" y="3301975"/>
                <a:ext cx="42925" cy="26150"/>
              </a:xfrm>
              <a:custGeom>
                <a:rect b="b" l="l" r="r" t="t"/>
                <a:pathLst>
                  <a:path extrusionOk="0" h="1046" w="1717">
                    <a:moveTo>
                      <a:pt x="0" y="0"/>
                    </a:moveTo>
                    <a:lnTo>
                      <a:pt x="0" y="284"/>
                    </a:lnTo>
                    <a:lnTo>
                      <a:pt x="767" y="1045"/>
                    </a:lnTo>
                    <a:lnTo>
                      <a:pt x="1717" y="960"/>
                    </a:lnTo>
                    <a:cubicBezTo>
                      <a:pt x="1362" y="932"/>
                      <a:pt x="1022" y="885"/>
                      <a:pt x="970" y="818"/>
                    </a:cubicBezTo>
                    <a:cubicBezTo>
                      <a:pt x="842" y="667"/>
                      <a:pt x="194" y="19"/>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5" name="Google Shape;5165;p56"/>
              <p:cNvSpPr/>
              <p:nvPr/>
            </p:nvSpPr>
            <p:spPr>
              <a:xfrm>
                <a:off x="6912350" y="3367700"/>
                <a:ext cx="129350" cy="194975"/>
              </a:xfrm>
              <a:custGeom>
                <a:rect b="b" l="l" r="r" t="t"/>
                <a:pathLst>
                  <a:path extrusionOk="0" h="7799" w="5174">
                    <a:moveTo>
                      <a:pt x="3786" y="1"/>
                    </a:moveTo>
                    <a:cubicBezTo>
                      <a:pt x="3345" y="1"/>
                      <a:pt x="2783" y="36"/>
                      <a:pt x="2445" y="161"/>
                    </a:cubicBezTo>
                    <a:cubicBezTo>
                      <a:pt x="1901" y="369"/>
                      <a:pt x="1754" y="341"/>
                      <a:pt x="1267" y="360"/>
                    </a:cubicBezTo>
                    <a:cubicBezTo>
                      <a:pt x="0" y="2389"/>
                      <a:pt x="847" y="7798"/>
                      <a:pt x="842" y="7798"/>
                    </a:cubicBezTo>
                    <a:cubicBezTo>
                      <a:pt x="1423" y="7642"/>
                      <a:pt x="2601" y="7004"/>
                      <a:pt x="2856" y="6777"/>
                    </a:cubicBezTo>
                    <a:cubicBezTo>
                      <a:pt x="3112" y="6555"/>
                      <a:pt x="2885" y="5122"/>
                      <a:pt x="2885" y="5122"/>
                    </a:cubicBezTo>
                    <a:lnTo>
                      <a:pt x="2885" y="5122"/>
                    </a:lnTo>
                    <a:cubicBezTo>
                      <a:pt x="2885" y="5122"/>
                      <a:pt x="3548" y="5160"/>
                      <a:pt x="4097" y="5160"/>
                    </a:cubicBezTo>
                    <a:cubicBezTo>
                      <a:pt x="4412" y="5160"/>
                      <a:pt x="4689" y="5147"/>
                      <a:pt x="4781" y="5108"/>
                    </a:cubicBezTo>
                    <a:cubicBezTo>
                      <a:pt x="5031" y="4994"/>
                      <a:pt x="5102" y="3977"/>
                      <a:pt x="4932" y="3769"/>
                    </a:cubicBezTo>
                    <a:cubicBezTo>
                      <a:pt x="4767" y="3561"/>
                      <a:pt x="3400" y="3505"/>
                      <a:pt x="3400" y="3505"/>
                    </a:cubicBezTo>
                    <a:cubicBezTo>
                      <a:pt x="3400" y="3505"/>
                      <a:pt x="4875" y="3495"/>
                      <a:pt x="5060" y="3226"/>
                    </a:cubicBezTo>
                    <a:cubicBezTo>
                      <a:pt x="5140" y="3112"/>
                      <a:pt x="5173" y="2006"/>
                      <a:pt x="5088" y="1816"/>
                    </a:cubicBezTo>
                    <a:cubicBezTo>
                      <a:pt x="5017" y="1659"/>
                      <a:pt x="4664" y="1646"/>
                      <a:pt x="4548" y="1646"/>
                    </a:cubicBezTo>
                    <a:cubicBezTo>
                      <a:pt x="4525" y="1646"/>
                      <a:pt x="4511" y="1646"/>
                      <a:pt x="4511" y="1646"/>
                    </a:cubicBezTo>
                    <a:lnTo>
                      <a:pt x="4833" y="1325"/>
                    </a:lnTo>
                    <a:cubicBezTo>
                      <a:pt x="4970" y="639"/>
                      <a:pt x="4648" y="62"/>
                      <a:pt x="4388" y="29"/>
                    </a:cubicBezTo>
                    <a:cubicBezTo>
                      <a:pt x="4290" y="14"/>
                      <a:pt x="4062" y="1"/>
                      <a:pt x="3786" y="1"/>
                    </a:cubicBezTo>
                    <a:close/>
                  </a:path>
                </a:pathLst>
              </a:custGeom>
              <a:gradFill>
                <a:gsLst>
                  <a:gs pos="0">
                    <a:schemeClr val="dk2"/>
                  </a:gs>
                  <a:gs pos="2100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6" name="Google Shape;5166;p56"/>
              <p:cNvSpPr/>
              <p:nvPr/>
            </p:nvSpPr>
            <p:spPr>
              <a:xfrm>
                <a:off x="6928075" y="3408850"/>
                <a:ext cx="97075" cy="132650"/>
              </a:xfrm>
              <a:custGeom>
                <a:rect b="b" l="l" r="r" t="t"/>
                <a:pathLst>
                  <a:path extrusionOk="0" fill="none" h="5306" w="3883">
                    <a:moveTo>
                      <a:pt x="2256" y="3476"/>
                    </a:moveTo>
                    <a:cubicBezTo>
                      <a:pt x="1352" y="3358"/>
                      <a:pt x="232" y="3291"/>
                      <a:pt x="203" y="3093"/>
                    </a:cubicBezTo>
                    <a:cubicBezTo>
                      <a:pt x="175" y="2889"/>
                      <a:pt x="76" y="1991"/>
                      <a:pt x="274" y="1859"/>
                    </a:cubicBezTo>
                    <a:cubicBezTo>
                      <a:pt x="478" y="1726"/>
                      <a:pt x="2133" y="1792"/>
                      <a:pt x="2771" y="1859"/>
                    </a:cubicBezTo>
                    <a:moveTo>
                      <a:pt x="3882" y="0"/>
                    </a:moveTo>
                    <a:cubicBezTo>
                      <a:pt x="3102" y="5"/>
                      <a:pt x="804" y="237"/>
                      <a:pt x="676" y="265"/>
                    </a:cubicBezTo>
                    <a:cubicBezTo>
                      <a:pt x="549" y="289"/>
                      <a:pt x="175" y="464"/>
                      <a:pt x="151" y="577"/>
                    </a:cubicBezTo>
                    <a:cubicBezTo>
                      <a:pt x="132" y="691"/>
                      <a:pt x="0" y="1849"/>
                      <a:pt x="203" y="1977"/>
                    </a:cubicBezTo>
                    <a:moveTo>
                      <a:pt x="203" y="3093"/>
                    </a:moveTo>
                    <a:cubicBezTo>
                      <a:pt x="114" y="3391"/>
                      <a:pt x="114" y="3849"/>
                      <a:pt x="203" y="3963"/>
                    </a:cubicBezTo>
                    <a:cubicBezTo>
                      <a:pt x="288" y="4076"/>
                      <a:pt x="1362" y="4776"/>
                      <a:pt x="1461" y="4819"/>
                    </a:cubicBezTo>
                    <a:moveTo>
                      <a:pt x="799" y="4398"/>
                    </a:moveTo>
                    <a:cubicBezTo>
                      <a:pt x="629" y="4734"/>
                      <a:pt x="898" y="5235"/>
                      <a:pt x="993" y="5306"/>
                    </a:cubicBezTo>
                  </a:path>
                </a:pathLst>
              </a:custGeom>
              <a:no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7" name="Google Shape;5167;p56"/>
              <p:cNvSpPr/>
              <p:nvPr/>
            </p:nvSpPr>
            <p:spPr>
              <a:xfrm>
                <a:off x="6003950" y="2829675"/>
                <a:ext cx="951100" cy="1531975"/>
              </a:xfrm>
              <a:custGeom>
                <a:rect b="b" l="l" r="r" t="t"/>
                <a:pathLst>
                  <a:path extrusionOk="0" h="61279" w="38044">
                    <a:moveTo>
                      <a:pt x="18074" y="1"/>
                    </a:moveTo>
                    <a:cubicBezTo>
                      <a:pt x="15832" y="762"/>
                      <a:pt x="13146" y="1656"/>
                      <a:pt x="12480" y="1807"/>
                    </a:cubicBezTo>
                    <a:cubicBezTo>
                      <a:pt x="12223" y="1865"/>
                      <a:pt x="11896" y="1894"/>
                      <a:pt x="11528" y="1894"/>
                    </a:cubicBezTo>
                    <a:cubicBezTo>
                      <a:pt x="10751" y="1894"/>
                      <a:pt x="9790" y="1765"/>
                      <a:pt x="8924" y="1505"/>
                    </a:cubicBezTo>
                    <a:cubicBezTo>
                      <a:pt x="8924" y="1505"/>
                      <a:pt x="7056" y="2692"/>
                      <a:pt x="6649" y="3273"/>
                    </a:cubicBezTo>
                    <a:cubicBezTo>
                      <a:pt x="6238" y="3855"/>
                      <a:pt x="4020" y="8059"/>
                      <a:pt x="4138" y="8730"/>
                    </a:cubicBezTo>
                    <a:cubicBezTo>
                      <a:pt x="4256" y="9402"/>
                      <a:pt x="4956" y="10882"/>
                      <a:pt x="4866" y="11104"/>
                    </a:cubicBezTo>
                    <a:cubicBezTo>
                      <a:pt x="4852" y="11142"/>
                      <a:pt x="4833" y="11184"/>
                      <a:pt x="4810" y="11222"/>
                    </a:cubicBezTo>
                    <a:cubicBezTo>
                      <a:pt x="4949" y="11216"/>
                      <a:pt x="5073" y="11207"/>
                      <a:pt x="5167" y="11207"/>
                    </a:cubicBezTo>
                    <a:cubicBezTo>
                      <a:pt x="5296" y="11207"/>
                      <a:pt x="5367" y="11225"/>
                      <a:pt x="5339" y="11293"/>
                    </a:cubicBezTo>
                    <a:cubicBezTo>
                      <a:pt x="5330" y="11322"/>
                      <a:pt x="5008" y="11449"/>
                      <a:pt x="4611" y="11601"/>
                    </a:cubicBezTo>
                    <a:cubicBezTo>
                      <a:pt x="4389" y="12040"/>
                      <a:pt x="4114" y="12707"/>
                      <a:pt x="4138" y="13492"/>
                    </a:cubicBezTo>
                    <a:cubicBezTo>
                      <a:pt x="4171" y="14712"/>
                      <a:pt x="4209" y="22661"/>
                      <a:pt x="3637" y="25380"/>
                    </a:cubicBezTo>
                    <a:cubicBezTo>
                      <a:pt x="3065" y="28099"/>
                      <a:pt x="1154" y="37788"/>
                      <a:pt x="1443" y="39169"/>
                    </a:cubicBezTo>
                    <a:lnTo>
                      <a:pt x="2393" y="42077"/>
                    </a:lnTo>
                    <a:cubicBezTo>
                      <a:pt x="1542" y="44158"/>
                      <a:pt x="0" y="42286"/>
                      <a:pt x="180" y="44442"/>
                    </a:cubicBezTo>
                    <a:cubicBezTo>
                      <a:pt x="246" y="45189"/>
                      <a:pt x="506" y="47558"/>
                      <a:pt x="819" y="48239"/>
                    </a:cubicBezTo>
                    <a:cubicBezTo>
                      <a:pt x="819" y="48239"/>
                      <a:pt x="738" y="48343"/>
                      <a:pt x="620" y="48537"/>
                    </a:cubicBezTo>
                    <a:cubicBezTo>
                      <a:pt x="535" y="49852"/>
                      <a:pt x="209" y="52542"/>
                      <a:pt x="246" y="53147"/>
                    </a:cubicBezTo>
                    <a:cubicBezTo>
                      <a:pt x="298" y="53914"/>
                      <a:pt x="6162" y="60974"/>
                      <a:pt x="19379" y="61262"/>
                    </a:cubicBezTo>
                    <a:cubicBezTo>
                      <a:pt x="19933" y="61273"/>
                      <a:pt x="20465" y="61279"/>
                      <a:pt x="20977" y="61279"/>
                    </a:cubicBezTo>
                    <a:cubicBezTo>
                      <a:pt x="25111" y="61279"/>
                      <a:pt x="27901" y="60921"/>
                      <a:pt x="29777" y="60458"/>
                    </a:cubicBezTo>
                    <a:cubicBezTo>
                      <a:pt x="31938" y="59919"/>
                      <a:pt x="33504" y="58046"/>
                      <a:pt x="33650" y="55824"/>
                    </a:cubicBezTo>
                    <a:cubicBezTo>
                      <a:pt x="33735" y="54514"/>
                      <a:pt x="33939" y="53067"/>
                      <a:pt x="34412" y="52433"/>
                    </a:cubicBezTo>
                    <a:cubicBezTo>
                      <a:pt x="35367" y="51147"/>
                      <a:pt x="37093" y="49714"/>
                      <a:pt x="37802" y="45279"/>
                    </a:cubicBezTo>
                    <a:cubicBezTo>
                      <a:pt x="38043" y="43789"/>
                      <a:pt x="37982" y="41354"/>
                      <a:pt x="37816" y="38621"/>
                    </a:cubicBezTo>
                    <a:cubicBezTo>
                      <a:pt x="37495" y="33220"/>
                      <a:pt x="36781" y="26666"/>
                      <a:pt x="37216" y="23962"/>
                    </a:cubicBezTo>
                    <a:cubicBezTo>
                      <a:pt x="37220" y="23905"/>
                      <a:pt x="37235" y="23853"/>
                      <a:pt x="37239" y="23801"/>
                    </a:cubicBezTo>
                    <a:cubicBezTo>
                      <a:pt x="37022" y="22543"/>
                      <a:pt x="36870" y="21692"/>
                      <a:pt x="36904" y="21550"/>
                    </a:cubicBezTo>
                    <a:cubicBezTo>
                      <a:pt x="37239" y="19999"/>
                      <a:pt x="37315" y="20108"/>
                      <a:pt x="36615" y="18358"/>
                    </a:cubicBezTo>
                    <a:cubicBezTo>
                      <a:pt x="35527" y="15644"/>
                      <a:pt x="34865" y="10674"/>
                      <a:pt x="34478" y="8475"/>
                    </a:cubicBezTo>
                    <a:lnTo>
                      <a:pt x="34478" y="8465"/>
                    </a:lnTo>
                    <a:cubicBezTo>
                      <a:pt x="34412" y="8257"/>
                      <a:pt x="33286" y="7222"/>
                      <a:pt x="25923" y="3869"/>
                    </a:cubicBezTo>
                    <a:cubicBezTo>
                      <a:pt x="24495" y="3221"/>
                      <a:pt x="23072" y="2356"/>
                      <a:pt x="21824" y="1528"/>
                    </a:cubicBezTo>
                    <a:cubicBezTo>
                      <a:pt x="19653" y="616"/>
                      <a:pt x="18074" y="1"/>
                      <a:pt x="18074" y="1"/>
                    </a:cubicBezTo>
                    <a:close/>
                  </a:path>
                </a:pathLst>
              </a:custGeom>
              <a:gradFill>
                <a:gsLst>
                  <a:gs pos="0">
                    <a:schemeClr val="dk2"/>
                  </a:gs>
                  <a:gs pos="51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8" name="Google Shape;5168;p56"/>
              <p:cNvSpPr/>
              <p:nvPr/>
            </p:nvSpPr>
            <p:spPr>
              <a:xfrm>
                <a:off x="5997100" y="2848000"/>
                <a:ext cx="230075" cy="732650"/>
              </a:xfrm>
              <a:custGeom>
                <a:rect b="b" l="l" r="r" t="t"/>
                <a:pathLst>
                  <a:path extrusionOk="0" h="29306" w="9203">
                    <a:moveTo>
                      <a:pt x="7564" y="1"/>
                    </a:moveTo>
                    <a:cubicBezTo>
                      <a:pt x="7439" y="1"/>
                      <a:pt x="6293" y="18"/>
                      <a:pt x="6105" y="630"/>
                    </a:cubicBezTo>
                    <a:cubicBezTo>
                      <a:pt x="6105" y="630"/>
                      <a:pt x="2436" y="3656"/>
                      <a:pt x="1215" y="7316"/>
                    </a:cubicBezTo>
                    <a:cubicBezTo>
                      <a:pt x="0" y="10976"/>
                      <a:pt x="289" y="19569"/>
                      <a:pt x="360" y="20817"/>
                    </a:cubicBezTo>
                    <a:cubicBezTo>
                      <a:pt x="431" y="22070"/>
                      <a:pt x="2994" y="29305"/>
                      <a:pt x="2994" y="29305"/>
                    </a:cubicBezTo>
                    <a:cubicBezTo>
                      <a:pt x="2994" y="29305"/>
                      <a:pt x="4748" y="23465"/>
                      <a:pt x="6105" y="19422"/>
                    </a:cubicBezTo>
                    <a:cubicBezTo>
                      <a:pt x="7462" y="15384"/>
                      <a:pt x="9202" y="772"/>
                      <a:pt x="9202" y="772"/>
                    </a:cubicBezTo>
                    <a:cubicBezTo>
                      <a:pt x="8578" y="583"/>
                      <a:pt x="8006" y="327"/>
                      <a:pt x="7576" y="1"/>
                    </a:cubicBezTo>
                    <a:cubicBezTo>
                      <a:pt x="7576" y="1"/>
                      <a:pt x="7572" y="1"/>
                      <a:pt x="7564" y="1"/>
                    </a:cubicBezTo>
                    <a:close/>
                  </a:path>
                </a:pathLst>
              </a:custGeom>
              <a:gradFill>
                <a:gsLst>
                  <a:gs pos="0">
                    <a:schemeClr val="lt2"/>
                  </a:gs>
                  <a:gs pos="10000">
                    <a:srgbClr val="521A6D"/>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69" name="Google Shape;5169;p56"/>
              <p:cNvSpPr/>
              <p:nvPr/>
            </p:nvSpPr>
            <p:spPr>
              <a:xfrm>
                <a:off x="6879350" y="3098050"/>
                <a:ext cx="74400" cy="278650"/>
              </a:xfrm>
              <a:custGeom>
                <a:rect b="b" l="l" r="r" t="t"/>
                <a:pathLst>
                  <a:path extrusionOk="0" h="11146" w="2976">
                    <a:moveTo>
                      <a:pt x="1" y="0"/>
                    </a:moveTo>
                    <a:lnTo>
                      <a:pt x="138" y="2062"/>
                    </a:lnTo>
                    <a:lnTo>
                      <a:pt x="2568" y="8720"/>
                    </a:lnTo>
                    <a:lnTo>
                      <a:pt x="2592" y="11136"/>
                    </a:lnTo>
                    <a:lnTo>
                      <a:pt x="2592" y="11146"/>
                    </a:lnTo>
                    <a:lnTo>
                      <a:pt x="2597" y="11103"/>
                    </a:lnTo>
                    <a:lnTo>
                      <a:pt x="2909" y="9463"/>
                    </a:lnTo>
                    <a:lnTo>
                      <a:pt x="2909" y="9453"/>
                    </a:lnTo>
                    <a:cubicBezTo>
                      <a:pt x="2975" y="8753"/>
                      <a:pt x="2838" y="8195"/>
                      <a:pt x="2332" y="6933"/>
                    </a:cubicBezTo>
                    <a:cubicBezTo>
                      <a:pt x="1580" y="5051"/>
                      <a:pt x="620" y="2246"/>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0" name="Google Shape;5170;p56"/>
              <p:cNvSpPr/>
              <p:nvPr/>
            </p:nvSpPr>
            <p:spPr>
              <a:xfrm>
                <a:off x="6084100" y="3107275"/>
                <a:ext cx="465800" cy="624100"/>
              </a:xfrm>
              <a:custGeom>
                <a:rect b="b" l="l" r="r" t="t"/>
                <a:pathLst>
                  <a:path extrusionOk="0" h="24964" w="18632">
                    <a:moveTo>
                      <a:pt x="9080" y="0"/>
                    </a:moveTo>
                    <a:cubicBezTo>
                      <a:pt x="5637" y="0"/>
                      <a:pt x="2620" y="2379"/>
                      <a:pt x="937" y="5949"/>
                    </a:cubicBezTo>
                    <a:cubicBezTo>
                      <a:pt x="908" y="8815"/>
                      <a:pt x="790" y="12574"/>
                      <a:pt x="431" y="14276"/>
                    </a:cubicBezTo>
                    <a:cubicBezTo>
                      <a:pt x="327" y="14777"/>
                      <a:pt x="176" y="15510"/>
                      <a:pt x="1" y="16385"/>
                    </a:cubicBezTo>
                    <a:cubicBezTo>
                      <a:pt x="1258" y="21365"/>
                      <a:pt x="4843" y="24963"/>
                      <a:pt x="9080" y="24963"/>
                    </a:cubicBezTo>
                    <a:cubicBezTo>
                      <a:pt x="14357" y="24963"/>
                      <a:pt x="18632" y="19379"/>
                      <a:pt x="18632" y="12484"/>
                    </a:cubicBezTo>
                    <a:cubicBezTo>
                      <a:pt x="18632" y="5589"/>
                      <a:pt x="14357" y="0"/>
                      <a:pt x="9080" y="0"/>
                    </a:cubicBezTo>
                    <a:close/>
                  </a:path>
                </a:pathLst>
              </a:custGeom>
              <a:gradFill>
                <a:gsLst>
                  <a:gs pos="0">
                    <a:schemeClr val="accent2"/>
                  </a:gs>
                  <a:gs pos="100000">
                    <a:schemeClr val="accent1"/>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1" name="Google Shape;5171;p56"/>
              <p:cNvSpPr/>
              <p:nvPr/>
            </p:nvSpPr>
            <p:spPr>
              <a:xfrm>
                <a:off x="6455775" y="2800600"/>
                <a:ext cx="541700" cy="1549775"/>
              </a:xfrm>
              <a:custGeom>
                <a:rect b="b" l="l" r="r" t="t"/>
                <a:pathLst>
                  <a:path extrusionOk="0" h="61991" w="21668">
                    <a:moveTo>
                      <a:pt x="5746" y="1"/>
                    </a:moveTo>
                    <a:cubicBezTo>
                      <a:pt x="5198" y="1"/>
                      <a:pt x="4413" y="180"/>
                      <a:pt x="3415" y="535"/>
                    </a:cubicBezTo>
                    <a:cubicBezTo>
                      <a:pt x="3415" y="535"/>
                      <a:pt x="1306" y="748"/>
                      <a:pt x="114" y="1126"/>
                    </a:cubicBezTo>
                    <a:cubicBezTo>
                      <a:pt x="76" y="1136"/>
                      <a:pt x="39" y="1150"/>
                      <a:pt x="1" y="1164"/>
                    </a:cubicBezTo>
                    <a:cubicBezTo>
                      <a:pt x="805" y="1542"/>
                      <a:pt x="2389" y="2294"/>
                      <a:pt x="2649" y="2502"/>
                    </a:cubicBezTo>
                    <a:cubicBezTo>
                      <a:pt x="3003" y="2786"/>
                      <a:pt x="3533" y="3136"/>
                      <a:pt x="3850" y="4096"/>
                    </a:cubicBezTo>
                    <a:cubicBezTo>
                      <a:pt x="4171" y="5056"/>
                      <a:pt x="3992" y="5618"/>
                      <a:pt x="3779" y="7037"/>
                    </a:cubicBezTo>
                    <a:cubicBezTo>
                      <a:pt x="3571" y="8451"/>
                      <a:pt x="5552" y="14830"/>
                      <a:pt x="5552" y="14830"/>
                    </a:cubicBezTo>
                    <a:cubicBezTo>
                      <a:pt x="4635" y="17450"/>
                      <a:pt x="4952" y="18367"/>
                      <a:pt x="5704" y="19114"/>
                    </a:cubicBezTo>
                    <a:cubicBezTo>
                      <a:pt x="6460" y="19857"/>
                      <a:pt x="6129" y="21772"/>
                      <a:pt x="6129" y="21772"/>
                    </a:cubicBezTo>
                    <a:cubicBezTo>
                      <a:pt x="4696" y="32459"/>
                      <a:pt x="6323" y="41945"/>
                      <a:pt x="6645" y="43822"/>
                    </a:cubicBezTo>
                    <a:cubicBezTo>
                      <a:pt x="6961" y="45695"/>
                      <a:pt x="8158" y="49960"/>
                      <a:pt x="9156" y="51870"/>
                    </a:cubicBezTo>
                    <a:cubicBezTo>
                      <a:pt x="10153" y="53781"/>
                      <a:pt x="10948" y="54065"/>
                      <a:pt x="11648" y="55578"/>
                    </a:cubicBezTo>
                    <a:cubicBezTo>
                      <a:pt x="12347" y="57091"/>
                      <a:pt x="14532" y="59919"/>
                      <a:pt x="14532" y="59919"/>
                    </a:cubicBezTo>
                    <a:cubicBezTo>
                      <a:pt x="14537" y="59938"/>
                      <a:pt x="14546" y="59957"/>
                      <a:pt x="14546" y="59976"/>
                    </a:cubicBezTo>
                    <a:cubicBezTo>
                      <a:pt x="14631" y="60486"/>
                      <a:pt x="14750" y="60987"/>
                      <a:pt x="14892" y="61489"/>
                    </a:cubicBezTo>
                    <a:cubicBezTo>
                      <a:pt x="14894" y="61488"/>
                      <a:pt x="14896" y="61488"/>
                      <a:pt x="14898" y="61488"/>
                    </a:cubicBezTo>
                    <a:cubicBezTo>
                      <a:pt x="14930" y="61488"/>
                      <a:pt x="14938" y="61522"/>
                      <a:pt x="14929" y="61597"/>
                    </a:cubicBezTo>
                    <a:cubicBezTo>
                      <a:pt x="15033" y="61910"/>
                      <a:pt x="15090" y="61990"/>
                      <a:pt x="15090" y="61990"/>
                    </a:cubicBezTo>
                    <a:cubicBezTo>
                      <a:pt x="15133" y="61990"/>
                      <a:pt x="15176" y="61990"/>
                      <a:pt x="15219" y="61990"/>
                    </a:cubicBezTo>
                    <a:cubicBezTo>
                      <a:pt x="16489" y="61990"/>
                      <a:pt x="17530" y="61855"/>
                      <a:pt x="18386" y="61635"/>
                    </a:cubicBezTo>
                    <a:cubicBezTo>
                      <a:pt x="19696" y="60964"/>
                      <a:pt x="20930" y="60037"/>
                      <a:pt x="21483" y="58978"/>
                    </a:cubicBezTo>
                    <a:cubicBezTo>
                      <a:pt x="21564" y="58826"/>
                      <a:pt x="21625" y="58661"/>
                      <a:pt x="21668" y="58491"/>
                    </a:cubicBezTo>
                    <a:cubicBezTo>
                      <a:pt x="21545" y="58231"/>
                      <a:pt x="20798" y="57517"/>
                      <a:pt x="20202" y="56864"/>
                    </a:cubicBezTo>
                    <a:cubicBezTo>
                      <a:pt x="20069" y="57966"/>
                      <a:pt x="18935" y="58945"/>
                      <a:pt x="18935" y="58945"/>
                    </a:cubicBezTo>
                    <a:lnTo>
                      <a:pt x="19942" y="56297"/>
                    </a:lnTo>
                    <a:cubicBezTo>
                      <a:pt x="19795" y="55653"/>
                      <a:pt x="19757" y="55668"/>
                      <a:pt x="19677" y="55535"/>
                    </a:cubicBezTo>
                    <a:lnTo>
                      <a:pt x="16963" y="55601"/>
                    </a:lnTo>
                    <a:cubicBezTo>
                      <a:pt x="16963" y="55601"/>
                      <a:pt x="18575" y="54977"/>
                      <a:pt x="19166" y="53473"/>
                    </a:cubicBezTo>
                    <a:cubicBezTo>
                      <a:pt x="19355" y="52991"/>
                      <a:pt x="19067" y="52334"/>
                      <a:pt x="18433" y="49752"/>
                    </a:cubicBezTo>
                    <a:cubicBezTo>
                      <a:pt x="17781" y="47090"/>
                      <a:pt x="18074" y="40810"/>
                      <a:pt x="18197" y="35741"/>
                    </a:cubicBezTo>
                    <a:cubicBezTo>
                      <a:pt x="18282" y="32393"/>
                      <a:pt x="18358" y="29229"/>
                      <a:pt x="18169" y="27811"/>
                    </a:cubicBezTo>
                    <a:cubicBezTo>
                      <a:pt x="17956" y="26189"/>
                      <a:pt x="17554" y="21625"/>
                      <a:pt x="17133" y="16797"/>
                    </a:cubicBezTo>
                    <a:cubicBezTo>
                      <a:pt x="16698" y="11780"/>
                      <a:pt x="15572" y="5864"/>
                      <a:pt x="15402" y="5240"/>
                    </a:cubicBezTo>
                    <a:cubicBezTo>
                      <a:pt x="15161" y="4753"/>
                      <a:pt x="13544" y="3741"/>
                      <a:pt x="12447" y="3136"/>
                    </a:cubicBezTo>
                    <a:cubicBezTo>
                      <a:pt x="12277" y="3041"/>
                      <a:pt x="8342" y="1164"/>
                      <a:pt x="7950" y="1079"/>
                    </a:cubicBezTo>
                    <a:cubicBezTo>
                      <a:pt x="7458" y="975"/>
                      <a:pt x="7160" y="686"/>
                      <a:pt x="6919" y="455"/>
                    </a:cubicBezTo>
                    <a:cubicBezTo>
                      <a:pt x="6791" y="322"/>
                      <a:pt x="6673" y="214"/>
                      <a:pt x="6564" y="176"/>
                    </a:cubicBezTo>
                    <a:lnTo>
                      <a:pt x="6512" y="152"/>
                    </a:lnTo>
                    <a:cubicBezTo>
                      <a:pt x="6271" y="48"/>
                      <a:pt x="6011" y="1"/>
                      <a:pt x="5746" y="1"/>
                    </a:cubicBezTo>
                    <a:close/>
                  </a:path>
                </a:pathLst>
              </a:custGeom>
              <a:gradFill>
                <a:gsLst>
                  <a:gs pos="0">
                    <a:schemeClr val="dk2"/>
                  </a:gs>
                  <a:gs pos="26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2" name="Google Shape;5172;p56"/>
              <p:cNvSpPr/>
              <p:nvPr/>
            </p:nvSpPr>
            <p:spPr>
              <a:xfrm>
                <a:off x="6169100" y="3225725"/>
                <a:ext cx="196275" cy="142825"/>
              </a:xfrm>
              <a:custGeom>
                <a:rect b="b" l="l" r="r" t="t"/>
                <a:pathLst>
                  <a:path extrusionOk="0" h="5713" w="7851">
                    <a:moveTo>
                      <a:pt x="577" y="275"/>
                    </a:moveTo>
                    <a:cubicBezTo>
                      <a:pt x="256" y="275"/>
                      <a:pt x="1" y="1428"/>
                      <a:pt x="1" y="2856"/>
                    </a:cubicBezTo>
                    <a:cubicBezTo>
                      <a:pt x="1" y="4280"/>
                      <a:pt x="256" y="5434"/>
                      <a:pt x="577" y="5434"/>
                    </a:cubicBezTo>
                    <a:cubicBezTo>
                      <a:pt x="894" y="5434"/>
                      <a:pt x="1154" y="4280"/>
                      <a:pt x="1154" y="2856"/>
                    </a:cubicBezTo>
                    <a:cubicBezTo>
                      <a:pt x="1154" y="1433"/>
                      <a:pt x="894" y="275"/>
                      <a:pt x="577" y="275"/>
                    </a:cubicBezTo>
                    <a:close/>
                    <a:moveTo>
                      <a:pt x="7027" y="0"/>
                    </a:moveTo>
                    <a:cubicBezTo>
                      <a:pt x="6573" y="0"/>
                      <a:pt x="6205" y="1277"/>
                      <a:pt x="6205" y="2856"/>
                    </a:cubicBezTo>
                    <a:cubicBezTo>
                      <a:pt x="6205" y="4431"/>
                      <a:pt x="6573" y="5713"/>
                      <a:pt x="7027" y="5713"/>
                    </a:cubicBezTo>
                    <a:cubicBezTo>
                      <a:pt x="7481" y="5713"/>
                      <a:pt x="7850" y="4431"/>
                      <a:pt x="7850" y="2856"/>
                    </a:cubicBezTo>
                    <a:cubicBezTo>
                      <a:pt x="7850" y="1277"/>
                      <a:pt x="7481" y="0"/>
                      <a:pt x="70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3" name="Google Shape;5173;p56"/>
              <p:cNvSpPr/>
              <p:nvPr/>
            </p:nvSpPr>
            <p:spPr>
              <a:xfrm>
                <a:off x="6160225" y="3428700"/>
                <a:ext cx="230200" cy="173325"/>
              </a:xfrm>
              <a:custGeom>
                <a:rect b="b" l="l" r="r" t="t"/>
                <a:pathLst>
                  <a:path extrusionOk="0" fill="none" h="6933" w="9208">
                    <a:moveTo>
                      <a:pt x="9208" y="1"/>
                    </a:moveTo>
                    <a:cubicBezTo>
                      <a:pt x="9000" y="3888"/>
                      <a:pt x="7009" y="6933"/>
                      <a:pt x="4592" y="6933"/>
                    </a:cubicBezTo>
                    <a:cubicBezTo>
                      <a:pt x="2256" y="6933"/>
                      <a:pt x="327" y="4100"/>
                      <a:pt x="1" y="412"/>
                    </a:cubicBezTo>
                  </a:path>
                </a:pathLst>
              </a:custGeom>
              <a:noFill/>
              <a:ln cap="rnd"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4" name="Google Shape;5174;p56"/>
              <p:cNvSpPr/>
              <p:nvPr/>
            </p:nvSpPr>
            <p:spPr>
              <a:xfrm>
                <a:off x="6019675" y="3808900"/>
                <a:ext cx="631075" cy="466500"/>
              </a:xfrm>
              <a:custGeom>
                <a:rect b="b" l="l" r="r" t="t"/>
                <a:pathLst>
                  <a:path extrusionOk="0" fill="none" h="18660" w="25243">
                    <a:moveTo>
                      <a:pt x="25242" y="16688"/>
                    </a:moveTo>
                    <a:cubicBezTo>
                      <a:pt x="12125" y="18660"/>
                      <a:pt x="4658" y="14305"/>
                      <a:pt x="1443" y="11661"/>
                    </a:cubicBezTo>
                    <a:moveTo>
                      <a:pt x="0" y="8687"/>
                    </a:moveTo>
                    <a:cubicBezTo>
                      <a:pt x="1225" y="11297"/>
                      <a:pt x="3102" y="12385"/>
                      <a:pt x="3102" y="12385"/>
                    </a:cubicBezTo>
                    <a:moveTo>
                      <a:pt x="814" y="0"/>
                    </a:moveTo>
                    <a:cubicBezTo>
                      <a:pt x="1339" y="3485"/>
                      <a:pt x="4583" y="7207"/>
                      <a:pt x="5202" y="8687"/>
                    </a:cubicBezTo>
                    <a:cubicBezTo>
                      <a:pt x="5821" y="10162"/>
                      <a:pt x="5949" y="12550"/>
                      <a:pt x="5949" y="12550"/>
                    </a:cubicBezTo>
                  </a:path>
                </a:pathLst>
              </a:custGeom>
              <a:no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5" name="Google Shape;5175;p56"/>
              <p:cNvSpPr/>
              <p:nvPr/>
            </p:nvSpPr>
            <p:spPr>
              <a:xfrm>
                <a:off x="6455775" y="2787825"/>
                <a:ext cx="555650" cy="1562550"/>
              </a:xfrm>
              <a:custGeom>
                <a:rect b="b" l="l" r="r" t="t"/>
                <a:pathLst>
                  <a:path extrusionOk="0" h="62502" w="22226">
                    <a:moveTo>
                      <a:pt x="5746" y="1"/>
                    </a:moveTo>
                    <a:cubicBezTo>
                      <a:pt x="5228" y="1"/>
                      <a:pt x="4467" y="131"/>
                      <a:pt x="3249" y="564"/>
                    </a:cubicBezTo>
                    <a:cubicBezTo>
                      <a:pt x="3249" y="564"/>
                      <a:pt x="1755" y="1079"/>
                      <a:pt x="114" y="1637"/>
                    </a:cubicBezTo>
                    <a:cubicBezTo>
                      <a:pt x="76" y="1651"/>
                      <a:pt x="39" y="1661"/>
                      <a:pt x="1" y="1675"/>
                    </a:cubicBezTo>
                    <a:cubicBezTo>
                      <a:pt x="805" y="2053"/>
                      <a:pt x="2389" y="2805"/>
                      <a:pt x="2649" y="3018"/>
                    </a:cubicBezTo>
                    <a:cubicBezTo>
                      <a:pt x="3003" y="3297"/>
                      <a:pt x="3533" y="3652"/>
                      <a:pt x="3855" y="4607"/>
                    </a:cubicBezTo>
                    <a:cubicBezTo>
                      <a:pt x="4171" y="5567"/>
                      <a:pt x="3992" y="6129"/>
                      <a:pt x="3784" y="7548"/>
                    </a:cubicBezTo>
                    <a:cubicBezTo>
                      <a:pt x="3571" y="8967"/>
                      <a:pt x="5557" y="15341"/>
                      <a:pt x="5557" y="15341"/>
                    </a:cubicBezTo>
                    <a:cubicBezTo>
                      <a:pt x="4635" y="17961"/>
                      <a:pt x="4952" y="18878"/>
                      <a:pt x="5708" y="19625"/>
                    </a:cubicBezTo>
                    <a:cubicBezTo>
                      <a:pt x="6460" y="20368"/>
                      <a:pt x="6129" y="22283"/>
                      <a:pt x="6129" y="22283"/>
                    </a:cubicBezTo>
                    <a:cubicBezTo>
                      <a:pt x="4696" y="32970"/>
                      <a:pt x="6328" y="42460"/>
                      <a:pt x="6645" y="44333"/>
                    </a:cubicBezTo>
                    <a:cubicBezTo>
                      <a:pt x="6966" y="46206"/>
                      <a:pt x="8163" y="50471"/>
                      <a:pt x="9156" y="52381"/>
                    </a:cubicBezTo>
                    <a:cubicBezTo>
                      <a:pt x="10153" y="54292"/>
                      <a:pt x="10948" y="54576"/>
                      <a:pt x="11648" y="56089"/>
                    </a:cubicBezTo>
                    <a:cubicBezTo>
                      <a:pt x="12347" y="57602"/>
                      <a:pt x="14537" y="60430"/>
                      <a:pt x="14537" y="60430"/>
                    </a:cubicBezTo>
                    <a:cubicBezTo>
                      <a:pt x="14537" y="60449"/>
                      <a:pt x="14546" y="60468"/>
                      <a:pt x="14546" y="60487"/>
                    </a:cubicBezTo>
                    <a:cubicBezTo>
                      <a:pt x="14636" y="60997"/>
                      <a:pt x="14750" y="61503"/>
                      <a:pt x="14892" y="62000"/>
                    </a:cubicBezTo>
                    <a:cubicBezTo>
                      <a:pt x="14906" y="62038"/>
                      <a:pt x="14920" y="62075"/>
                      <a:pt x="14929" y="62108"/>
                    </a:cubicBezTo>
                    <a:cubicBezTo>
                      <a:pt x="15033" y="62421"/>
                      <a:pt x="15095" y="62501"/>
                      <a:pt x="15095" y="62501"/>
                    </a:cubicBezTo>
                    <a:cubicBezTo>
                      <a:pt x="15138" y="62501"/>
                      <a:pt x="15181" y="62501"/>
                      <a:pt x="15223" y="62501"/>
                    </a:cubicBezTo>
                    <a:cubicBezTo>
                      <a:pt x="16493" y="62501"/>
                      <a:pt x="17530" y="62366"/>
                      <a:pt x="18386" y="62146"/>
                    </a:cubicBezTo>
                    <a:cubicBezTo>
                      <a:pt x="20590" y="61588"/>
                      <a:pt x="21540" y="60477"/>
                      <a:pt x="21933" y="59725"/>
                    </a:cubicBezTo>
                    <a:cubicBezTo>
                      <a:pt x="22112" y="59375"/>
                      <a:pt x="22174" y="59106"/>
                      <a:pt x="22183" y="58997"/>
                    </a:cubicBezTo>
                    <a:cubicBezTo>
                      <a:pt x="22226" y="58557"/>
                      <a:pt x="20547" y="57001"/>
                      <a:pt x="20547" y="57001"/>
                    </a:cubicBezTo>
                    <a:cubicBezTo>
                      <a:pt x="20212" y="55590"/>
                      <a:pt x="19861" y="55480"/>
                      <a:pt x="19758" y="55480"/>
                    </a:cubicBezTo>
                    <a:cubicBezTo>
                      <a:pt x="19739" y="55480"/>
                      <a:pt x="19729" y="55483"/>
                      <a:pt x="19729" y="55483"/>
                    </a:cubicBezTo>
                    <a:cubicBezTo>
                      <a:pt x="19729" y="55483"/>
                      <a:pt x="20159" y="53975"/>
                      <a:pt x="19081" y="49596"/>
                    </a:cubicBezTo>
                    <a:cubicBezTo>
                      <a:pt x="18003" y="45217"/>
                      <a:pt x="19152" y="31826"/>
                      <a:pt x="18674" y="28246"/>
                    </a:cubicBezTo>
                    <a:cubicBezTo>
                      <a:pt x="18325" y="25598"/>
                      <a:pt x="17445" y="14646"/>
                      <a:pt x="16887" y="8853"/>
                    </a:cubicBezTo>
                    <a:cubicBezTo>
                      <a:pt x="16693" y="6820"/>
                      <a:pt x="16537" y="5430"/>
                      <a:pt x="16457" y="5245"/>
                    </a:cubicBezTo>
                    <a:cubicBezTo>
                      <a:pt x="16149" y="4536"/>
                      <a:pt x="13761" y="3037"/>
                      <a:pt x="13189" y="2852"/>
                    </a:cubicBezTo>
                    <a:cubicBezTo>
                      <a:pt x="12759" y="2711"/>
                      <a:pt x="10432" y="1859"/>
                      <a:pt x="9037" y="1391"/>
                    </a:cubicBezTo>
                    <a:cubicBezTo>
                      <a:pt x="8574" y="1240"/>
                      <a:pt x="8215" y="1122"/>
                      <a:pt x="8058" y="1093"/>
                    </a:cubicBezTo>
                    <a:cubicBezTo>
                      <a:pt x="7439" y="956"/>
                      <a:pt x="7217" y="384"/>
                      <a:pt x="6744" y="204"/>
                    </a:cubicBezTo>
                    <a:cubicBezTo>
                      <a:pt x="6511" y="119"/>
                      <a:pt x="6239" y="1"/>
                      <a:pt x="5746" y="1"/>
                    </a:cubicBezTo>
                    <a:close/>
                  </a:path>
                </a:pathLst>
              </a:custGeom>
              <a:gradFill>
                <a:gsLst>
                  <a:gs pos="0">
                    <a:schemeClr val="dk2"/>
                  </a:gs>
                  <a:gs pos="2100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6" name="Google Shape;5176;p56"/>
              <p:cNvSpPr/>
              <p:nvPr/>
            </p:nvSpPr>
            <p:spPr>
              <a:xfrm>
                <a:off x="6677925" y="2822700"/>
                <a:ext cx="200050" cy="186350"/>
              </a:xfrm>
              <a:custGeom>
                <a:rect b="b" l="l" r="r" t="t"/>
                <a:pathLst>
                  <a:path extrusionOk="0" h="7454" w="8002">
                    <a:moveTo>
                      <a:pt x="151" y="1"/>
                    </a:moveTo>
                    <a:lnTo>
                      <a:pt x="0" y="10"/>
                    </a:lnTo>
                    <a:cubicBezTo>
                      <a:pt x="0" y="10"/>
                      <a:pt x="4979" y="1793"/>
                      <a:pt x="6370" y="3382"/>
                    </a:cubicBezTo>
                    <a:cubicBezTo>
                      <a:pt x="7755" y="4971"/>
                      <a:pt x="8001" y="7454"/>
                      <a:pt x="8001" y="7454"/>
                    </a:cubicBezTo>
                    <a:cubicBezTo>
                      <a:pt x="7807" y="5425"/>
                      <a:pt x="7651" y="4035"/>
                      <a:pt x="7571" y="3850"/>
                    </a:cubicBezTo>
                    <a:cubicBezTo>
                      <a:pt x="7263" y="3146"/>
                      <a:pt x="4875" y="1642"/>
                      <a:pt x="4303" y="1457"/>
                    </a:cubicBezTo>
                    <a:cubicBezTo>
                      <a:pt x="3873" y="1316"/>
                      <a:pt x="1546" y="469"/>
                      <a:pt x="1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7" name="Google Shape;5177;p56"/>
              <p:cNvSpPr/>
              <p:nvPr/>
            </p:nvSpPr>
            <p:spPr>
              <a:xfrm>
                <a:off x="6499525" y="3039800"/>
                <a:ext cx="4025" cy="5425"/>
              </a:xfrm>
              <a:custGeom>
                <a:rect b="b" l="l" r="r" t="t"/>
                <a:pathLst>
                  <a:path extrusionOk="0" h="217" w="161">
                    <a:moveTo>
                      <a:pt x="153" y="1"/>
                    </a:moveTo>
                    <a:cubicBezTo>
                      <a:pt x="145" y="1"/>
                      <a:pt x="83" y="76"/>
                      <a:pt x="0" y="217"/>
                    </a:cubicBezTo>
                    <a:lnTo>
                      <a:pt x="29" y="183"/>
                    </a:lnTo>
                    <a:cubicBezTo>
                      <a:pt x="126" y="59"/>
                      <a:pt x="160" y="1"/>
                      <a:pt x="153" y="1"/>
                    </a:cubicBezTo>
                    <a:close/>
                  </a:path>
                </a:pathLst>
              </a:custGeom>
              <a:solidFill>
                <a:srgbClr val="006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8" name="Google Shape;5178;p56"/>
              <p:cNvSpPr/>
              <p:nvPr/>
            </p:nvSpPr>
            <p:spPr>
              <a:xfrm>
                <a:off x="6594575" y="2997550"/>
                <a:ext cx="354425" cy="1204100"/>
              </a:xfrm>
              <a:custGeom>
                <a:rect b="b" l="l" r="r" t="t"/>
                <a:pathLst>
                  <a:path extrusionOk="0" fill="none" h="48164" w="14177">
                    <a:moveTo>
                      <a:pt x="0" y="6957"/>
                    </a:moveTo>
                    <a:cubicBezTo>
                      <a:pt x="799" y="4469"/>
                      <a:pt x="2492" y="739"/>
                      <a:pt x="2648" y="1"/>
                    </a:cubicBezTo>
                    <a:moveTo>
                      <a:pt x="7391" y="48144"/>
                    </a:moveTo>
                    <a:cubicBezTo>
                      <a:pt x="10914" y="48163"/>
                      <a:pt x="13576" y="47099"/>
                      <a:pt x="14177" y="47099"/>
                    </a:cubicBezTo>
                  </a:path>
                </a:pathLst>
              </a:custGeom>
              <a:no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79" name="Google Shape;5179;p56"/>
              <p:cNvSpPr/>
              <p:nvPr/>
            </p:nvSpPr>
            <p:spPr>
              <a:xfrm>
                <a:off x="6186475" y="2605075"/>
                <a:ext cx="460625" cy="272000"/>
              </a:xfrm>
              <a:custGeom>
                <a:rect b="b" l="l" r="r" t="t"/>
                <a:pathLst>
                  <a:path extrusionOk="0" h="10880" w="18425">
                    <a:moveTo>
                      <a:pt x="12881" y="0"/>
                    </a:moveTo>
                    <a:cubicBezTo>
                      <a:pt x="12739" y="0"/>
                      <a:pt x="12594" y="5"/>
                      <a:pt x="12447" y="15"/>
                    </a:cubicBezTo>
                    <a:cubicBezTo>
                      <a:pt x="8323" y="284"/>
                      <a:pt x="3197" y="3925"/>
                      <a:pt x="3197" y="3925"/>
                    </a:cubicBezTo>
                    <a:lnTo>
                      <a:pt x="1348" y="9756"/>
                    </a:lnTo>
                    <a:lnTo>
                      <a:pt x="1" y="9718"/>
                    </a:lnTo>
                    <a:lnTo>
                      <a:pt x="1" y="9718"/>
                    </a:lnTo>
                    <a:cubicBezTo>
                      <a:pt x="1022" y="10498"/>
                      <a:pt x="2884" y="10880"/>
                      <a:pt x="4218" y="10880"/>
                    </a:cubicBezTo>
                    <a:cubicBezTo>
                      <a:pt x="4589" y="10880"/>
                      <a:pt x="4919" y="10850"/>
                      <a:pt x="5179" y="10791"/>
                    </a:cubicBezTo>
                    <a:cubicBezTo>
                      <a:pt x="6366" y="10522"/>
                      <a:pt x="14021" y="7878"/>
                      <a:pt x="14021" y="7878"/>
                    </a:cubicBezTo>
                    <a:lnTo>
                      <a:pt x="14907" y="4432"/>
                    </a:lnTo>
                    <a:lnTo>
                      <a:pt x="14907" y="4432"/>
                    </a:lnTo>
                    <a:cubicBezTo>
                      <a:pt x="15273" y="4603"/>
                      <a:pt x="16127" y="4854"/>
                      <a:pt x="16668" y="4854"/>
                    </a:cubicBezTo>
                    <a:cubicBezTo>
                      <a:pt x="16827" y="4854"/>
                      <a:pt x="16958" y="4833"/>
                      <a:pt x="17043" y="4781"/>
                    </a:cubicBezTo>
                    <a:cubicBezTo>
                      <a:pt x="18425" y="3400"/>
                      <a:pt x="16702" y="0"/>
                      <a:pt x="12881" y="0"/>
                    </a:cubicBezTo>
                    <a:close/>
                  </a:path>
                </a:pathLst>
              </a:custGeom>
              <a:gradFill>
                <a:gsLst>
                  <a:gs pos="0">
                    <a:schemeClr val="dk2"/>
                  </a:gs>
                  <a:gs pos="21000">
                    <a:schemeClr val="lt2"/>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0" name="Google Shape;5180;p56"/>
              <p:cNvSpPr/>
              <p:nvPr/>
            </p:nvSpPr>
            <p:spPr>
              <a:xfrm>
                <a:off x="6571400" y="2348425"/>
                <a:ext cx="151700" cy="377700"/>
              </a:xfrm>
              <a:custGeom>
                <a:rect b="b" l="l" r="r" t="t"/>
                <a:pathLst>
                  <a:path extrusionOk="0" h="15108" w="6068">
                    <a:moveTo>
                      <a:pt x="4963" y="0"/>
                    </a:moveTo>
                    <a:cubicBezTo>
                      <a:pt x="4763" y="0"/>
                      <a:pt x="4557" y="61"/>
                      <a:pt x="4346" y="175"/>
                    </a:cubicBezTo>
                    <a:cubicBezTo>
                      <a:pt x="3069" y="866"/>
                      <a:pt x="1670" y="3509"/>
                      <a:pt x="833" y="6408"/>
                    </a:cubicBezTo>
                    <a:cubicBezTo>
                      <a:pt x="748" y="6691"/>
                      <a:pt x="672" y="6980"/>
                      <a:pt x="601" y="7273"/>
                    </a:cubicBezTo>
                    <a:cubicBezTo>
                      <a:pt x="0" y="9699"/>
                      <a:pt x="57" y="12390"/>
                      <a:pt x="506" y="13903"/>
                    </a:cubicBezTo>
                    <a:cubicBezTo>
                      <a:pt x="700" y="14565"/>
                      <a:pt x="970" y="15000"/>
                      <a:pt x="1291" y="15090"/>
                    </a:cubicBezTo>
                    <a:cubicBezTo>
                      <a:pt x="1333" y="15101"/>
                      <a:pt x="1375" y="15107"/>
                      <a:pt x="1418" y="15107"/>
                    </a:cubicBezTo>
                    <a:cubicBezTo>
                      <a:pt x="1497" y="15107"/>
                      <a:pt x="1575" y="15087"/>
                      <a:pt x="1646" y="15047"/>
                    </a:cubicBezTo>
                    <a:cubicBezTo>
                      <a:pt x="2530" y="14622"/>
                      <a:pt x="4554" y="7987"/>
                      <a:pt x="5155" y="4743"/>
                    </a:cubicBezTo>
                    <a:cubicBezTo>
                      <a:pt x="5155" y="4743"/>
                      <a:pt x="6067" y="275"/>
                      <a:pt x="5169" y="24"/>
                    </a:cubicBezTo>
                    <a:cubicBezTo>
                      <a:pt x="5164" y="19"/>
                      <a:pt x="5159" y="19"/>
                      <a:pt x="5155" y="19"/>
                    </a:cubicBezTo>
                    <a:cubicBezTo>
                      <a:pt x="5092" y="7"/>
                      <a:pt x="5028" y="0"/>
                      <a:pt x="49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1" name="Google Shape;5181;p56"/>
              <p:cNvSpPr/>
              <p:nvPr/>
            </p:nvSpPr>
            <p:spPr>
              <a:xfrm>
                <a:off x="6612550" y="2355275"/>
                <a:ext cx="101625" cy="369350"/>
              </a:xfrm>
              <a:custGeom>
                <a:rect b="b" l="l" r="r" t="t"/>
                <a:pathLst>
                  <a:path extrusionOk="0" h="14774" w="4065">
                    <a:moveTo>
                      <a:pt x="3707" y="1"/>
                    </a:moveTo>
                    <a:lnTo>
                      <a:pt x="3707" y="1"/>
                    </a:lnTo>
                    <a:cubicBezTo>
                      <a:pt x="3881" y="1200"/>
                      <a:pt x="3568" y="3690"/>
                      <a:pt x="3516" y="4085"/>
                    </a:cubicBezTo>
                    <a:lnTo>
                      <a:pt x="3516" y="4085"/>
                    </a:lnTo>
                    <a:cubicBezTo>
                      <a:pt x="3686" y="3152"/>
                      <a:pt x="4065" y="787"/>
                      <a:pt x="3707" y="1"/>
                    </a:cubicBezTo>
                    <a:close/>
                    <a:moveTo>
                      <a:pt x="3516" y="4085"/>
                    </a:moveTo>
                    <a:cubicBezTo>
                      <a:pt x="3472" y="4324"/>
                      <a:pt x="3443" y="4469"/>
                      <a:pt x="3443" y="4469"/>
                    </a:cubicBezTo>
                    <a:cubicBezTo>
                      <a:pt x="3435" y="4513"/>
                      <a:pt x="3426" y="4557"/>
                      <a:pt x="3418" y="4602"/>
                    </a:cubicBezTo>
                    <a:lnTo>
                      <a:pt x="3418" y="4602"/>
                    </a:lnTo>
                    <a:cubicBezTo>
                      <a:pt x="3451" y="4441"/>
                      <a:pt x="3481" y="4286"/>
                      <a:pt x="3509" y="4138"/>
                    </a:cubicBezTo>
                    <a:cubicBezTo>
                      <a:pt x="3509" y="4138"/>
                      <a:pt x="3511" y="4120"/>
                      <a:pt x="3516" y="4085"/>
                    </a:cubicBezTo>
                    <a:close/>
                    <a:moveTo>
                      <a:pt x="3418" y="4602"/>
                    </a:moveTo>
                    <a:lnTo>
                      <a:pt x="3418" y="4602"/>
                    </a:lnTo>
                    <a:cubicBezTo>
                      <a:pt x="2724" y="7967"/>
                      <a:pt x="822" y="13957"/>
                      <a:pt x="5" y="14683"/>
                    </a:cubicBezTo>
                    <a:lnTo>
                      <a:pt x="0" y="14773"/>
                    </a:lnTo>
                    <a:cubicBezTo>
                      <a:pt x="872" y="14349"/>
                      <a:pt x="2794" y="7890"/>
                      <a:pt x="3418" y="46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2" name="Google Shape;5182;p56"/>
              <p:cNvSpPr/>
              <p:nvPr/>
            </p:nvSpPr>
            <p:spPr>
              <a:xfrm>
                <a:off x="6057975" y="2071900"/>
                <a:ext cx="718800" cy="1837550"/>
              </a:xfrm>
              <a:custGeom>
                <a:rect b="b" l="l" r="r" t="t"/>
                <a:pathLst>
                  <a:path extrusionOk="0" h="73502" w="28752">
                    <a:moveTo>
                      <a:pt x="13383" y="1"/>
                    </a:moveTo>
                    <a:cubicBezTo>
                      <a:pt x="6266" y="20"/>
                      <a:pt x="2857" y="7406"/>
                      <a:pt x="3623" y="14485"/>
                    </a:cubicBezTo>
                    <a:cubicBezTo>
                      <a:pt x="3642" y="14641"/>
                      <a:pt x="3661" y="14792"/>
                      <a:pt x="3679" y="14948"/>
                    </a:cubicBezTo>
                    <a:cubicBezTo>
                      <a:pt x="3694" y="15057"/>
                      <a:pt x="3708" y="15166"/>
                      <a:pt x="3722" y="15270"/>
                    </a:cubicBezTo>
                    <a:cubicBezTo>
                      <a:pt x="3755" y="15459"/>
                      <a:pt x="3779" y="15643"/>
                      <a:pt x="3812" y="15828"/>
                    </a:cubicBezTo>
                    <a:lnTo>
                      <a:pt x="3859" y="16083"/>
                    </a:lnTo>
                    <a:lnTo>
                      <a:pt x="3864" y="16121"/>
                    </a:lnTo>
                    <a:cubicBezTo>
                      <a:pt x="4351" y="18745"/>
                      <a:pt x="5283" y="20722"/>
                      <a:pt x="7548" y="23176"/>
                    </a:cubicBezTo>
                    <a:cubicBezTo>
                      <a:pt x="7723" y="23370"/>
                      <a:pt x="7907" y="23564"/>
                      <a:pt x="8101" y="23758"/>
                    </a:cubicBezTo>
                    <a:cubicBezTo>
                      <a:pt x="8101" y="23763"/>
                      <a:pt x="8096" y="23767"/>
                      <a:pt x="8096" y="23767"/>
                    </a:cubicBezTo>
                    <a:cubicBezTo>
                      <a:pt x="8030" y="23909"/>
                      <a:pt x="7098" y="25999"/>
                      <a:pt x="8200" y="27858"/>
                    </a:cubicBezTo>
                    <a:cubicBezTo>
                      <a:pt x="8200" y="27858"/>
                      <a:pt x="6668" y="28647"/>
                      <a:pt x="7160" y="30922"/>
                    </a:cubicBezTo>
                    <a:cubicBezTo>
                      <a:pt x="7160" y="30922"/>
                      <a:pt x="4644" y="32208"/>
                      <a:pt x="5335" y="35320"/>
                    </a:cubicBezTo>
                    <a:cubicBezTo>
                      <a:pt x="5330" y="35324"/>
                      <a:pt x="5320" y="35324"/>
                      <a:pt x="5316" y="35329"/>
                    </a:cubicBezTo>
                    <a:cubicBezTo>
                      <a:pt x="5079" y="35447"/>
                      <a:pt x="2734" y="36719"/>
                      <a:pt x="4048" y="39911"/>
                    </a:cubicBezTo>
                    <a:cubicBezTo>
                      <a:pt x="4048" y="39911"/>
                      <a:pt x="2568" y="41415"/>
                      <a:pt x="3873" y="43586"/>
                    </a:cubicBezTo>
                    <a:cubicBezTo>
                      <a:pt x="3911" y="43657"/>
                      <a:pt x="3954" y="43727"/>
                      <a:pt x="4001" y="43798"/>
                    </a:cubicBezTo>
                    <a:lnTo>
                      <a:pt x="3996" y="43813"/>
                    </a:lnTo>
                    <a:cubicBezTo>
                      <a:pt x="3859" y="43988"/>
                      <a:pt x="2299" y="46163"/>
                      <a:pt x="4053" y="47912"/>
                    </a:cubicBezTo>
                    <a:lnTo>
                      <a:pt x="4039" y="47931"/>
                    </a:lnTo>
                    <a:cubicBezTo>
                      <a:pt x="4034" y="47931"/>
                      <a:pt x="4025" y="47941"/>
                      <a:pt x="4025" y="47946"/>
                    </a:cubicBezTo>
                    <a:cubicBezTo>
                      <a:pt x="3774" y="48191"/>
                      <a:pt x="1873" y="50225"/>
                      <a:pt x="3211" y="52211"/>
                    </a:cubicBezTo>
                    <a:cubicBezTo>
                      <a:pt x="3197" y="52220"/>
                      <a:pt x="3183" y="52234"/>
                      <a:pt x="3173" y="52249"/>
                    </a:cubicBezTo>
                    <a:lnTo>
                      <a:pt x="3150" y="52272"/>
                    </a:lnTo>
                    <a:cubicBezTo>
                      <a:pt x="3131" y="52291"/>
                      <a:pt x="3117" y="52310"/>
                      <a:pt x="3103" y="52334"/>
                    </a:cubicBezTo>
                    <a:cubicBezTo>
                      <a:pt x="2720" y="52778"/>
                      <a:pt x="1585" y="54358"/>
                      <a:pt x="2965" y="55861"/>
                    </a:cubicBezTo>
                    <a:cubicBezTo>
                      <a:pt x="2965" y="55866"/>
                      <a:pt x="2965" y="55866"/>
                      <a:pt x="2965" y="55871"/>
                    </a:cubicBezTo>
                    <a:cubicBezTo>
                      <a:pt x="2904" y="55956"/>
                      <a:pt x="1977" y="57375"/>
                      <a:pt x="3410" y="58235"/>
                    </a:cubicBezTo>
                    <a:cubicBezTo>
                      <a:pt x="3410" y="58235"/>
                      <a:pt x="1632" y="59469"/>
                      <a:pt x="2965" y="61101"/>
                    </a:cubicBezTo>
                    <a:cubicBezTo>
                      <a:pt x="2965" y="61101"/>
                      <a:pt x="1779" y="61891"/>
                      <a:pt x="2521" y="63371"/>
                    </a:cubicBezTo>
                    <a:cubicBezTo>
                      <a:pt x="2521" y="63371"/>
                      <a:pt x="1391" y="64359"/>
                      <a:pt x="2275" y="66038"/>
                    </a:cubicBezTo>
                    <a:cubicBezTo>
                      <a:pt x="2275" y="66038"/>
                      <a:pt x="1" y="67768"/>
                      <a:pt x="147" y="70582"/>
                    </a:cubicBezTo>
                    <a:cubicBezTo>
                      <a:pt x="242" y="72404"/>
                      <a:pt x="1661" y="73502"/>
                      <a:pt x="3026" y="73502"/>
                    </a:cubicBezTo>
                    <a:cubicBezTo>
                      <a:pt x="3769" y="73502"/>
                      <a:pt x="4496" y="73176"/>
                      <a:pt x="4985" y="72464"/>
                    </a:cubicBezTo>
                    <a:lnTo>
                      <a:pt x="4985" y="72464"/>
                    </a:lnTo>
                    <a:cubicBezTo>
                      <a:pt x="4921" y="72519"/>
                      <a:pt x="4405" y="72941"/>
                      <a:pt x="3839" y="72941"/>
                    </a:cubicBezTo>
                    <a:cubicBezTo>
                      <a:pt x="3435" y="72941"/>
                      <a:pt x="3006" y="72725"/>
                      <a:pt x="2701" y="72005"/>
                    </a:cubicBezTo>
                    <a:cubicBezTo>
                      <a:pt x="1939" y="70208"/>
                      <a:pt x="3292" y="68653"/>
                      <a:pt x="3292" y="67338"/>
                    </a:cubicBezTo>
                    <a:cubicBezTo>
                      <a:pt x="3292" y="66024"/>
                      <a:pt x="2805" y="65853"/>
                      <a:pt x="2805" y="65853"/>
                    </a:cubicBezTo>
                    <a:cubicBezTo>
                      <a:pt x="2805" y="65853"/>
                      <a:pt x="4379" y="65423"/>
                      <a:pt x="3670" y="63262"/>
                    </a:cubicBezTo>
                    <a:cubicBezTo>
                      <a:pt x="3670" y="63262"/>
                      <a:pt x="4748" y="62349"/>
                      <a:pt x="3836" y="61082"/>
                    </a:cubicBezTo>
                    <a:cubicBezTo>
                      <a:pt x="3836" y="61082"/>
                      <a:pt x="5325" y="60557"/>
                      <a:pt x="4417" y="58046"/>
                    </a:cubicBezTo>
                    <a:cubicBezTo>
                      <a:pt x="4417" y="58046"/>
                      <a:pt x="6124" y="56802"/>
                      <a:pt x="5022" y="55204"/>
                    </a:cubicBezTo>
                    <a:cubicBezTo>
                      <a:pt x="5022" y="55204"/>
                      <a:pt x="6332" y="53932"/>
                      <a:pt x="5741" y="52310"/>
                    </a:cubicBezTo>
                    <a:cubicBezTo>
                      <a:pt x="5741" y="52310"/>
                      <a:pt x="7425" y="50707"/>
                      <a:pt x="6403" y="48225"/>
                    </a:cubicBezTo>
                    <a:cubicBezTo>
                      <a:pt x="6403" y="48225"/>
                      <a:pt x="7893" y="46707"/>
                      <a:pt x="7065" y="43917"/>
                    </a:cubicBezTo>
                    <a:cubicBezTo>
                      <a:pt x="7065" y="43917"/>
                      <a:pt x="8578" y="42531"/>
                      <a:pt x="7590" y="39916"/>
                    </a:cubicBezTo>
                    <a:cubicBezTo>
                      <a:pt x="7590" y="39916"/>
                      <a:pt x="9713" y="38677"/>
                      <a:pt x="9023" y="35031"/>
                    </a:cubicBezTo>
                    <a:cubicBezTo>
                      <a:pt x="9023" y="35031"/>
                      <a:pt x="11023" y="34208"/>
                      <a:pt x="10900" y="31419"/>
                    </a:cubicBezTo>
                    <a:lnTo>
                      <a:pt x="10900" y="31390"/>
                    </a:lnTo>
                    <a:lnTo>
                      <a:pt x="10929" y="31381"/>
                    </a:lnTo>
                    <a:cubicBezTo>
                      <a:pt x="11302" y="31244"/>
                      <a:pt x="15610" y="29579"/>
                      <a:pt x="14868" y="25441"/>
                    </a:cubicBezTo>
                    <a:cubicBezTo>
                      <a:pt x="19313" y="25096"/>
                      <a:pt x="23133" y="21923"/>
                      <a:pt x="25356" y="16788"/>
                    </a:cubicBezTo>
                    <a:cubicBezTo>
                      <a:pt x="25356" y="16783"/>
                      <a:pt x="25356" y="16783"/>
                      <a:pt x="25356" y="16778"/>
                    </a:cubicBezTo>
                    <a:lnTo>
                      <a:pt x="26240" y="16844"/>
                    </a:lnTo>
                    <a:lnTo>
                      <a:pt x="26969" y="16897"/>
                    </a:lnTo>
                    <a:cubicBezTo>
                      <a:pt x="26969" y="16897"/>
                      <a:pt x="28751" y="12447"/>
                      <a:pt x="26122" y="8560"/>
                    </a:cubicBezTo>
                    <a:cubicBezTo>
                      <a:pt x="26113" y="8536"/>
                      <a:pt x="26103" y="8517"/>
                      <a:pt x="26089" y="8494"/>
                    </a:cubicBezTo>
                    <a:cubicBezTo>
                      <a:pt x="26084" y="8484"/>
                      <a:pt x="26079" y="8470"/>
                      <a:pt x="26070" y="8456"/>
                    </a:cubicBezTo>
                    <a:cubicBezTo>
                      <a:pt x="25942" y="8191"/>
                      <a:pt x="25819" y="7931"/>
                      <a:pt x="25678" y="7661"/>
                    </a:cubicBezTo>
                    <a:cubicBezTo>
                      <a:pt x="25536" y="7392"/>
                      <a:pt x="25384" y="7122"/>
                      <a:pt x="25228" y="6853"/>
                    </a:cubicBezTo>
                    <a:cubicBezTo>
                      <a:pt x="25224" y="6848"/>
                      <a:pt x="25219" y="6838"/>
                      <a:pt x="25219" y="6829"/>
                    </a:cubicBezTo>
                    <a:cubicBezTo>
                      <a:pt x="25016" y="6484"/>
                      <a:pt x="24803" y="6139"/>
                      <a:pt x="24576" y="5803"/>
                    </a:cubicBezTo>
                    <a:cubicBezTo>
                      <a:pt x="24576" y="5798"/>
                      <a:pt x="24571" y="5793"/>
                      <a:pt x="24571" y="5793"/>
                    </a:cubicBezTo>
                    <a:cubicBezTo>
                      <a:pt x="23819" y="4682"/>
                      <a:pt x="22930" y="3642"/>
                      <a:pt x="21843" y="2758"/>
                    </a:cubicBezTo>
                    <a:cubicBezTo>
                      <a:pt x="19861" y="1140"/>
                      <a:pt x="17241" y="48"/>
                      <a:pt x="13671" y="1"/>
                    </a:cubicBezTo>
                    <a:close/>
                  </a:path>
                </a:pathLst>
              </a:custGeom>
              <a:gradFill>
                <a:gsLst>
                  <a:gs pos="0">
                    <a:schemeClr val="lt2"/>
                  </a:gs>
                  <a:gs pos="100000">
                    <a:schemeClr val="accent5"/>
                  </a:gs>
                </a:gsLst>
                <a:lin ang="10801400" scaled="0"/>
              </a:gradFill>
              <a:ln cap="rnd" cmpd="sng" w="350">
                <a:solidFill>
                  <a:srgbClr val="30021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3" name="Google Shape;5183;p56"/>
              <p:cNvSpPr/>
              <p:nvPr/>
            </p:nvSpPr>
            <p:spPr>
              <a:xfrm>
                <a:off x="6429650" y="2491575"/>
                <a:ext cx="262225" cy="216375"/>
              </a:xfrm>
              <a:custGeom>
                <a:rect b="b" l="l" r="r" t="t"/>
                <a:pathLst>
                  <a:path extrusionOk="0" h="8655" w="10489">
                    <a:moveTo>
                      <a:pt x="10489" y="1"/>
                    </a:moveTo>
                    <a:cubicBezTo>
                      <a:pt x="10342" y="228"/>
                      <a:pt x="7174" y="7406"/>
                      <a:pt x="1" y="8654"/>
                    </a:cubicBezTo>
                    <a:cubicBezTo>
                      <a:pt x="4446" y="8309"/>
                      <a:pt x="8262" y="5136"/>
                      <a:pt x="104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4" name="Google Shape;5184;p56"/>
              <p:cNvSpPr/>
              <p:nvPr/>
            </p:nvSpPr>
            <p:spPr>
              <a:xfrm>
                <a:off x="6369725" y="2071900"/>
                <a:ext cx="407050" cy="422425"/>
              </a:xfrm>
              <a:custGeom>
                <a:rect b="b" l="l" r="r" t="t"/>
                <a:pathLst>
                  <a:path extrusionOk="0" h="16897" w="16282">
                    <a:moveTo>
                      <a:pt x="918" y="1"/>
                    </a:moveTo>
                    <a:cubicBezTo>
                      <a:pt x="605" y="1"/>
                      <a:pt x="303" y="20"/>
                      <a:pt x="0" y="48"/>
                    </a:cubicBezTo>
                    <a:cubicBezTo>
                      <a:pt x="10" y="54"/>
                      <a:pt x="40" y="56"/>
                      <a:pt x="88" y="56"/>
                    </a:cubicBezTo>
                    <a:cubicBezTo>
                      <a:pt x="253" y="56"/>
                      <a:pt x="631" y="29"/>
                      <a:pt x="1158" y="29"/>
                    </a:cubicBezTo>
                    <a:cubicBezTo>
                      <a:pt x="3162" y="29"/>
                      <a:pt x="7324" y="422"/>
                      <a:pt x="10120" y="4200"/>
                    </a:cubicBezTo>
                    <a:cubicBezTo>
                      <a:pt x="10663" y="4928"/>
                      <a:pt x="10995" y="6857"/>
                      <a:pt x="10678" y="9699"/>
                    </a:cubicBezTo>
                    <a:cubicBezTo>
                      <a:pt x="11282" y="6558"/>
                      <a:pt x="10458" y="4483"/>
                      <a:pt x="10478" y="4483"/>
                    </a:cubicBezTo>
                    <a:lnTo>
                      <a:pt x="10478" y="4483"/>
                    </a:lnTo>
                    <a:cubicBezTo>
                      <a:pt x="10478" y="4483"/>
                      <a:pt x="10479" y="4483"/>
                      <a:pt x="10479" y="4484"/>
                    </a:cubicBezTo>
                    <a:cubicBezTo>
                      <a:pt x="12479" y="6607"/>
                      <a:pt x="13269" y="8423"/>
                      <a:pt x="13373" y="8673"/>
                    </a:cubicBezTo>
                    <a:cubicBezTo>
                      <a:pt x="13576" y="9728"/>
                      <a:pt x="13222" y="11619"/>
                      <a:pt x="13222" y="11619"/>
                    </a:cubicBezTo>
                    <a:cubicBezTo>
                      <a:pt x="13222" y="11619"/>
                      <a:pt x="13354" y="11061"/>
                      <a:pt x="13557" y="9420"/>
                    </a:cubicBezTo>
                    <a:cubicBezTo>
                      <a:pt x="13557" y="9420"/>
                      <a:pt x="13557" y="8976"/>
                      <a:pt x="13612" y="8976"/>
                    </a:cubicBezTo>
                    <a:cubicBezTo>
                      <a:pt x="13618" y="8976"/>
                      <a:pt x="13625" y="8982"/>
                      <a:pt x="13633" y="8995"/>
                    </a:cubicBezTo>
                    <a:cubicBezTo>
                      <a:pt x="14522" y="10536"/>
                      <a:pt x="15487" y="12664"/>
                      <a:pt x="14376" y="16679"/>
                    </a:cubicBezTo>
                    <a:lnTo>
                      <a:pt x="13770" y="16844"/>
                    </a:lnTo>
                    <a:lnTo>
                      <a:pt x="14499" y="16897"/>
                    </a:lnTo>
                    <a:cubicBezTo>
                      <a:pt x="14499" y="16897"/>
                      <a:pt x="16281" y="12447"/>
                      <a:pt x="13657" y="8564"/>
                    </a:cubicBezTo>
                    <a:cubicBezTo>
                      <a:pt x="13643" y="8541"/>
                      <a:pt x="13633" y="8522"/>
                      <a:pt x="13624" y="8498"/>
                    </a:cubicBezTo>
                    <a:cubicBezTo>
                      <a:pt x="13614" y="8484"/>
                      <a:pt x="13609" y="8470"/>
                      <a:pt x="13605" y="8460"/>
                    </a:cubicBezTo>
                    <a:cubicBezTo>
                      <a:pt x="13477" y="8196"/>
                      <a:pt x="13349" y="7936"/>
                      <a:pt x="13208" y="7661"/>
                    </a:cubicBezTo>
                    <a:cubicBezTo>
                      <a:pt x="13066" y="7392"/>
                      <a:pt x="12919" y="7122"/>
                      <a:pt x="12758" y="6853"/>
                    </a:cubicBezTo>
                    <a:cubicBezTo>
                      <a:pt x="12754" y="6848"/>
                      <a:pt x="12754" y="6838"/>
                      <a:pt x="12749" y="6834"/>
                    </a:cubicBezTo>
                    <a:cubicBezTo>
                      <a:pt x="12550" y="6484"/>
                      <a:pt x="12333" y="6143"/>
                      <a:pt x="12110" y="5803"/>
                    </a:cubicBezTo>
                    <a:cubicBezTo>
                      <a:pt x="12110" y="5803"/>
                      <a:pt x="12106" y="5793"/>
                      <a:pt x="12101" y="5793"/>
                    </a:cubicBezTo>
                    <a:cubicBezTo>
                      <a:pt x="11354" y="4682"/>
                      <a:pt x="10460" y="3647"/>
                      <a:pt x="9377" y="2758"/>
                    </a:cubicBezTo>
                    <a:cubicBezTo>
                      <a:pt x="7396" y="1145"/>
                      <a:pt x="4771" y="53"/>
                      <a:pt x="12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5" name="Google Shape;5185;p56"/>
              <p:cNvSpPr/>
              <p:nvPr/>
            </p:nvSpPr>
            <p:spPr>
              <a:xfrm>
                <a:off x="6558275" y="2404700"/>
                <a:ext cx="133600" cy="191650"/>
              </a:xfrm>
              <a:custGeom>
                <a:rect b="b" l="l" r="r" t="t"/>
                <a:pathLst>
                  <a:path extrusionOk="0" h="7666" w="5344">
                    <a:moveTo>
                      <a:pt x="4985" y="0"/>
                    </a:moveTo>
                    <a:cubicBezTo>
                      <a:pt x="4436" y="3736"/>
                      <a:pt x="2776" y="4474"/>
                      <a:pt x="2776" y="4474"/>
                    </a:cubicBezTo>
                    <a:cubicBezTo>
                      <a:pt x="2897" y="3909"/>
                      <a:pt x="2963" y="3677"/>
                      <a:pt x="2945" y="3677"/>
                    </a:cubicBezTo>
                    <a:lnTo>
                      <a:pt x="2945" y="3677"/>
                    </a:lnTo>
                    <a:cubicBezTo>
                      <a:pt x="2891" y="3677"/>
                      <a:pt x="2142" y="5583"/>
                      <a:pt x="1" y="7055"/>
                    </a:cubicBezTo>
                    <a:cubicBezTo>
                      <a:pt x="757" y="6706"/>
                      <a:pt x="2350" y="5197"/>
                      <a:pt x="2351" y="5197"/>
                    </a:cubicBezTo>
                    <a:lnTo>
                      <a:pt x="2351" y="5197"/>
                    </a:lnTo>
                    <a:cubicBezTo>
                      <a:pt x="1800" y="5845"/>
                      <a:pt x="1477" y="6413"/>
                      <a:pt x="1604" y="6413"/>
                    </a:cubicBezTo>
                    <a:cubicBezTo>
                      <a:pt x="1728" y="6413"/>
                      <a:pt x="2289" y="5863"/>
                      <a:pt x="3500" y="4299"/>
                    </a:cubicBezTo>
                    <a:lnTo>
                      <a:pt x="3500" y="4299"/>
                    </a:lnTo>
                    <a:cubicBezTo>
                      <a:pt x="2800" y="5925"/>
                      <a:pt x="989" y="7665"/>
                      <a:pt x="989" y="7665"/>
                    </a:cubicBezTo>
                    <a:cubicBezTo>
                      <a:pt x="5344" y="4304"/>
                      <a:pt x="4985" y="1"/>
                      <a:pt x="49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6" name="Google Shape;5186;p56"/>
              <p:cNvSpPr/>
              <p:nvPr/>
            </p:nvSpPr>
            <p:spPr>
              <a:xfrm>
                <a:off x="6116600" y="2082200"/>
                <a:ext cx="592075" cy="1636400"/>
              </a:xfrm>
              <a:custGeom>
                <a:rect b="b" l="l" r="r" t="t"/>
                <a:pathLst>
                  <a:path extrusionOk="0" fill="none" h="65456" w="23683">
                    <a:moveTo>
                      <a:pt x="23682" y="12214"/>
                    </a:moveTo>
                    <a:cubicBezTo>
                      <a:pt x="23664" y="13463"/>
                      <a:pt x="23503" y="14915"/>
                      <a:pt x="23011" y="16371"/>
                    </a:cubicBezTo>
                    <a:moveTo>
                      <a:pt x="12892" y="19955"/>
                    </a:moveTo>
                    <a:cubicBezTo>
                      <a:pt x="9392" y="22547"/>
                      <a:pt x="8437" y="24504"/>
                      <a:pt x="7714" y="26273"/>
                    </a:cubicBezTo>
                    <a:moveTo>
                      <a:pt x="8314" y="0"/>
                    </a:moveTo>
                    <a:cubicBezTo>
                      <a:pt x="1439" y="2459"/>
                      <a:pt x="3330" y="15912"/>
                      <a:pt x="7714" y="23001"/>
                    </a:cubicBezTo>
                    <a:moveTo>
                      <a:pt x="12026" y="21502"/>
                    </a:moveTo>
                    <a:cubicBezTo>
                      <a:pt x="20117" y="16371"/>
                      <a:pt x="23555" y="5651"/>
                      <a:pt x="19086" y="2029"/>
                    </a:cubicBezTo>
                    <a:moveTo>
                      <a:pt x="10891" y="1092"/>
                    </a:moveTo>
                    <a:cubicBezTo>
                      <a:pt x="7439" y="2752"/>
                      <a:pt x="5808" y="7698"/>
                      <a:pt x="5642" y="12763"/>
                    </a:cubicBezTo>
                    <a:moveTo>
                      <a:pt x="13662" y="18546"/>
                    </a:moveTo>
                    <a:cubicBezTo>
                      <a:pt x="15573" y="16641"/>
                      <a:pt x="17545" y="11373"/>
                      <a:pt x="16542" y="6327"/>
                    </a:cubicBezTo>
                    <a:moveTo>
                      <a:pt x="8986" y="26642"/>
                    </a:moveTo>
                    <a:cubicBezTo>
                      <a:pt x="7108" y="27644"/>
                      <a:pt x="6044" y="29668"/>
                      <a:pt x="5992" y="31517"/>
                    </a:cubicBezTo>
                    <a:moveTo>
                      <a:pt x="7709" y="31073"/>
                    </a:moveTo>
                    <a:cubicBezTo>
                      <a:pt x="5444" y="31295"/>
                      <a:pt x="3595" y="33186"/>
                      <a:pt x="4290" y="36345"/>
                    </a:cubicBezTo>
                    <a:moveTo>
                      <a:pt x="6673" y="34624"/>
                    </a:moveTo>
                    <a:cubicBezTo>
                      <a:pt x="4555" y="35778"/>
                      <a:pt x="2332" y="37594"/>
                      <a:pt x="3382" y="41277"/>
                    </a:cubicBezTo>
                    <a:moveTo>
                      <a:pt x="5240" y="39509"/>
                    </a:moveTo>
                    <a:cubicBezTo>
                      <a:pt x="3741" y="40965"/>
                      <a:pt x="2223" y="41883"/>
                      <a:pt x="2890" y="43386"/>
                    </a:cubicBezTo>
                    <a:moveTo>
                      <a:pt x="3983" y="43907"/>
                    </a:moveTo>
                    <a:cubicBezTo>
                      <a:pt x="3453" y="44441"/>
                      <a:pt x="2053" y="45562"/>
                      <a:pt x="2294" y="47009"/>
                    </a:cubicBezTo>
                    <a:moveTo>
                      <a:pt x="3112" y="48262"/>
                    </a:moveTo>
                    <a:cubicBezTo>
                      <a:pt x="2039" y="49430"/>
                      <a:pt x="1722" y="51359"/>
                      <a:pt x="2507" y="52759"/>
                    </a:cubicBezTo>
                    <a:moveTo>
                      <a:pt x="3391" y="51898"/>
                    </a:moveTo>
                    <a:cubicBezTo>
                      <a:pt x="2337" y="53043"/>
                      <a:pt x="1065" y="53771"/>
                      <a:pt x="1694" y="55823"/>
                    </a:cubicBezTo>
                    <a:moveTo>
                      <a:pt x="2677" y="54792"/>
                    </a:moveTo>
                    <a:cubicBezTo>
                      <a:pt x="1429" y="56083"/>
                      <a:pt x="999" y="56234"/>
                      <a:pt x="1429" y="58154"/>
                    </a:cubicBezTo>
                    <a:moveTo>
                      <a:pt x="2067" y="57639"/>
                    </a:moveTo>
                    <a:cubicBezTo>
                      <a:pt x="800" y="58788"/>
                      <a:pt x="951" y="58859"/>
                      <a:pt x="951" y="59937"/>
                    </a:cubicBezTo>
                    <a:moveTo>
                      <a:pt x="947" y="61114"/>
                    </a:moveTo>
                    <a:cubicBezTo>
                      <a:pt x="479" y="61635"/>
                      <a:pt x="658" y="62514"/>
                      <a:pt x="658" y="62514"/>
                    </a:cubicBezTo>
                    <a:moveTo>
                      <a:pt x="1325" y="62850"/>
                    </a:moveTo>
                    <a:cubicBezTo>
                      <a:pt x="497" y="63630"/>
                      <a:pt x="1" y="64150"/>
                      <a:pt x="157" y="65455"/>
                    </a:cubicBezTo>
                    <a:moveTo>
                      <a:pt x="171" y="62963"/>
                    </a:moveTo>
                    <a:cubicBezTo>
                      <a:pt x="304" y="63181"/>
                      <a:pt x="455" y="63389"/>
                      <a:pt x="625" y="63578"/>
                    </a:cubicBezTo>
                    <a:moveTo>
                      <a:pt x="862" y="51799"/>
                    </a:moveTo>
                    <a:cubicBezTo>
                      <a:pt x="1122" y="52258"/>
                      <a:pt x="1424" y="52683"/>
                      <a:pt x="1774" y="53076"/>
                    </a:cubicBezTo>
                    <a:moveTo>
                      <a:pt x="1703" y="39499"/>
                    </a:moveTo>
                    <a:cubicBezTo>
                      <a:pt x="1996" y="40251"/>
                      <a:pt x="2867" y="41003"/>
                      <a:pt x="2867" y="41003"/>
                    </a:cubicBezTo>
                  </a:path>
                </a:pathLst>
              </a:cu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sp>
            <p:nvSpPr>
              <p:cNvPr id="5187" name="Google Shape;5187;p56"/>
              <p:cNvSpPr/>
              <p:nvPr/>
            </p:nvSpPr>
            <p:spPr>
              <a:xfrm>
                <a:off x="6070975" y="2084025"/>
                <a:ext cx="678125" cy="1820725"/>
              </a:xfrm>
              <a:custGeom>
                <a:rect b="b" l="l" r="r" t="t"/>
                <a:pathLst>
                  <a:path extrusionOk="0" h="72829" w="27125">
                    <a:moveTo>
                      <a:pt x="12385" y="0"/>
                    </a:moveTo>
                    <a:cubicBezTo>
                      <a:pt x="10447" y="0"/>
                      <a:pt x="8034" y="1180"/>
                      <a:pt x="6522" y="2911"/>
                    </a:cubicBezTo>
                    <a:cubicBezTo>
                      <a:pt x="4252" y="5512"/>
                      <a:pt x="2682" y="9763"/>
                      <a:pt x="3103" y="14000"/>
                    </a:cubicBezTo>
                    <a:cubicBezTo>
                      <a:pt x="3122" y="14156"/>
                      <a:pt x="3141" y="14312"/>
                      <a:pt x="3159" y="14468"/>
                    </a:cubicBezTo>
                    <a:cubicBezTo>
                      <a:pt x="3174" y="14572"/>
                      <a:pt x="3188" y="14681"/>
                      <a:pt x="3202" y="14790"/>
                    </a:cubicBezTo>
                    <a:cubicBezTo>
                      <a:pt x="3230" y="14974"/>
                      <a:pt x="3259" y="15158"/>
                      <a:pt x="3292" y="15343"/>
                    </a:cubicBezTo>
                    <a:lnTo>
                      <a:pt x="3339" y="15603"/>
                    </a:lnTo>
                    <a:lnTo>
                      <a:pt x="3344" y="15641"/>
                    </a:lnTo>
                    <a:cubicBezTo>
                      <a:pt x="3817" y="18095"/>
                      <a:pt x="4744" y="20204"/>
                      <a:pt x="7028" y="22696"/>
                    </a:cubicBezTo>
                    <a:cubicBezTo>
                      <a:pt x="7207" y="22885"/>
                      <a:pt x="7387" y="23079"/>
                      <a:pt x="7581" y="23278"/>
                    </a:cubicBezTo>
                    <a:cubicBezTo>
                      <a:pt x="7581" y="23278"/>
                      <a:pt x="7576" y="23282"/>
                      <a:pt x="7576" y="23282"/>
                    </a:cubicBezTo>
                    <a:cubicBezTo>
                      <a:pt x="7543" y="23401"/>
                      <a:pt x="7179" y="24696"/>
                      <a:pt x="7496" y="26058"/>
                    </a:cubicBezTo>
                    <a:cubicBezTo>
                      <a:pt x="7434" y="24337"/>
                      <a:pt x="8002" y="23542"/>
                      <a:pt x="8035" y="23495"/>
                    </a:cubicBezTo>
                    <a:lnTo>
                      <a:pt x="8035" y="23495"/>
                    </a:lnTo>
                    <a:cubicBezTo>
                      <a:pt x="7997" y="23585"/>
                      <a:pt x="7155" y="25491"/>
                      <a:pt x="8115" y="27117"/>
                    </a:cubicBezTo>
                    <a:lnTo>
                      <a:pt x="8375" y="27571"/>
                    </a:lnTo>
                    <a:lnTo>
                      <a:pt x="7917" y="27822"/>
                    </a:lnTo>
                    <a:cubicBezTo>
                      <a:pt x="7869" y="27850"/>
                      <a:pt x="6347" y="29137"/>
                      <a:pt x="6640" y="30437"/>
                    </a:cubicBezTo>
                    <a:cubicBezTo>
                      <a:pt x="6640" y="30437"/>
                      <a:pt x="4488" y="32291"/>
                      <a:pt x="5084" y="34967"/>
                    </a:cubicBezTo>
                    <a:lnTo>
                      <a:pt x="5666" y="36026"/>
                    </a:lnTo>
                    <a:lnTo>
                      <a:pt x="5666" y="36026"/>
                    </a:lnTo>
                    <a:lnTo>
                      <a:pt x="4815" y="34835"/>
                    </a:lnTo>
                    <a:cubicBezTo>
                      <a:pt x="4810" y="34839"/>
                      <a:pt x="4800" y="34844"/>
                      <a:pt x="4796" y="34844"/>
                    </a:cubicBezTo>
                    <a:cubicBezTo>
                      <a:pt x="4583" y="34991"/>
                      <a:pt x="2762" y="36613"/>
                      <a:pt x="3784" y="39436"/>
                    </a:cubicBezTo>
                    <a:cubicBezTo>
                      <a:pt x="3954" y="39913"/>
                      <a:pt x="4644" y="40869"/>
                      <a:pt x="4687" y="40930"/>
                    </a:cubicBezTo>
                    <a:cubicBezTo>
                      <a:pt x="4635" y="40892"/>
                      <a:pt x="3959" y="40372"/>
                      <a:pt x="3689" y="39753"/>
                    </a:cubicBezTo>
                    <a:cubicBezTo>
                      <a:pt x="3689" y="39753"/>
                      <a:pt x="2318" y="41299"/>
                      <a:pt x="3349" y="43105"/>
                    </a:cubicBezTo>
                    <a:cubicBezTo>
                      <a:pt x="3386" y="43176"/>
                      <a:pt x="3434" y="43247"/>
                      <a:pt x="3481" y="43318"/>
                    </a:cubicBezTo>
                    <a:lnTo>
                      <a:pt x="3472" y="43328"/>
                    </a:lnTo>
                    <a:cubicBezTo>
                      <a:pt x="3382" y="43531"/>
                      <a:pt x="2313" y="45919"/>
                      <a:pt x="3746" y="47347"/>
                    </a:cubicBezTo>
                    <a:lnTo>
                      <a:pt x="3528" y="47427"/>
                    </a:lnTo>
                    <a:lnTo>
                      <a:pt x="3514" y="47446"/>
                    </a:lnTo>
                    <a:cubicBezTo>
                      <a:pt x="3509" y="47451"/>
                      <a:pt x="3505" y="47456"/>
                      <a:pt x="3500" y="47461"/>
                    </a:cubicBezTo>
                    <a:cubicBezTo>
                      <a:pt x="3245" y="47749"/>
                      <a:pt x="1367" y="50033"/>
                      <a:pt x="3590" y="52993"/>
                    </a:cubicBezTo>
                    <a:cubicBezTo>
                      <a:pt x="3519" y="52922"/>
                      <a:pt x="2942" y="52326"/>
                      <a:pt x="2691" y="51726"/>
                    </a:cubicBezTo>
                    <a:cubicBezTo>
                      <a:pt x="2677" y="51740"/>
                      <a:pt x="2663" y="51749"/>
                      <a:pt x="2649" y="51768"/>
                    </a:cubicBezTo>
                    <a:lnTo>
                      <a:pt x="2630" y="51792"/>
                    </a:lnTo>
                    <a:cubicBezTo>
                      <a:pt x="2611" y="51806"/>
                      <a:pt x="2592" y="51830"/>
                      <a:pt x="2578" y="51849"/>
                    </a:cubicBezTo>
                    <a:cubicBezTo>
                      <a:pt x="2171" y="52397"/>
                      <a:pt x="1552" y="54123"/>
                      <a:pt x="2445" y="55381"/>
                    </a:cubicBezTo>
                    <a:cubicBezTo>
                      <a:pt x="2445" y="55381"/>
                      <a:pt x="2441" y="55381"/>
                      <a:pt x="2441" y="55386"/>
                    </a:cubicBezTo>
                    <a:cubicBezTo>
                      <a:pt x="2403" y="55480"/>
                      <a:pt x="1892" y="56904"/>
                      <a:pt x="2885" y="57750"/>
                    </a:cubicBezTo>
                    <a:lnTo>
                      <a:pt x="2890" y="57756"/>
                    </a:lnTo>
                    <a:lnTo>
                      <a:pt x="3297" y="57887"/>
                    </a:lnTo>
                    <a:lnTo>
                      <a:pt x="3297" y="57887"/>
                    </a:lnTo>
                    <a:lnTo>
                      <a:pt x="3349" y="57769"/>
                    </a:lnTo>
                    <a:cubicBezTo>
                      <a:pt x="3349" y="57769"/>
                      <a:pt x="4985" y="56180"/>
                      <a:pt x="4190" y="55031"/>
                    </a:cubicBezTo>
                    <a:lnTo>
                      <a:pt x="4190" y="55031"/>
                    </a:lnTo>
                    <a:lnTo>
                      <a:pt x="3576" y="55618"/>
                    </a:lnTo>
                    <a:cubicBezTo>
                      <a:pt x="3661" y="55509"/>
                      <a:pt x="5268" y="53485"/>
                      <a:pt x="4815" y="52232"/>
                    </a:cubicBezTo>
                    <a:lnTo>
                      <a:pt x="4815" y="52232"/>
                    </a:lnTo>
                    <a:lnTo>
                      <a:pt x="4342" y="52676"/>
                    </a:lnTo>
                    <a:cubicBezTo>
                      <a:pt x="4441" y="52544"/>
                      <a:pt x="6361" y="49967"/>
                      <a:pt x="5514" y="47905"/>
                    </a:cubicBezTo>
                    <a:lnTo>
                      <a:pt x="5514" y="47905"/>
                    </a:lnTo>
                    <a:lnTo>
                      <a:pt x="4947" y="48179"/>
                    </a:lnTo>
                    <a:cubicBezTo>
                      <a:pt x="5027" y="48085"/>
                      <a:pt x="6640" y="46132"/>
                      <a:pt x="5817" y="43829"/>
                    </a:cubicBezTo>
                    <a:cubicBezTo>
                      <a:pt x="5817" y="43829"/>
                      <a:pt x="7278" y="42405"/>
                      <a:pt x="6668" y="39809"/>
                    </a:cubicBezTo>
                    <a:lnTo>
                      <a:pt x="6668" y="39809"/>
                    </a:lnTo>
                    <a:lnTo>
                      <a:pt x="5221" y="41195"/>
                    </a:lnTo>
                    <a:cubicBezTo>
                      <a:pt x="5401" y="40996"/>
                      <a:pt x="8550" y="37554"/>
                      <a:pt x="8040" y="34816"/>
                    </a:cubicBezTo>
                    <a:lnTo>
                      <a:pt x="8040" y="34816"/>
                    </a:lnTo>
                    <a:cubicBezTo>
                      <a:pt x="7586" y="35081"/>
                      <a:pt x="7160" y="35383"/>
                      <a:pt x="6753" y="35719"/>
                    </a:cubicBezTo>
                    <a:cubicBezTo>
                      <a:pt x="7642" y="34887"/>
                      <a:pt x="9841" y="32660"/>
                      <a:pt x="9874" y="30929"/>
                    </a:cubicBezTo>
                    <a:cubicBezTo>
                      <a:pt x="10041" y="30951"/>
                      <a:pt x="10155" y="30960"/>
                      <a:pt x="10231" y="30960"/>
                    </a:cubicBezTo>
                    <a:cubicBezTo>
                      <a:pt x="10333" y="30960"/>
                      <a:pt x="10369" y="30945"/>
                      <a:pt x="10380" y="30929"/>
                    </a:cubicBezTo>
                    <a:cubicBezTo>
                      <a:pt x="10390" y="30924"/>
                      <a:pt x="10390" y="30910"/>
                      <a:pt x="10380" y="30905"/>
                    </a:cubicBezTo>
                    <a:lnTo>
                      <a:pt x="10409" y="30896"/>
                    </a:lnTo>
                    <a:cubicBezTo>
                      <a:pt x="10782" y="30730"/>
                      <a:pt x="14523" y="28768"/>
                      <a:pt x="13851" y="25041"/>
                    </a:cubicBezTo>
                    <a:lnTo>
                      <a:pt x="13851" y="25041"/>
                    </a:lnTo>
                    <a:cubicBezTo>
                      <a:pt x="13851" y="25042"/>
                      <a:pt x="14187" y="25732"/>
                      <a:pt x="13974" y="27046"/>
                    </a:cubicBezTo>
                    <a:cubicBezTo>
                      <a:pt x="14343" y="26583"/>
                      <a:pt x="14348" y="25037"/>
                      <a:pt x="14348" y="24952"/>
                    </a:cubicBezTo>
                    <a:cubicBezTo>
                      <a:pt x="20320" y="24072"/>
                      <a:pt x="24699" y="16534"/>
                      <a:pt x="24836" y="16298"/>
                    </a:cubicBezTo>
                    <a:cubicBezTo>
                      <a:pt x="24836" y="16298"/>
                      <a:pt x="24836" y="16298"/>
                      <a:pt x="24836" y="16293"/>
                    </a:cubicBezTo>
                    <a:lnTo>
                      <a:pt x="25720" y="16359"/>
                    </a:lnTo>
                    <a:cubicBezTo>
                      <a:pt x="25933" y="15749"/>
                      <a:pt x="25971" y="14832"/>
                      <a:pt x="25909" y="13546"/>
                    </a:cubicBezTo>
                    <a:lnTo>
                      <a:pt x="25909" y="13546"/>
                    </a:lnTo>
                    <a:cubicBezTo>
                      <a:pt x="25910" y="13546"/>
                      <a:pt x="26160" y="14549"/>
                      <a:pt x="26136" y="15991"/>
                    </a:cubicBezTo>
                    <a:cubicBezTo>
                      <a:pt x="27125" y="13295"/>
                      <a:pt x="26255" y="10099"/>
                      <a:pt x="25507" y="8940"/>
                    </a:cubicBezTo>
                    <a:lnTo>
                      <a:pt x="25503" y="8940"/>
                    </a:lnTo>
                    <a:cubicBezTo>
                      <a:pt x="25304" y="10576"/>
                      <a:pt x="25172" y="11134"/>
                      <a:pt x="25172" y="11134"/>
                    </a:cubicBezTo>
                    <a:cubicBezTo>
                      <a:pt x="25172" y="11134"/>
                      <a:pt x="25347" y="9356"/>
                      <a:pt x="25143" y="8302"/>
                    </a:cubicBezTo>
                    <a:cubicBezTo>
                      <a:pt x="25054" y="8169"/>
                      <a:pt x="24458" y="6595"/>
                      <a:pt x="22632" y="4727"/>
                    </a:cubicBezTo>
                    <a:cubicBezTo>
                      <a:pt x="22632" y="4726"/>
                      <a:pt x="22631" y="4726"/>
                      <a:pt x="22631" y="4726"/>
                    </a:cubicBezTo>
                    <a:lnTo>
                      <a:pt x="22631" y="4726"/>
                    </a:lnTo>
                    <a:cubicBezTo>
                      <a:pt x="22614" y="4726"/>
                      <a:pt x="23228" y="6090"/>
                      <a:pt x="22628" y="9219"/>
                    </a:cubicBezTo>
                    <a:cubicBezTo>
                      <a:pt x="22940" y="6103"/>
                      <a:pt x="22230" y="4320"/>
                      <a:pt x="22174" y="4268"/>
                    </a:cubicBezTo>
                    <a:cubicBezTo>
                      <a:pt x="20263" y="2414"/>
                      <a:pt x="17289" y="523"/>
                      <a:pt x="12868" y="26"/>
                    </a:cubicBezTo>
                    <a:cubicBezTo>
                      <a:pt x="12711" y="9"/>
                      <a:pt x="12550" y="0"/>
                      <a:pt x="12385" y="0"/>
                    </a:cubicBezTo>
                    <a:close/>
                    <a:moveTo>
                      <a:pt x="2885" y="57755"/>
                    </a:moveTo>
                    <a:cubicBezTo>
                      <a:pt x="2880" y="57760"/>
                      <a:pt x="1314" y="59256"/>
                      <a:pt x="2754" y="60889"/>
                    </a:cubicBezTo>
                    <a:lnTo>
                      <a:pt x="2754" y="60889"/>
                    </a:lnTo>
                    <a:lnTo>
                      <a:pt x="2445" y="60616"/>
                    </a:lnTo>
                    <a:lnTo>
                      <a:pt x="2445" y="60616"/>
                    </a:lnTo>
                    <a:cubicBezTo>
                      <a:pt x="1410" y="61543"/>
                      <a:pt x="2455" y="63505"/>
                      <a:pt x="2455" y="63505"/>
                    </a:cubicBezTo>
                    <a:lnTo>
                      <a:pt x="2228" y="63198"/>
                    </a:lnTo>
                    <a:cubicBezTo>
                      <a:pt x="2228" y="63189"/>
                      <a:pt x="2221" y="63184"/>
                      <a:pt x="2208" y="63184"/>
                    </a:cubicBezTo>
                    <a:cubicBezTo>
                      <a:pt x="2066" y="63184"/>
                      <a:pt x="1212" y="63776"/>
                      <a:pt x="1755" y="65557"/>
                    </a:cubicBezTo>
                    <a:lnTo>
                      <a:pt x="2228" y="64990"/>
                    </a:lnTo>
                    <a:cubicBezTo>
                      <a:pt x="2417" y="64829"/>
                      <a:pt x="2573" y="64631"/>
                      <a:pt x="2687" y="64413"/>
                    </a:cubicBezTo>
                    <a:cubicBezTo>
                      <a:pt x="2880" y="64058"/>
                      <a:pt x="2876" y="63562"/>
                      <a:pt x="2668" y="62938"/>
                    </a:cubicBezTo>
                    <a:lnTo>
                      <a:pt x="2568" y="62616"/>
                    </a:lnTo>
                    <a:cubicBezTo>
                      <a:pt x="2568" y="62616"/>
                      <a:pt x="3434" y="61949"/>
                      <a:pt x="2776" y="60909"/>
                    </a:cubicBezTo>
                    <a:lnTo>
                      <a:pt x="2773" y="60906"/>
                    </a:lnTo>
                    <a:lnTo>
                      <a:pt x="2773" y="60906"/>
                    </a:lnTo>
                    <a:lnTo>
                      <a:pt x="3008" y="60469"/>
                    </a:lnTo>
                    <a:cubicBezTo>
                      <a:pt x="3046" y="60450"/>
                      <a:pt x="4058" y="59727"/>
                      <a:pt x="3490" y="57949"/>
                    </a:cubicBezTo>
                    <a:lnTo>
                      <a:pt x="3297" y="57887"/>
                    </a:lnTo>
                    <a:lnTo>
                      <a:pt x="3297" y="57887"/>
                    </a:lnTo>
                    <a:lnTo>
                      <a:pt x="3178" y="58162"/>
                    </a:lnTo>
                    <a:lnTo>
                      <a:pt x="2890" y="57756"/>
                    </a:lnTo>
                    <a:lnTo>
                      <a:pt x="2885" y="57755"/>
                    </a:lnTo>
                    <a:close/>
                    <a:moveTo>
                      <a:pt x="2289" y="65373"/>
                    </a:moveTo>
                    <a:lnTo>
                      <a:pt x="1755" y="65557"/>
                    </a:lnTo>
                    <a:cubicBezTo>
                      <a:pt x="1736" y="65572"/>
                      <a:pt x="1" y="67572"/>
                      <a:pt x="133" y="70073"/>
                    </a:cubicBezTo>
                    <a:cubicBezTo>
                      <a:pt x="188" y="71087"/>
                      <a:pt x="1349" y="72829"/>
                      <a:pt x="2789" y="72829"/>
                    </a:cubicBezTo>
                    <a:cubicBezTo>
                      <a:pt x="3325" y="72829"/>
                      <a:pt x="3899" y="72588"/>
                      <a:pt x="4469" y="71979"/>
                    </a:cubicBezTo>
                    <a:lnTo>
                      <a:pt x="4469" y="71979"/>
                    </a:lnTo>
                    <a:cubicBezTo>
                      <a:pt x="4469" y="71979"/>
                      <a:pt x="3862" y="72510"/>
                      <a:pt x="3112" y="72510"/>
                    </a:cubicBezTo>
                    <a:cubicBezTo>
                      <a:pt x="2665" y="72510"/>
                      <a:pt x="2168" y="72321"/>
                      <a:pt x="1717" y="71719"/>
                    </a:cubicBezTo>
                    <a:cubicBezTo>
                      <a:pt x="857" y="70575"/>
                      <a:pt x="2261" y="68461"/>
                      <a:pt x="2091" y="68343"/>
                    </a:cubicBezTo>
                    <a:lnTo>
                      <a:pt x="2091" y="68343"/>
                    </a:lnTo>
                    <a:cubicBezTo>
                      <a:pt x="1708" y="69213"/>
                      <a:pt x="1112" y="69643"/>
                      <a:pt x="1112" y="69643"/>
                    </a:cubicBezTo>
                    <a:cubicBezTo>
                      <a:pt x="1112" y="69643"/>
                      <a:pt x="2091" y="68343"/>
                      <a:pt x="2403" y="66815"/>
                    </a:cubicBezTo>
                    <a:cubicBezTo>
                      <a:pt x="2559" y="66030"/>
                      <a:pt x="2351" y="65505"/>
                      <a:pt x="2289" y="65373"/>
                    </a:cubicBezTo>
                    <a:close/>
                  </a:path>
                </a:pathLst>
              </a:custGeom>
              <a:gradFill>
                <a:gsLst>
                  <a:gs pos="0">
                    <a:schemeClr val="dk2"/>
                  </a:gs>
                  <a:gs pos="26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grpSp>
      </p:grpSp>
      <p:grpSp>
        <p:nvGrpSpPr>
          <p:cNvPr id="5188" name="Google Shape;5188;p56"/>
          <p:cNvGrpSpPr/>
          <p:nvPr/>
        </p:nvGrpSpPr>
        <p:grpSpPr>
          <a:xfrm>
            <a:off x="7198190" y="1853690"/>
            <a:ext cx="1000952" cy="2708428"/>
            <a:chOff x="5932905" y="1950813"/>
            <a:chExt cx="964959" cy="2611037"/>
          </a:xfrm>
        </p:grpSpPr>
        <p:grpSp>
          <p:nvGrpSpPr>
            <p:cNvPr id="5189" name="Google Shape;5189;p56"/>
            <p:cNvGrpSpPr/>
            <p:nvPr/>
          </p:nvGrpSpPr>
          <p:grpSpPr>
            <a:xfrm>
              <a:off x="5932905" y="1950813"/>
              <a:ext cx="964959" cy="2609782"/>
              <a:chOff x="9810404" y="2349075"/>
              <a:chExt cx="1100295" cy="2975806"/>
            </a:xfrm>
          </p:grpSpPr>
          <p:sp>
            <p:nvSpPr>
              <p:cNvPr id="5190" name="Google Shape;5190;p56"/>
              <p:cNvSpPr/>
              <p:nvPr/>
            </p:nvSpPr>
            <p:spPr>
              <a:xfrm>
                <a:off x="9810404" y="2349075"/>
                <a:ext cx="1100295" cy="2975806"/>
              </a:xfrm>
              <a:custGeom>
                <a:rect b="b" l="l" r="r" t="t"/>
                <a:pathLst>
                  <a:path extrusionOk="0" h="33421" w="14241">
                    <a:moveTo>
                      <a:pt x="0" y="1"/>
                    </a:moveTo>
                    <a:lnTo>
                      <a:pt x="14241" y="1"/>
                    </a:lnTo>
                    <a:lnTo>
                      <a:pt x="14241" y="33420"/>
                    </a:lnTo>
                    <a:lnTo>
                      <a:pt x="0" y="3342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9925565" y="2432921"/>
                <a:ext cx="864163" cy="2672684"/>
              </a:xfrm>
              <a:custGeom>
                <a:rect b="b" l="l" r="r" t="t"/>
                <a:pathLst>
                  <a:path extrusionOk="0" h="72455" w="23427">
                    <a:moveTo>
                      <a:pt x="0" y="1"/>
                    </a:moveTo>
                    <a:lnTo>
                      <a:pt x="0" y="72455"/>
                    </a:lnTo>
                    <a:lnTo>
                      <a:pt x="23426" y="72455"/>
                    </a:lnTo>
                    <a:lnTo>
                      <a:pt x="23426"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2" name="Google Shape;5192;p56"/>
              <p:cNvSpPr/>
              <p:nvPr/>
            </p:nvSpPr>
            <p:spPr>
              <a:xfrm>
                <a:off x="9871302" y="3087765"/>
                <a:ext cx="918425" cy="81484"/>
              </a:xfrm>
              <a:custGeom>
                <a:rect b="b" l="l" r="r" t="t"/>
                <a:pathLst>
                  <a:path extrusionOk="0" h="2209" w="24898">
                    <a:moveTo>
                      <a:pt x="0" y="0"/>
                    </a:moveTo>
                    <a:lnTo>
                      <a:pt x="0" y="2209"/>
                    </a:lnTo>
                    <a:lnTo>
                      <a:pt x="24897" y="2209"/>
                    </a:lnTo>
                    <a:lnTo>
                      <a:pt x="24897" y="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3" name="Google Shape;5193;p56"/>
              <p:cNvSpPr/>
              <p:nvPr/>
            </p:nvSpPr>
            <p:spPr>
              <a:xfrm>
                <a:off x="9871302" y="3755851"/>
                <a:ext cx="918425" cy="81484"/>
              </a:xfrm>
              <a:custGeom>
                <a:rect b="b" l="l" r="r" t="t"/>
                <a:pathLst>
                  <a:path extrusionOk="0" h="2209" w="24898">
                    <a:moveTo>
                      <a:pt x="0" y="1"/>
                    </a:moveTo>
                    <a:lnTo>
                      <a:pt x="0" y="2209"/>
                    </a:lnTo>
                    <a:lnTo>
                      <a:pt x="24897" y="2209"/>
                    </a:lnTo>
                    <a:lnTo>
                      <a:pt x="24897" y="1"/>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4" name="Google Shape;5194;p56"/>
              <p:cNvSpPr/>
              <p:nvPr/>
            </p:nvSpPr>
            <p:spPr>
              <a:xfrm>
                <a:off x="9871302" y="4423790"/>
                <a:ext cx="918425" cy="81484"/>
              </a:xfrm>
              <a:custGeom>
                <a:rect b="b" l="l" r="r" t="t"/>
                <a:pathLst>
                  <a:path extrusionOk="0" h="2209" w="24898">
                    <a:moveTo>
                      <a:pt x="0" y="0"/>
                    </a:moveTo>
                    <a:lnTo>
                      <a:pt x="0" y="2208"/>
                    </a:lnTo>
                    <a:lnTo>
                      <a:pt x="24897" y="2208"/>
                    </a:lnTo>
                    <a:lnTo>
                      <a:pt x="24897" y="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5" name="Google Shape;5195;p56"/>
              <p:cNvSpPr/>
              <p:nvPr/>
            </p:nvSpPr>
            <p:spPr>
              <a:xfrm>
                <a:off x="9967581" y="4637632"/>
                <a:ext cx="641068" cy="680501"/>
              </a:xfrm>
              <a:custGeom>
                <a:rect b="b" l="l" r="r" t="t"/>
                <a:pathLst>
                  <a:path extrusionOk="0" h="18448" w="17379">
                    <a:moveTo>
                      <a:pt x="710" y="0"/>
                    </a:moveTo>
                    <a:cubicBezTo>
                      <a:pt x="318" y="0"/>
                      <a:pt x="1" y="317"/>
                      <a:pt x="1" y="710"/>
                    </a:cubicBezTo>
                    <a:lnTo>
                      <a:pt x="1" y="18447"/>
                    </a:lnTo>
                    <a:lnTo>
                      <a:pt x="17379" y="18447"/>
                    </a:lnTo>
                    <a:lnTo>
                      <a:pt x="17379" y="710"/>
                    </a:lnTo>
                    <a:cubicBezTo>
                      <a:pt x="17379" y="317"/>
                      <a:pt x="17057" y="0"/>
                      <a:pt x="16670" y="0"/>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6" name="Google Shape;5196;p56"/>
              <p:cNvSpPr/>
              <p:nvPr/>
            </p:nvSpPr>
            <p:spPr>
              <a:xfrm>
                <a:off x="10643192" y="4637632"/>
                <a:ext cx="146554" cy="680501"/>
              </a:xfrm>
              <a:custGeom>
                <a:rect b="b" l="l" r="r" t="t"/>
                <a:pathLst>
                  <a:path extrusionOk="0" h="18448" w="3973">
                    <a:moveTo>
                      <a:pt x="709" y="0"/>
                    </a:moveTo>
                    <a:cubicBezTo>
                      <a:pt x="322" y="0"/>
                      <a:pt x="0" y="317"/>
                      <a:pt x="0" y="710"/>
                    </a:cubicBezTo>
                    <a:lnTo>
                      <a:pt x="0" y="18447"/>
                    </a:lnTo>
                    <a:lnTo>
                      <a:pt x="3972" y="18447"/>
                    </a:lnTo>
                    <a:lnTo>
                      <a:pt x="3972" y="0"/>
                    </a:ln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7" name="Google Shape;5197;p56"/>
              <p:cNvSpPr/>
              <p:nvPr/>
            </p:nvSpPr>
            <p:spPr>
              <a:xfrm>
                <a:off x="10100342" y="3940588"/>
                <a:ext cx="194508" cy="483189"/>
              </a:xfrm>
              <a:custGeom>
                <a:rect b="b" l="l" r="r" t="t"/>
                <a:pathLst>
                  <a:path extrusionOk="0" h="13099" w="5273">
                    <a:moveTo>
                      <a:pt x="119" y="0"/>
                    </a:moveTo>
                    <a:cubicBezTo>
                      <a:pt x="52" y="0"/>
                      <a:pt x="0" y="52"/>
                      <a:pt x="0" y="119"/>
                    </a:cubicBezTo>
                    <a:lnTo>
                      <a:pt x="0" y="13099"/>
                    </a:lnTo>
                    <a:lnTo>
                      <a:pt x="5273" y="13099"/>
                    </a:lnTo>
                    <a:lnTo>
                      <a:pt x="5273" y="119"/>
                    </a:lnTo>
                    <a:cubicBezTo>
                      <a:pt x="5273" y="52"/>
                      <a:pt x="5221" y="0"/>
                      <a:pt x="5155" y="0"/>
                    </a:cubicBez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198" name="Google Shape;5198;p56"/>
              <p:cNvSpPr/>
              <p:nvPr/>
            </p:nvSpPr>
            <p:spPr>
              <a:xfrm>
                <a:off x="10176406" y="4248275"/>
                <a:ext cx="588909" cy="175511"/>
              </a:xfrm>
              <a:custGeom>
                <a:rect b="b" l="l" r="r" t="t"/>
                <a:pathLst>
                  <a:path extrusionOk="0" h="4758" w="15965">
                    <a:moveTo>
                      <a:pt x="1376" y="1"/>
                    </a:moveTo>
                    <a:cubicBezTo>
                      <a:pt x="757" y="1"/>
                      <a:pt x="236" y="460"/>
                      <a:pt x="151" y="1074"/>
                    </a:cubicBezTo>
                    <a:cubicBezTo>
                      <a:pt x="0" y="2195"/>
                      <a:pt x="251" y="3897"/>
                      <a:pt x="2851" y="4706"/>
                    </a:cubicBezTo>
                    <a:cubicBezTo>
                      <a:pt x="2965" y="4744"/>
                      <a:pt x="3088" y="4758"/>
                      <a:pt x="3211" y="4758"/>
                    </a:cubicBezTo>
                    <a:lnTo>
                      <a:pt x="12753" y="4758"/>
                    </a:lnTo>
                    <a:cubicBezTo>
                      <a:pt x="12876" y="4758"/>
                      <a:pt x="12999" y="4744"/>
                      <a:pt x="13113" y="4706"/>
                    </a:cubicBezTo>
                    <a:cubicBezTo>
                      <a:pt x="15714" y="3897"/>
                      <a:pt x="15964" y="2195"/>
                      <a:pt x="15813" y="1074"/>
                    </a:cubicBezTo>
                    <a:cubicBezTo>
                      <a:pt x="15728" y="460"/>
                      <a:pt x="15208" y="1"/>
                      <a:pt x="14588" y="1"/>
                    </a:cubicBezTo>
                    <a:close/>
                  </a:path>
                </a:pathLst>
              </a:custGeom>
              <a:gradFill>
                <a:gsLst>
                  <a:gs pos="0">
                    <a:schemeClr val="accent3"/>
                  </a:gs>
                  <a:gs pos="31000">
                    <a:srgbClr val="0C899A"/>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10726560" y="3206029"/>
                <a:ext cx="63188" cy="549845"/>
              </a:xfrm>
              <a:custGeom>
                <a:rect b="b" l="l" r="r" t="t"/>
                <a:pathLst>
                  <a:path extrusionOk="0" h="14906" w="1713">
                    <a:moveTo>
                      <a:pt x="62" y="1"/>
                    </a:moveTo>
                    <a:cubicBezTo>
                      <a:pt x="29" y="1"/>
                      <a:pt x="0" y="24"/>
                      <a:pt x="0" y="57"/>
                    </a:cubicBezTo>
                    <a:lnTo>
                      <a:pt x="0" y="14906"/>
                    </a:lnTo>
                    <a:lnTo>
                      <a:pt x="1712" y="14906"/>
                    </a:lnTo>
                    <a:lnTo>
                      <a:pt x="1712" y="57"/>
                    </a:lnTo>
                    <a:cubicBezTo>
                      <a:pt x="1712" y="24"/>
                      <a:pt x="1684" y="1"/>
                      <a:pt x="1651" y="1"/>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0" name="Google Shape;5200;p56"/>
              <p:cNvSpPr/>
              <p:nvPr/>
            </p:nvSpPr>
            <p:spPr>
              <a:xfrm>
                <a:off x="10627810" y="3206029"/>
                <a:ext cx="98785" cy="549845"/>
              </a:xfrm>
              <a:custGeom>
                <a:rect b="b" l="l" r="r" t="t"/>
                <a:pathLst>
                  <a:path extrusionOk="0" h="14906" w="2678">
                    <a:moveTo>
                      <a:pt x="119" y="1"/>
                    </a:moveTo>
                    <a:cubicBezTo>
                      <a:pt x="53" y="1"/>
                      <a:pt x="1" y="53"/>
                      <a:pt x="1" y="119"/>
                    </a:cubicBezTo>
                    <a:lnTo>
                      <a:pt x="1" y="14906"/>
                    </a:lnTo>
                    <a:lnTo>
                      <a:pt x="2677" y="14906"/>
                    </a:lnTo>
                    <a:lnTo>
                      <a:pt x="2677" y="119"/>
                    </a:lnTo>
                    <a:cubicBezTo>
                      <a:pt x="2677" y="53"/>
                      <a:pt x="2625" y="1"/>
                      <a:pt x="2559" y="1"/>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1" name="Google Shape;5201;p56"/>
              <p:cNvSpPr/>
              <p:nvPr/>
            </p:nvSpPr>
            <p:spPr>
              <a:xfrm>
                <a:off x="10541491" y="3264645"/>
                <a:ext cx="86354" cy="491231"/>
              </a:xfrm>
              <a:custGeom>
                <a:rect b="b" l="l" r="r" t="t"/>
                <a:pathLst>
                  <a:path extrusionOk="0" h="13317" w="2341">
                    <a:moveTo>
                      <a:pt x="57" y="0"/>
                    </a:moveTo>
                    <a:cubicBezTo>
                      <a:pt x="24" y="0"/>
                      <a:pt x="0" y="24"/>
                      <a:pt x="0" y="57"/>
                    </a:cubicBezTo>
                    <a:lnTo>
                      <a:pt x="0" y="13317"/>
                    </a:lnTo>
                    <a:lnTo>
                      <a:pt x="2341" y="13317"/>
                    </a:lnTo>
                    <a:lnTo>
                      <a:pt x="2341" y="57"/>
                    </a:lnTo>
                    <a:cubicBezTo>
                      <a:pt x="2341" y="24"/>
                      <a:pt x="2313" y="0"/>
                      <a:pt x="2280" y="0"/>
                    </a:cubicBez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2" name="Google Shape;5202;p56"/>
              <p:cNvSpPr/>
              <p:nvPr/>
            </p:nvSpPr>
            <p:spPr>
              <a:xfrm>
                <a:off x="10445729" y="3221375"/>
                <a:ext cx="95797" cy="534500"/>
              </a:xfrm>
              <a:custGeom>
                <a:rect b="b" l="l" r="r" t="t"/>
                <a:pathLst>
                  <a:path extrusionOk="0" h="14490" w="2597">
                    <a:moveTo>
                      <a:pt x="62" y="1"/>
                    </a:moveTo>
                    <a:cubicBezTo>
                      <a:pt x="29" y="1"/>
                      <a:pt x="0" y="24"/>
                      <a:pt x="0" y="57"/>
                    </a:cubicBezTo>
                    <a:lnTo>
                      <a:pt x="0" y="14490"/>
                    </a:lnTo>
                    <a:lnTo>
                      <a:pt x="2596" y="14490"/>
                    </a:lnTo>
                    <a:lnTo>
                      <a:pt x="2596" y="57"/>
                    </a:lnTo>
                    <a:cubicBezTo>
                      <a:pt x="2596" y="24"/>
                      <a:pt x="2568" y="1"/>
                      <a:pt x="2535" y="1"/>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3" name="Google Shape;5203;p56"/>
              <p:cNvSpPr/>
              <p:nvPr/>
            </p:nvSpPr>
            <p:spPr>
              <a:xfrm>
                <a:off x="10327612" y="3250701"/>
                <a:ext cx="118151" cy="505174"/>
              </a:xfrm>
              <a:custGeom>
                <a:rect b="b" l="l" r="r" t="t"/>
                <a:pathLst>
                  <a:path extrusionOk="0" h="13695" w="3203">
                    <a:moveTo>
                      <a:pt x="62" y="0"/>
                    </a:moveTo>
                    <a:cubicBezTo>
                      <a:pt x="29" y="0"/>
                      <a:pt x="1" y="29"/>
                      <a:pt x="1" y="62"/>
                    </a:cubicBezTo>
                    <a:lnTo>
                      <a:pt x="1" y="13695"/>
                    </a:lnTo>
                    <a:lnTo>
                      <a:pt x="3202" y="13695"/>
                    </a:lnTo>
                    <a:lnTo>
                      <a:pt x="3202" y="62"/>
                    </a:lnTo>
                    <a:cubicBezTo>
                      <a:pt x="3202" y="29"/>
                      <a:pt x="3179" y="0"/>
                      <a:pt x="3145" y="0"/>
                    </a:cubicBez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4" name="Google Shape;5204;p56"/>
              <p:cNvSpPr/>
              <p:nvPr/>
            </p:nvSpPr>
            <p:spPr>
              <a:xfrm>
                <a:off x="10177255" y="3351001"/>
                <a:ext cx="150390" cy="404877"/>
              </a:xfrm>
              <a:custGeom>
                <a:rect b="b" l="l" r="r" t="t"/>
                <a:pathLst>
                  <a:path extrusionOk="0" h="10976" w="4077">
                    <a:moveTo>
                      <a:pt x="119" y="0"/>
                    </a:moveTo>
                    <a:cubicBezTo>
                      <a:pt x="53" y="0"/>
                      <a:pt x="1" y="52"/>
                      <a:pt x="1" y="118"/>
                    </a:cubicBezTo>
                    <a:lnTo>
                      <a:pt x="1" y="10976"/>
                    </a:lnTo>
                    <a:lnTo>
                      <a:pt x="4077" y="10976"/>
                    </a:lnTo>
                    <a:lnTo>
                      <a:pt x="4077" y="118"/>
                    </a:lnTo>
                    <a:cubicBezTo>
                      <a:pt x="4077" y="52"/>
                      <a:pt x="4025" y="0"/>
                      <a:pt x="3959" y="0"/>
                    </a:cubicBez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5" name="Google Shape;5205;p56"/>
              <p:cNvSpPr/>
              <p:nvPr/>
            </p:nvSpPr>
            <p:spPr>
              <a:xfrm>
                <a:off x="10066848" y="3610216"/>
                <a:ext cx="362493" cy="145669"/>
              </a:xfrm>
              <a:custGeom>
                <a:rect b="b" l="l" r="r" t="t"/>
                <a:pathLst>
                  <a:path extrusionOk="0" h="3949" w="9827">
                    <a:moveTo>
                      <a:pt x="119" y="0"/>
                    </a:moveTo>
                    <a:cubicBezTo>
                      <a:pt x="52" y="0"/>
                      <a:pt x="0" y="52"/>
                      <a:pt x="0" y="118"/>
                    </a:cubicBezTo>
                    <a:lnTo>
                      <a:pt x="0" y="3830"/>
                    </a:lnTo>
                    <a:cubicBezTo>
                      <a:pt x="0" y="3892"/>
                      <a:pt x="52" y="3949"/>
                      <a:pt x="119" y="3949"/>
                    </a:cubicBezTo>
                    <a:lnTo>
                      <a:pt x="9708" y="3949"/>
                    </a:lnTo>
                    <a:cubicBezTo>
                      <a:pt x="9775" y="3949"/>
                      <a:pt x="9827" y="3892"/>
                      <a:pt x="9827" y="3830"/>
                    </a:cubicBezTo>
                    <a:lnTo>
                      <a:pt x="9827" y="118"/>
                    </a:lnTo>
                    <a:cubicBezTo>
                      <a:pt x="9827" y="52"/>
                      <a:pt x="9775" y="0"/>
                      <a:pt x="9708" y="0"/>
                    </a:cubicBezTo>
                    <a:close/>
                  </a:path>
                </a:pathLst>
              </a:custGeom>
              <a:gradFill>
                <a:gsLst>
                  <a:gs pos="0">
                    <a:schemeClr val="accent3"/>
                  </a:gs>
                  <a:gs pos="31000">
                    <a:srgbClr val="0C899A"/>
                  </a:gs>
                  <a:gs pos="100000">
                    <a:schemeClr val="accent5"/>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10103994" y="3631316"/>
                <a:ext cx="288202" cy="103469"/>
              </a:xfrm>
              <a:custGeom>
                <a:rect b="b" l="l" r="r" t="t"/>
                <a:pathLst>
                  <a:path extrusionOk="0" h="2805" w="7813">
                    <a:moveTo>
                      <a:pt x="379" y="0"/>
                    </a:moveTo>
                    <a:lnTo>
                      <a:pt x="242" y="137"/>
                    </a:lnTo>
                    <a:lnTo>
                      <a:pt x="379" y="279"/>
                    </a:lnTo>
                    <a:lnTo>
                      <a:pt x="1164" y="279"/>
                    </a:lnTo>
                    <a:lnTo>
                      <a:pt x="1301" y="137"/>
                    </a:lnTo>
                    <a:lnTo>
                      <a:pt x="1164" y="0"/>
                    </a:lnTo>
                    <a:close/>
                    <a:moveTo>
                      <a:pt x="2143" y="0"/>
                    </a:moveTo>
                    <a:lnTo>
                      <a:pt x="2006" y="137"/>
                    </a:lnTo>
                    <a:lnTo>
                      <a:pt x="2143" y="279"/>
                    </a:lnTo>
                    <a:lnTo>
                      <a:pt x="2928" y="279"/>
                    </a:lnTo>
                    <a:lnTo>
                      <a:pt x="3065" y="137"/>
                    </a:lnTo>
                    <a:lnTo>
                      <a:pt x="2928" y="0"/>
                    </a:lnTo>
                    <a:close/>
                    <a:moveTo>
                      <a:pt x="4734" y="0"/>
                    </a:moveTo>
                    <a:lnTo>
                      <a:pt x="4597" y="137"/>
                    </a:lnTo>
                    <a:lnTo>
                      <a:pt x="4734" y="279"/>
                    </a:lnTo>
                    <a:lnTo>
                      <a:pt x="5519" y="279"/>
                    </a:lnTo>
                    <a:lnTo>
                      <a:pt x="5656" y="137"/>
                    </a:lnTo>
                    <a:lnTo>
                      <a:pt x="5519" y="0"/>
                    </a:lnTo>
                    <a:close/>
                    <a:moveTo>
                      <a:pt x="6654" y="0"/>
                    </a:moveTo>
                    <a:lnTo>
                      <a:pt x="6512" y="137"/>
                    </a:lnTo>
                    <a:lnTo>
                      <a:pt x="6654" y="279"/>
                    </a:lnTo>
                    <a:lnTo>
                      <a:pt x="7434" y="279"/>
                    </a:lnTo>
                    <a:lnTo>
                      <a:pt x="7571" y="137"/>
                    </a:lnTo>
                    <a:lnTo>
                      <a:pt x="7434" y="0"/>
                    </a:lnTo>
                    <a:close/>
                    <a:moveTo>
                      <a:pt x="138" y="237"/>
                    </a:moveTo>
                    <a:lnTo>
                      <a:pt x="1" y="379"/>
                    </a:lnTo>
                    <a:lnTo>
                      <a:pt x="1" y="1159"/>
                    </a:lnTo>
                    <a:lnTo>
                      <a:pt x="138" y="1301"/>
                    </a:lnTo>
                    <a:lnTo>
                      <a:pt x="280" y="1159"/>
                    </a:lnTo>
                    <a:lnTo>
                      <a:pt x="280" y="379"/>
                    </a:lnTo>
                    <a:lnTo>
                      <a:pt x="138" y="237"/>
                    </a:lnTo>
                    <a:close/>
                    <a:moveTo>
                      <a:pt x="1400" y="237"/>
                    </a:moveTo>
                    <a:lnTo>
                      <a:pt x="1263" y="379"/>
                    </a:lnTo>
                    <a:lnTo>
                      <a:pt x="1263" y="1159"/>
                    </a:lnTo>
                    <a:lnTo>
                      <a:pt x="1400" y="1301"/>
                    </a:lnTo>
                    <a:lnTo>
                      <a:pt x="1542" y="1159"/>
                    </a:lnTo>
                    <a:lnTo>
                      <a:pt x="1542" y="379"/>
                    </a:lnTo>
                    <a:lnTo>
                      <a:pt x="1400" y="237"/>
                    </a:lnTo>
                    <a:close/>
                    <a:moveTo>
                      <a:pt x="3164" y="237"/>
                    </a:moveTo>
                    <a:lnTo>
                      <a:pt x="3027" y="379"/>
                    </a:lnTo>
                    <a:lnTo>
                      <a:pt x="3027" y="1159"/>
                    </a:lnTo>
                    <a:lnTo>
                      <a:pt x="3164" y="1301"/>
                    </a:lnTo>
                    <a:lnTo>
                      <a:pt x="3306" y="1159"/>
                    </a:lnTo>
                    <a:lnTo>
                      <a:pt x="3306" y="379"/>
                    </a:lnTo>
                    <a:lnTo>
                      <a:pt x="3164" y="237"/>
                    </a:lnTo>
                    <a:close/>
                    <a:moveTo>
                      <a:pt x="3831" y="870"/>
                    </a:moveTo>
                    <a:lnTo>
                      <a:pt x="3689" y="1008"/>
                    </a:lnTo>
                    <a:lnTo>
                      <a:pt x="3689" y="1159"/>
                    </a:lnTo>
                    <a:lnTo>
                      <a:pt x="3831" y="1301"/>
                    </a:lnTo>
                    <a:lnTo>
                      <a:pt x="3968" y="1159"/>
                    </a:lnTo>
                    <a:lnTo>
                      <a:pt x="3968" y="1008"/>
                    </a:lnTo>
                    <a:lnTo>
                      <a:pt x="3831" y="870"/>
                    </a:lnTo>
                    <a:close/>
                    <a:moveTo>
                      <a:pt x="5755" y="237"/>
                    </a:moveTo>
                    <a:lnTo>
                      <a:pt x="5618" y="379"/>
                    </a:lnTo>
                    <a:lnTo>
                      <a:pt x="5618" y="1159"/>
                    </a:lnTo>
                    <a:lnTo>
                      <a:pt x="5755" y="1301"/>
                    </a:lnTo>
                    <a:lnTo>
                      <a:pt x="5897" y="1159"/>
                    </a:lnTo>
                    <a:lnTo>
                      <a:pt x="5897" y="379"/>
                    </a:lnTo>
                    <a:lnTo>
                      <a:pt x="5755" y="237"/>
                    </a:lnTo>
                    <a:close/>
                    <a:moveTo>
                      <a:pt x="6413" y="237"/>
                    </a:moveTo>
                    <a:lnTo>
                      <a:pt x="6271" y="379"/>
                    </a:lnTo>
                    <a:lnTo>
                      <a:pt x="6271" y="1159"/>
                    </a:lnTo>
                    <a:lnTo>
                      <a:pt x="6413" y="1301"/>
                    </a:lnTo>
                    <a:lnTo>
                      <a:pt x="6550" y="1159"/>
                    </a:lnTo>
                    <a:lnTo>
                      <a:pt x="6550" y="379"/>
                    </a:lnTo>
                    <a:lnTo>
                      <a:pt x="6413" y="237"/>
                    </a:lnTo>
                    <a:close/>
                    <a:moveTo>
                      <a:pt x="7675" y="237"/>
                    </a:moveTo>
                    <a:lnTo>
                      <a:pt x="7533" y="379"/>
                    </a:lnTo>
                    <a:lnTo>
                      <a:pt x="7533" y="1159"/>
                    </a:lnTo>
                    <a:lnTo>
                      <a:pt x="7675" y="1301"/>
                    </a:lnTo>
                    <a:lnTo>
                      <a:pt x="7812" y="1159"/>
                    </a:lnTo>
                    <a:lnTo>
                      <a:pt x="7812" y="379"/>
                    </a:lnTo>
                    <a:lnTo>
                      <a:pt x="7675" y="237"/>
                    </a:lnTo>
                    <a:close/>
                    <a:moveTo>
                      <a:pt x="2143" y="1263"/>
                    </a:moveTo>
                    <a:lnTo>
                      <a:pt x="2006" y="1400"/>
                    </a:lnTo>
                    <a:lnTo>
                      <a:pt x="2143" y="1542"/>
                    </a:lnTo>
                    <a:lnTo>
                      <a:pt x="2928" y="1542"/>
                    </a:lnTo>
                    <a:lnTo>
                      <a:pt x="3065" y="1400"/>
                    </a:lnTo>
                    <a:lnTo>
                      <a:pt x="2928" y="1263"/>
                    </a:lnTo>
                    <a:close/>
                    <a:moveTo>
                      <a:pt x="4734" y="1263"/>
                    </a:moveTo>
                    <a:lnTo>
                      <a:pt x="4597" y="1400"/>
                    </a:lnTo>
                    <a:lnTo>
                      <a:pt x="4734" y="1542"/>
                    </a:lnTo>
                    <a:lnTo>
                      <a:pt x="5519" y="1542"/>
                    </a:lnTo>
                    <a:lnTo>
                      <a:pt x="5656" y="1400"/>
                    </a:lnTo>
                    <a:lnTo>
                      <a:pt x="5519" y="1263"/>
                    </a:lnTo>
                    <a:close/>
                    <a:moveTo>
                      <a:pt x="3831" y="1504"/>
                    </a:moveTo>
                    <a:lnTo>
                      <a:pt x="3689" y="1646"/>
                    </a:lnTo>
                    <a:lnTo>
                      <a:pt x="3689" y="1792"/>
                    </a:lnTo>
                    <a:lnTo>
                      <a:pt x="3831" y="1930"/>
                    </a:lnTo>
                    <a:lnTo>
                      <a:pt x="3968" y="1792"/>
                    </a:lnTo>
                    <a:lnTo>
                      <a:pt x="3968" y="1646"/>
                    </a:lnTo>
                    <a:lnTo>
                      <a:pt x="3831" y="1504"/>
                    </a:lnTo>
                    <a:close/>
                    <a:moveTo>
                      <a:pt x="138" y="1504"/>
                    </a:moveTo>
                    <a:lnTo>
                      <a:pt x="1" y="1646"/>
                    </a:lnTo>
                    <a:lnTo>
                      <a:pt x="1" y="2426"/>
                    </a:lnTo>
                    <a:lnTo>
                      <a:pt x="138" y="2563"/>
                    </a:lnTo>
                    <a:lnTo>
                      <a:pt x="280" y="2421"/>
                    </a:lnTo>
                    <a:lnTo>
                      <a:pt x="280" y="1646"/>
                    </a:lnTo>
                    <a:lnTo>
                      <a:pt x="138" y="1504"/>
                    </a:lnTo>
                    <a:close/>
                    <a:moveTo>
                      <a:pt x="1400" y="1504"/>
                    </a:moveTo>
                    <a:lnTo>
                      <a:pt x="1263" y="1646"/>
                    </a:lnTo>
                    <a:lnTo>
                      <a:pt x="1263" y="2426"/>
                    </a:lnTo>
                    <a:lnTo>
                      <a:pt x="1400" y="2563"/>
                    </a:lnTo>
                    <a:lnTo>
                      <a:pt x="1542" y="2421"/>
                    </a:lnTo>
                    <a:lnTo>
                      <a:pt x="1542" y="1646"/>
                    </a:lnTo>
                    <a:lnTo>
                      <a:pt x="1400" y="1504"/>
                    </a:lnTo>
                    <a:close/>
                    <a:moveTo>
                      <a:pt x="3164" y="1504"/>
                    </a:moveTo>
                    <a:lnTo>
                      <a:pt x="3027" y="1646"/>
                    </a:lnTo>
                    <a:lnTo>
                      <a:pt x="3027" y="2426"/>
                    </a:lnTo>
                    <a:lnTo>
                      <a:pt x="3164" y="2563"/>
                    </a:lnTo>
                    <a:lnTo>
                      <a:pt x="3306" y="2421"/>
                    </a:lnTo>
                    <a:lnTo>
                      <a:pt x="3306" y="1646"/>
                    </a:lnTo>
                    <a:lnTo>
                      <a:pt x="3164" y="1504"/>
                    </a:lnTo>
                    <a:close/>
                    <a:moveTo>
                      <a:pt x="4498" y="1504"/>
                    </a:moveTo>
                    <a:lnTo>
                      <a:pt x="4356" y="1646"/>
                    </a:lnTo>
                    <a:lnTo>
                      <a:pt x="4356" y="2426"/>
                    </a:lnTo>
                    <a:lnTo>
                      <a:pt x="4498" y="2563"/>
                    </a:lnTo>
                    <a:lnTo>
                      <a:pt x="4635" y="2421"/>
                    </a:lnTo>
                    <a:lnTo>
                      <a:pt x="4635" y="1646"/>
                    </a:lnTo>
                    <a:lnTo>
                      <a:pt x="4498" y="1504"/>
                    </a:lnTo>
                    <a:close/>
                    <a:moveTo>
                      <a:pt x="6413" y="1504"/>
                    </a:moveTo>
                    <a:lnTo>
                      <a:pt x="6271" y="1646"/>
                    </a:lnTo>
                    <a:lnTo>
                      <a:pt x="6271" y="2426"/>
                    </a:lnTo>
                    <a:lnTo>
                      <a:pt x="6413" y="2563"/>
                    </a:lnTo>
                    <a:lnTo>
                      <a:pt x="6550" y="2421"/>
                    </a:lnTo>
                    <a:lnTo>
                      <a:pt x="6550" y="1646"/>
                    </a:lnTo>
                    <a:lnTo>
                      <a:pt x="6413" y="1504"/>
                    </a:lnTo>
                    <a:close/>
                    <a:moveTo>
                      <a:pt x="7675" y="1504"/>
                    </a:moveTo>
                    <a:lnTo>
                      <a:pt x="7533" y="1646"/>
                    </a:lnTo>
                    <a:lnTo>
                      <a:pt x="7533" y="2426"/>
                    </a:lnTo>
                    <a:lnTo>
                      <a:pt x="7675" y="2563"/>
                    </a:lnTo>
                    <a:lnTo>
                      <a:pt x="7812" y="2421"/>
                    </a:lnTo>
                    <a:lnTo>
                      <a:pt x="7812" y="1646"/>
                    </a:lnTo>
                    <a:lnTo>
                      <a:pt x="7675" y="1504"/>
                    </a:lnTo>
                    <a:close/>
                    <a:moveTo>
                      <a:pt x="379" y="2525"/>
                    </a:moveTo>
                    <a:lnTo>
                      <a:pt x="242" y="2663"/>
                    </a:lnTo>
                    <a:lnTo>
                      <a:pt x="379" y="2804"/>
                    </a:lnTo>
                    <a:lnTo>
                      <a:pt x="1164" y="2804"/>
                    </a:lnTo>
                    <a:lnTo>
                      <a:pt x="1301" y="2663"/>
                    </a:lnTo>
                    <a:lnTo>
                      <a:pt x="1164" y="2525"/>
                    </a:lnTo>
                    <a:close/>
                    <a:moveTo>
                      <a:pt x="2143" y="2525"/>
                    </a:moveTo>
                    <a:lnTo>
                      <a:pt x="2006" y="2663"/>
                    </a:lnTo>
                    <a:lnTo>
                      <a:pt x="2143" y="2804"/>
                    </a:lnTo>
                    <a:lnTo>
                      <a:pt x="2928" y="2804"/>
                    </a:lnTo>
                    <a:lnTo>
                      <a:pt x="3065" y="2663"/>
                    </a:lnTo>
                    <a:lnTo>
                      <a:pt x="2928" y="2525"/>
                    </a:lnTo>
                    <a:close/>
                    <a:moveTo>
                      <a:pt x="4734" y="2525"/>
                    </a:moveTo>
                    <a:lnTo>
                      <a:pt x="4597" y="2663"/>
                    </a:lnTo>
                    <a:lnTo>
                      <a:pt x="4734" y="2804"/>
                    </a:lnTo>
                    <a:lnTo>
                      <a:pt x="5519" y="2804"/>
                    </a:lnTo>
                    <a:lnTo>
                      <a:pt x="5656" y="2663"/>
                    </a:lnTo>
                    <a:lnTo>
                      <a:pt x="5519" y="2525"/>
                    </a:lnTo>
                    <a:close/>
                    <a:moveTo>
                      <a:pt x="6654" y="2525"/>
                    </a:moveTo>
                    <a:lnTo>
                      <a:pt x="6512" y="2663"/>
                    </a:lnTo>
                    <a:lnTo>
                      <a:pt x="6654" y="2804"/>
                    </a:lnTo>
                    <a:lnTo>
                      <a:pt x="7434" y="2804"/>
                    </a:lnTo>
                    <a:lnTo>
                      <a:pt x="7571" y="2663"/>
                    </a:lnTo>
                    <a:lnTo>
                      <a:pt x="7434" y="252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10121774" y="2679447"/>
                <a:ext cx="234678" cy="213284"/>
              </a:xfrm>
              <a:custGeom>
                <a:rect b="b" l="l" r="r" t="t"/>
                <a:pathLst>
                  <a:path extrusionOk="0" h="5782" w="6362">
                    <a:moveTo>
                      <a:pt x="3179" y="1"/>
                    </a:moveTo>
                    <a:cubicBezTo>
                      <a:pt x="1869" y="1"/>
                      <a:pt x="685" y="895"/>
                      <a:pt x="370" y="2222"/>
                    </a:cubicBezTo>
                    <a:cubicBezTo>
                      <a:pt x="1" y="3778"/>
                      <a:pt x="961" y="5334"/>
                      <a:pt x="2512" y="5702"/>
                    </a:cubicBezTo>
                    <a:cubicBezTo>
                      <a:pt x="2737" y="5756"/>
                      <a:pt x="2962" y="5781"/>
                      <a:pt x="3183" y="5781"/>
                    </a:cubicBezTo>
                    <a:cubicBezTo>
                      <a:pt x="4493" y="5781"/>
                      <a:pt x="5677" y="4887"/>
                      <a:pt x="5992" y="3560"/>
                    </a:cubicBezTo>
                    <a:cubicBezTo>
                      <a:pt x="6361" y="2009"/>
                      <a:pt x="5401" y="449"/>
                      <a:pt x="3850" y="80"/>
                    </a:cubicBezTo>
                    <a:cubicBezTo>
                      <a:pt x="3625" y="27"/>
                      <a:pt x="3400" y="1"/>
                      <a:pt x="3179" y="1"/>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10660272" y="2501645"/>
                <a:ext cx="129475" cy="586142"/>
              </a:xfrm>
              <a:custGeom>
                <a:rect b="b" l="l" r="r" t="t"/>
                <a:pathLst>
                  <a:path extrusionOk="0" h="15890" w="3510">
                    <a:moveTo>
                      <a:pt x="62" y="1"/>
                    </a:moveTo>
                    <a:cubicBezTo>
                      <a:pt x="29" y="1"/>
                      <a:pt x="1" y="25"/>
                      <a:pt x="1" y="58"/>
                    </a:cubicBezTo>
                    <a:lnTo>
                      <a:pt x="1" y="15889"/>
                    </a:lnTo>
                    <a:lnTo>
                      <a:pt x="3509" y="15889"/>
                    </a:lnTo>
                    <a:lnTo>
                      <a:pt x="3509" y="58"/>
                    </a:lnTo>
                    <a:cubicBezTo>
                      <a:pt x="3509" y="25"/>
                      <a:pt x="3481" y="1"/>
                      <a:pt x="3448" y="1"/>
                    </a:cubicBez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09" name="Google Shape;5209;p56"/>
              <p:cNvSpPr/>
              <p:nvPr/>
            </p:nvSpPr>
            <p:spPr>
              <a:xfrm>
                <a:off x="10584577" y="2589218"/>
                <a:ext cx="75730" cy="498571"/>
              </a:xfrm>
              <a:custGeom>
                <a:rect b="b" l="l" r="r" t="t"/>
                <a:pathLst>
                  <a:path extrusionOk="0" h="13516" w="2053">
                    <a:moveTo>
                      <a:pt x="62" y="1"/>
                    </a:moveTo>
                    <a:cubicBezTo>
                      <a:pt x="29" y="1"/>
                      <a:pt x="0" y="24"/>
                      <a:pt x="0" y="57"/>
                    </a:cubicBezTo>
                    <a:lnTo>
                      <a:pt x="0" y="13515"/>
                    </a:lnTo>
                    <a:lnTo>
                      <a:pt x="2053" y="13515"/>
                    </a:lnTo>
                    <a:lnTo>
                      <a:pt x="2053" y="57"/>
                    </a:lnTo>
                    <a:cubicBezTo>
                      <a:pt x="2053" y="24"/>
                      <a:pt x="2029" y="1"/>
                      <a:pt x="1996" y="1"/>
                    </a:cubicBezTo>
                    <a:close/>
                  </a:path>
                </a:pathLst>
              </a:custGeom>
              <a:gradFill>
                <a:gsLst>
                  <a:gs pos="0">
                    <a:schemeClr val="lt1"/>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10" name="Google Shape;5210;p56"/>
              <p:cNvSpPr/>
              <p:nvPr/>
            </p:nvSpPr>
            <p:spPr>
              <a:xfrm>
                <a:off x="10512718" y="2540746"/>
                <a:ext cx="72041" cy="547042"/>
              </a:xfrm>
              <a:custGeom>
                <a:rect b="b" l="l" r="r" t="t"/>
                <a:pathLst>
                  <a:path extrusionOk="0" h="14830" w="1953">
                    <a:moveTo>
                      <a:pt x="62" y="0"/>
                    </a:moveTo>
                    <a:cubicBezTo>
                      <a:pt x="28" y="0"/>
                      <a:pt x="0" y="28"/>
                      <a:pt x="0" y="62"/>
                    </a:cubicBezTo>
                    <a:lnTo>
                      <a:pt x="0" y="14829"/>
                    </a:lnTo>
                    <a:lnTo>
                      <a:pt x="1953" y="14829"/>
                    </a:lnTo>
                    <a:lnTo>
                      <a:pt x="1953" y="62"/>
                    </a:lnTo>
                    <a:cubicBezTo>
                      <a:pt x="1953" y="28"/>
                      <a:pt x="1925" y="0"/>
                      <a:pt x="1892" y="0"/>
                    </a:cubicBezTo>
                    <a:close/>
                  </a:path>
                </a:pathLst>
              </a:custGeom>
              <a:gradFill>
                <a:gsLst>
                  <a:gs pos="0">
                    <a:schemeClr val="lt2"/>
                  </a:gs>
                  <a:gs pos="100000">
                    <a:schemeClr val="accent5"/>
                  </a:gs>
                </a:gsLst>
                <a:lin ang="10800025"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11" name="Google Shape;5211;p56"/>
              <p:cNvSpPr/>
              <p:nvPr/>
            </p:nvSpPr>
            <p:spPr>
              <a:xfrm>
                <a:off x="10003178" y="2946630"/>
                <a:ext cx="509564" cy="141168"/>
              </a:xfrm>
              <a:custGeom>
                <a:rect b="b" l="l" r="r" t="t"/>
                <a:pathLst>
                  <a:path extrusionOk="0" h="3827" w="13814">
                    <a:moveTo>
                      <a:pt x="119" y="1"/>
                    </a:moveTo>
                    <a:cubicBezTo>
                      <a:pt x="52" y="1"/>
                      <a:pt x="0" y="53"/>
                      <a:pt x="0" y="119"/>
                    </a:cubicBezTo>
                    <a:lnTo>
                      <a:pt x="0" y="3708"/>
                    </a:lnTo>
                    <a:cubicBezTo>
                      <a:pt x="0" y="3774"/>
                      <a:pt x="52" y="3826"/>
                      <a:pt x="119" y="3826"/>
                    </a:cubicBezTo>
                    <a:lnTo>
                      <a:pt x="13695" y="3826"/>
                    </a:lnTo>
                    <a:cubicBezTo>
                      <a:pt x="13761" y="3826"/>
                      <a:pt x="13813" y="3774"/>
                      <a:pt x="13813" y="3708"/>
                    </a:cubicBezTo>
                    <a:lnTo>
                      <a:pt x="13813" y="119"/>
                    </a:lnTo>
                    <a:cubicBezTo>
                      <a:pt x="13813" y="53"/>
                      <a:pt x="13761" y="1"/>
                      <a:pt x="13695" y="1"/>
                    </a:cubicBezTo>
                    <a:close/>
                  </a:path>
                </a:pathLst>
              </a:custGeom>
              <a:gradFill>
                <a:gsLst>
                  <a:gs pos="0">
                    <a:schemeClr val="lt2"/>
                  </a:gs>
                  <a:gs pos="100000">
                    <a:schemeClr val="accent5"/>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212" name="Google Shape;5212;p56"/>
              <p:cNvSpPr/>
              <p:nvPr/>
            </p:nvSpPr>
            <p:spPr>
              <a:xfrm flipH="1" rot="10800000">
                <a:off x="10053752" y="2884362"/>
                <a:ext cx="417456" cy="62303"/>
              </a:xfrm>
              <a:custGeom>
                <a:rect b="b" l="l" r="r" t="t"/>
                <a:pathLst>
                  <a:path extrusionOk="0" h="1689" w="11317">
                    <a:moveTo>
                      <a:pt x="62" y="1"/>
                    </a:moveTo>
                    <a:cubicBezTo>
                      <a:pt x="29" y="1"/>
                      <a:pt x="1" y="29"/>
                      <a:pt x="1" y="62"/>
                    </a:cubicBezTo>
                    <a:lnTo>
                      <a:pt x="1" y="1632"/>
                    </a:lnTo>
                    <a:cubicBezTo>
                      <a:pt x="1" y="1665"/>
                      <a:pt x="29" y="1689"/>
                      <a:pt x="62" y="1689"/>
                    </a:cubicBezTo>
                    <a:lnTo>
                      <a:pt x="11260" y="1689"/>
                    </a:lnTo>
                    <a:cubicBezTo>
                      <a:pt x="11293" y="1689"/>
                      <a:pt x="11317" y="1665"/>
                      <a:pt x="11317" y="1632"/>
                    </a:cubicBezTo>
                    <a:lnTo>
                      <a:pt x="11317" y="62"/>
                    </a:lnTo>
                    <a:cubicBezTo>
                      <a:pt x="11317" y="29"/>
                      <a:pt x="11293" y="1"/>
                      <a:pt x="11260" y="1"/>
                    </a:cubicBezTo>
                    <a:close/>
                  </a:path>
                </a:pathLst>
              </a:custGeom>
              <a:gradFill>
                <a:gsLst>
                  <a:gs pos="0">
                    <a:schemeClr val="lt1"/>
                  </a:gs>
                  <a:gs pos="100000">
                    <a:schemeClr val="accent5"/>
                  </a:gs>
                </a:gsLst>
                <a:lin ang="16200038"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cxnSp>
          <p:nvCxnSpPr>
            <p:cNvPr id="5213" name="Google Shape;5213;p56"/>
            <p:cNvCxnSpPr/>
            <p:nvPr/>
          </p:nvCxnSpPr>
          <p:spPr>
            <a:xfrm rot="10800000">
              <a:off x="6897650" y="1953950"/>
              <a:ext cx="0" cy="2607900"/>
            </a:xfrm>
            <a:prstGeom prst="straightConnector1">
              <a:avLst/>
            </a:prstGeom>
            <a:noFill/>
            <a:ln cap="flat" cmpd="sng" w="9525">
              <a:solidFill>
                <a:schemeClr val="accent6"/>
              </a:solidFill>
              <a:prstDash val="solid"/>
              <a:round/>
              <a:headEnd len="med" w="med" type="none"/>
              <a:tailEnd len="med" w="med" type="none"/>
            </a:ln>
          </p:spPr>
        </p:cxnSp>
      </p:grpSp>
      <p:pic>
        <p:nvPicPr>
          <p:cNvPr id="5214" name="Google Shape;5214;p56"/>
          <p:cNvPicPr preferRelativeResize="0"/>
          <p:nvPr/>
        </p:nvPicPr>
        <p:blipFill>
          <a:blip r:embed="rId6">
            <a:alphaModFix/>
          </a:blip>
          <a:stretch>
            <a:fillRect/>
          </a:stretch>
        </p:blipFill>
        <p:spPr>
          <a:xfrm>
            <a:off x="5476700" y="1885212"/>
            <a:ext cx="1424346" cy="1952517"/>
          </a:xfrm>
          <a:prstGeom prst="rect">
            <a:avLst/>
          </a:prstGeom>
          <a:noFill/>
          <a:ln>
            <a:noFill/>
          </a:ln>
        </p:spPr>
      </p:pic>
      <p:sp>
        <p:nvSpPr>
          <p:cNvPr id="5215" name="Google Shape;5215;p56"/>
          <p:cNvSpPr txBox="1"/>
          <p:nvPr>
            <p:ph idx="2" type="subTitle"/>
          </p:nvPr>
        </p:nvSpPr>
        <p:spPr>
          <a:xfrm flipH="1">
            <a:off x="800050" y="1307800"/>
            <a:ext cx="4582200" cy="504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Here’s an assortment of alternative resources whose style fits the one of this template:</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9" name="Shape 5219"/>
        <p:cNvGrpSpPr/>
        <p:nvPr/>
      </p:nvGrpSpPr>
      <p:grpSpPr>
        <a:xfrm>
          <a:off x="0" y="0"/>
          <a:ext cx="0" cy="0"/>
          <a:chOff x="0" y="0"/>
          <a:chExt cx="0" cy="0"/>
        </a:xfrm>
      </p:grpSpPr>
      <p:sp>
        <p:nvSpPr>
          <p:cNvPr id="5220" name="Google Shape;5220;p57"/>
          <p:cNvSpPr txBox="1"/>
          <p:nvPr>
            <p:ph idx="1" type="body"/>
          </p:nvPr>
        </p:nvSpPr>
        <p:spPr>
          <a:xfrm>
            <a:off x="800100" y="1982875"/>
            <a:ext cx="3647100" cy="24861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b="1" lang="en" sz="2000"/>
              <a:t>Vectors</a:t>
            </a:r>
            <a:endParaRPr/>
          </a:p>
          <a:p>
            <a:pPr indent="-330200" lvl="0" marL="457200" rtl="0" algn="l">
              <a:spcBef>
                <a:spcPts val="1200"/>
              </a:spcBef>
              <a:spcAft>
                <a:spcPts val="0"/>
              </a:spcAft>
              <a:buSzPts val="1600"/>
              <a:buChar char="●"/>
            </a:pPr>
            <a:r>
              <a:rPr lang="en">
                <a:solidFill>
                  <a:schemeClr val="hlink"/>
                </a:solidFill>
                <a:uFill>
                  <a:noFill/>
                </a:uFill>
                <a:hlinkClick r:id="rId3"/>
              </a:rPr>
              <a:t>Gradient lo fi illustration</a:t>
            </a:r>
            <a:endParaRPr/>
          </a:p>
          <a:p>
            <a:pPr indent="-330200" lvl="0" marL="457200" rtl="0" algn="l">
              <a:spcBef>
                <a:spcPts val="0"/>
              </a:spcBef>
              <a:spcAft>
                <a:spcPts val="0"/>
              </a:spcAft>
              <a:buSzPts val="1600"/>
              <a:buChar char="●"/>
            </a:pPr>
            <a:r>
              <a:rPr lang="en">
                <a:solidFill>
                  <a:schemeClr val="hlink"/>
                </a:solidFill>
                <a:uFill>
                  <a:noFill/>
                </a:uFill>
                <a:hlinkClick r:id="rId4"/>
              </a:rPr>
              <a:t>Gradient lo fi illustration</a:t>
            </a:r>
            <a:endParaRPr/>
          </a:p>
          <a:p>
            <a:pPr indent="-330200" lvl="0" marL="457200" rtl="0" algn="l">
              <a:spcBef>
                <a:spcPts val="0"/>
              </a:spcBef>
              <a:spcAft>
                <a:spcPts val="0"/>
              </a:spcAft>
              <a:buSzPts val="1600"/>
              <a:buChar char="●"/>
            </a:pPr>
            <a:r>
              <a:rPr lang="en">
                <a:solidFill>
                  <a:schemeClr val="hlink"/>
                </a:solidFill>
                <a:uFill>
                  <a:noFill/>
                </a:uFill>
                <a:hlinkClick r:id="rId5"/>
              </a:rPr>
              <a:t>Gradient lo fi illustration</a:t>
            </a:r>
            <a:endParaRPr/>
          </a:p>
          <a:p>
            <a:pPr indent="0" lvl="0" marL="0" rtl="0" algn="l">
              <a:spcBef>
                <a:spcPts val="1200"/>
              </a:spcBef>
              <a:spcAft>
                <a:spcPts val="0"/>
              </a:spcAft>
              <a:buNone/>
            </a:pPr>
            <a:r>
              <a:rPr b="1" lang="en" sz="2000"/>
              <a:t>Photos</a:t>
            </a:r>
            <a:endParaRPr b="1" sz="2000"/>
          </a:p>
          <a:p>
            <a:pPr indent="-330200" lvl="0" marL="457200" rtl="0" algn="l">
              <a:spcBef>
                <a:spcPts val="1200"/>
              </a:spcBef>
              <a:spcAft>
                <a:spcPts val="0"/>
              </a:spcAft>
              <a:buSzPts val="1600"/>
              <a:buChar char="●"/>
            </a:pPr>
            <a:r>
              <a:rPr lang="en">
                <a:solidFill>
                  <a:schemeClr val="hlink"/>
                </a:solidFill>
                <a:uFill>
                  <a:noFill/>
                </a:uFill>
                <a:hlinkClick r:id="rId6"/>
              </a:rPr>
              <a:t>Background rain drops close up</a:t>
            </a:r>
            <a:endParaRPr/>
          </a:p>
          <a:p>
            <a:pPr indent="-330200" lvl="0" marL="457200" rtl="0" algn="l">
              <a:spcBef>
                <a:spcPts val="0"/>
              </a:spcBef>
              <a:spcAft>
                <a:spcPts val="0"/>
              </a:spcAft>
              <a:buSzPts val="1600"/>
              <a:buChar char="●"/>
            </a:pPr>
            <a:r>
              <a:rPr lang="en">
                <a:uFill>
                  <a:noFill/>
                </a:uFill>
                <a:hlinkClick r:id="rId7"/>
              </a:rPr>
              <a:t>Smiling guy looking at front</a:t>
            </a:r>
            <a:endParaRPr b="1" sz="2000"/>
          </a:p>
        </p:txBody>
      </p:sp>
      <p:sp>
        <p:nvSpPr>
          <p:cNvPr id="5221" name="Google Shape;5221;p57"/>
          <p:cNvSpPr txBox="1"/>
          <p:nvPr>
            <p:ph type="title"/>
          </p:nvPr>
        </p:nvSpPr>
        <p:spPr>
          <a:xfrm>
            <a:off x="800100" y="597450"/>
            <a:ext cx="4582200" cy="5727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R</a:t>
            </a:r>
            <a:r>
              <a:rPr lang="en"/>
              <a:t>esources</a:t>
            </a:r>
            <a:endParaRPr/>
          </a:p>
        </p:txBody>
      </p:sp>
      <p:sp>
        <p:nvSpPr>
          <p:cNvPr id="5222" name="Google Shape;5222;p57"/>
          <p:cNvSpPr txBox="1"/>
          <p:nvPr>
            <p:ph idx="2" type="subTitle"/>
          </p:nvPr>
        </p:nvSpPr>
        <p:spPr>
          <a:xfrm flipH="1">
            <a:off x="800050" y="1307800"/>
            <a:ext cx="4582200" cy="5040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Did you like the resources on this template? Get them for free at our other websites:</a:t>
            </a:r>
            <a:endParaRPr/>
          </a:p>
        </p:txBody>
      </p:sp>
      <p:grpSp>
        <p:nvGrpSpPr>
          <p:cNvPr id="5223" name="Google Shape;5223;p57"/>
          <p:cNvGrpSpPr/>
          <p:nvPr/>
        </p:nvGrpSpPr>
        <p:grpSpPr>
          <a:xfrm flipH="1">
            <a:off x="5953792" y="-64686"/>
            <a:ext cx="2228455" cy="2102237"/>
            <a:chOff x="2238024" y="-419812"/>
            <a:chExt cx="2331508" cy="2199453"/>
          </a:xfrm>
        </p:grpSpPr>
        <p:sp>
          <p:nvSpPr>
            <p:cNvPr id="5224" name="Google Shape;5224;p57"/>
            <p:cNvSpPr/>
            <p:nvPr/>
          </p:nvSpPr>
          <p:spPr>
            <a:xfrm>
              <a:off x="3323324" y="-419812"/>
              <a:ext cx="41926" cy="821182"/>
            </a:xfrm>
            <a:custGeom>
              <a:rect b="b" l="l" r="r" t="t"/>
              <a:pathLst>
                <a:path extrusionOk="0" h="9240" w="399">
                  <a:moveTo>
                    <a:pt x="0" y="1"/>
                  </a:moveTo>
                  <a:lnTo>
                    <a:pt x="398" y="1"/>
                  </a:lnTo>
                  <a:lnTo>
                    <a:pt x="398" y="9240"/>
                  </a:lnTo>
                  <a:lnTo>
                    <a:pt x="0" y="9240"/>
                  </a:ln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2866773" y="373349"/>
              <a:ext cx="994752" cy="480611"/>
            </a:xfrm>
            <a:custGeom>
              <a:rect b="b" l="l" r="r" t="t"/>
              <a:pathLst>
                <a:path extrusionOk="0" h="8041" w="16643">
                  <a:moveTo>
                    <a:pt x="0" y="6668"/>
                  </a:moveTo>
                  <a:cubicBezTo>
                    <a:pt x="0" y="6668"/>
                    <a:pt x="4839" y="0"/>
                    <a:pt x="7993" y="0"/>
                  </a:cubicBezTo>
                  <a:cubicBezTo>
                    <a:pt x="11147" y="0"/>
                    <a:pt x="15319" y="5209"/>
                    <a:pt x="15981" y="6625"/>
                  </a:cubicBezTo>
                  <a:cubicBezTo>
                    <a:pt x="16642" y="8040"/>
                    <a:pt x="0" y="6668"/>
                    <a:pt x="0" y="6668"/>
                  </a:cubicBezTo>
                  <a:close/>
                </a:path>
              </a:pathLst>
            </a:custGeom>
            <a:gradFill>
              <a:gsLst>
                <a:gs pos="0">
                  <a:schemeClr val="accent1"/>
                </a:gs>
                <a:gs pos="100000">
                  <a:schemeClr val="accent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2871962" y="700697"/>
              <a:ext cx="961938" cy="162694"/>
            </a:xfrm>
            <a:custGeom>
              <a:rect b="b" l="l" r="r" t="t"/>
              <a:pathLst>
                <a:path extrusionOk="0" h="2722" w="16094">
                  <a:moveTo>
                    <a:pt x="16094" y="1360"/>
                  </a:moveTo>
                  <a:cubicBezTo>
                    <a:pt x="16094" y="1721"/>
                    <a:pt x="15245" y="2067"/>
                    <a:pt x="13735" y="2323"/>
                  </a:cubicBezTo>
                  <a:cubicBezTo>
                    <a:pt x="12227" y="2578"/>
                    <a:pt x="10181" y="2721"/>
                    <a:pt x="8046" y="2721"/>
                  </a:cubicBezTo>
                  <a:cubicBezTo>
                    <a:pt x="3604" y="2721"/>
                    <a:pt x="1" y="2112"/>
                    <a:pt x="1" y="1360"/>
                  </a:cubicBezTo>
                  <a:cubicBezTo>
                    <a:pt x="1" y="609"/>
                    <a:pt x="3604" y="0"/>
                    <a:pt x="8046" y="0"/>
                  </a:cubicBezTo>
                  <a:cubicBezTo>
                    <a:pt x="10181" y="0"/>
                    <a:pt x="12227" y="143"/>
                    <a:pt x="13735" y="398"/>
                  </a:cubicBezTo>
                  <a:cubicBezTo>
                    <a:pt x="15245" y="655"/>
                    <a:pt x="16094" y="1000"/>
                    <a:pt x="16094" y="136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2238024" y="695772"/>
              <a:ext cx="2331508" cy="1083869"/>
            </a:xfrm>
            <a:custGeom>
              <a:rect b="b" l="l" r="r" t="t"/>
              <a:pathLst>
                <a:path extrusionOk="0" h="18134" w="39008">
                  <a:moveTo>
                    <a:pt x="26727" y="1500"/>
                  </a:moveTo>
                  <a:lnTo>
                    <a:pt x="39008" y="17756"/>
                  </a:lnTo>
                  <a:lnTo>
                    <a:pt x="1" y="18133"/>
                  </a:lnTo>
                  <a:lnTo>
                    <a:pt x="10757" y="1281"/>
                  </a:lnTo>
                  <a:cubicBezTo>
                    <a:pt x="10757" y="1281"/>
                    <a:pt x="12456" y="220"/>
                    <a:pt x="19146" y="110"/>
                  </a:cubicBezTo>
                  <a:cubicBezTo>
                    <a:pt x="25837" y="0"/>
                    <a:pt x="26727" y="1500"/>
                    <a:pt x="26727" y="1500"/>
                  </a:cubicBezTo>
                  <a:close/>
                </a:path>
              </a:pathLst>
            </a:custGeom>
            <a:gradFill>
              <a:gsLst>
                <a:gs pos="0">
                  <a:srgbClr val="00FF79">
                    <a:alpha val="81568"/>
                  </a:srgbClr>
                </a:gs>
                <a:gs pos="73000">
                  <a:srgbClr val="FFFFFF">
                    <a:alpha val="0"/>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rot="-95345">
              <a:off x="3241942" y="696951"/>
              <a:ext cx="244402" cy="87982"/>
            </a:xfrm>
            <a:custGeom>
              <a:rect b="b" l="l" r="r" t="t"/>
              <a:pathLst>
                <a:path extrusionOk="0" h="1472" w="4089">
                  <a:moveTo>
                    <a:pt x="1608" y="0"/>
                  </a:moveTo>
                  <a:cubicBezTo>
                    <a:pt x="1076" y="0"/>
                    <a:pt x="544" y="32"/>
                    <a:pt x="12" y="110"/>
                  </a:cubicBezTo>
                  <a:cubicBezTo>
                    <a:pt x="5" y="148"/>
                    <a:pt x="2" y="188"/>
                    <a:pt x="0" y="229"/>
                  </a:cubicBezTo>
                  <a:cubicBezTo>
                    <a:pt x="0" y="916"/>
                    <a:pt x="916" y="1471"/>
                    <a:pt x="2044" y="1471"/>
                  </a:cubicBezTo>
                  <a:cubicBezTo>
                    <a:pt x="3174" y="1471"/>
                    <a:pt x="4088" y="915"/>
                    <a:pt x="4088" y="229"/>
                  </a:cubicBezTo>
                  <a:cubicBezTo>
                    <a:pt x="4088" y="208"/>
                    <a:pt x="4085" y="188"/>
                    <a:pt x="4083" y="169"/>
                  </a:cubicBezTo>
                  <a:cubicBezTo>
                    <a:pt x="3257" y="76"/>
                    <a:pt x="2432"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2873576" y="693584"/>
              <a:ext cx="962177" cy="90312"/>
            </a:xfrm>
            <a:custGeom>
              <a:rect b="b" l="l" r="r" t="t"/>
              <a:pathLst>
                <a:path extrusionOk="0" h="1511" w="16098">
                  <a:moveTo>
                    <a:pt x="4" y="1509"/>
                  </a:moveTo>
                  <a:cubicBezTo>
                    <a:pt x="0" y="1420"/>
                    <a:pt x="51" y="1339"/>
                    <a:pt x="110" y="1275"/>
                  </a:cubicBezTo>
                  <a:cubicBezTo>
                    <a:pt x="171" y="1210"/>
                    <a:pt x="239" y="1154"/>
                    <a:pt x="316" y="1109"/>
                  </a:cubicBezTo>
                  <a:cubicBezTo>
                    <a:pt x="466" y="1018"/>
                    <a:pt x="627" y="941"/>
                    <a:pt x="791" y="880"/>
                  </a:cubicBezTo>
                  <a:cubicBezTo>
                    <a:pt x="1121" y="760"/>
                    <a:pt x="1456" y="658"/>
                    <a:pt x="1798" y="580"/>
                  </a:cubicBezTo>
                  <a:cubicBezTo>
                    <a:pt x="2481" y="421"/>
                    <a:pt x="3174" y="315"/>
                    <a:pt x="3867" y="231"/>
                  </a:cubicBezTo>
                  <a:cubicBezTo>
                    <a:pt x="5254" y="67"/>
                    <a:pt x="6653" y="6"/>
                    <a:pt x="8049" y="0"/>
                  </a:cubicBezTo>
                  <a:cubicBezTo>
                    <a:pt x="9446" y="6"/>
                    <a:pt x="10844" y="67"/>
                    <a:pt x="12232" y="231"/>
                  </a:cubicBezTo>
                  <a:cubicBezTo>
                    <a:pt x="12926" y="315"/>
                    <a:pt x="13617" y="421"/>
                    <a:pt x="14300" y="580"/>
                  </a:cubicBezTo>
                  <a:cubicBezTo>
                    <a:pt x="14642" y="658"/>
                    <a:pt x="14979" y="760"/>
                    <a:pt x="15307" y="880"/>
                  </a:cubicBezTo>
                  <a:cubicBezTo>
                    <a:pt x="15473" y="943"/>
                    <a:pt x="15632" y="1020"/>
                    <a:pt x="15784" y="1109"/>
                  </a:cubicBezTo>
                  <a:cubicBezTo>
                    <a:pt x="15859" y="1154"/>
                    <a:pt x="15929" y="1210"/>
                    <a:pt x="15990" y="1275"/>
                  </a:cubicBezTo>
                  <a:cubicBezTo>
                    <a:pt x="16047" y="1341"/>
                    <a:pt x="16098" y="1421"/>
                    <a:pt x="16094" y="1510"/>
                  </a:cubicBezTo>
                  <a:cubicBezTo>
                    <a:pt x="16091" y="1421"/>
                    <a:pt x="16033" y="1348"/>
                    <a:pt x="15974" y="1290"/>
                  </a:cubicBezTo>
                  <a:cubicBezTo>
                    <a:pt x="15909" y="1233"/>
                    <a:pt x="15838" y="1186"/>
                    <a:pt x="15761" y="1147"/>
                  </a:cubicBezTo>
                  <a:cubicBezTo>
                    <a:pt x="15607" y="1070"/>
                    <a:pt x="15447" y="1006"/>
                    <a:pt x="15281" y="955"/>
                  </a:cubicBezTo>
                  <a:cubicBezTo>
                    <a:pt x="14949" y="856"/>
                    <a:pt x="14612" y="779"/>
                    <a:pt x="14272" y="721"/>
                  </a:cubicBezTo>
                  <a:cubicBezTo>
                    <a:pt x="13590" y="599"/>
                    <a:pt x="12898" y="524"/>
                    <a:pt x="12209" y="461"/>
                  </a:cubicBezTo>
                  <a:cubicBezTo>
                    <a:pt x="10826" y="344"/>
                    <a:pt x="9437" y="297"/>
                    <a:pt x="8049" y="297"/>
                  </a:cubicBezTo>
                  <a:cubicBezTo>
                    <a:pt x="6661" y="297"/>
                    <a:pt x="5272" y="344"/>
                    <a:pt x="3889" y="461"/>
                  </a:cubicBezTo>
                  <a:cubicBezTo>
                    <a:pt x="3200" y="524"/>
                    <a:pt x="2509" y="599"/>
                    <a:pt x="1828" y="721"/>
                  </a:cubicBezTo>
                  <a:cubicBezTo>
                    <a:pt x="1486" y="779"/>
                    <a:pt x="1149" y="856"/>
                    <a:pt x="817" y="955"/>
                  </a:cubicBezTo>
                  <a:cubicBezTo>
                    <a:pt x="651" y="1006"/>
                    <a:pt x="492" y="1069"/>
                    <a:pt x="339" y="1147"/>
                  </a:cubicBezTo>
                  <a:cubicBezTo>
                    <a:pt x="260" y="1186"/>
                    <a:pt x="189" y="1233"/>
                    <a:pt x="126" y="1290"/>
                  </a:cubicBezTo>
                  <a:cubicBezTo>
                    <a:pt x="65" y="1348"/>
                    <a:pt x="9" y="1420"/>
                    <a:pt x="4" y="1509"/>
                  </a:cubicBezTo>
                  <a:close/>
                </a:path>
              </a:pathLst>
            </a:custGeom>
            <a:gradFill>
              <a:gsLst>
                <a:gs pos="0">
                  <a:schemeClr val="dk2"/>
                </a:gs>
                <a:gs pos="52999">
                  <a:schemeClr val="lt2"/>
                </a:gs>
                <a:gs pos="100000">
                  <a:schemeClr val="lt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33" name="Shape 5233"/>
        <p:cNvGrpSpPr/>
        <p:nvPr/>
      </p:nvGrpSpPr>
      <p:grpSpPr>
        <a:xfrm>
          <a:off x="0" y="0"/>
          <a:ext cx="0" cy="0"/>
          <a:chOff x="0" y="0"/>
          <a:chExt cx="0" cy="0"/>
        </a:xfrm>
      </p:grpSpPr>
      <p:sp>
        <p:nvSpPr>
          <p:cNvPr id="5234" name="Google Shape;5234;p5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5235" name="Google Shape;5235;p5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236" name="Google Shape;5236;p58"/>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40" name="Shape 5240"/>
        <p:cNvGrpSpPr/>
        <p:nvPr/>
      </p:nvGrpSpPr>
      <p:grpSpPr>
        <a:xfrm>
          <a:off x="0" y="0"/>
          <a:ext cx="0" cy="0"/>
          <a:chOff x="0" y="0"/>
          <a:chExt cx="0" cy="0"/>
        </a:xfrm>
      </p:grpSpPr>
      <p:sp>
        <p:nvSpPr>
          <p:cNvPr id="5241" name="Google Shape;5241;p59"/>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5242" name="Google Shape;5242;p5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5243" name="Google Shape;5243;p5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47" name="Shape 5247"/>
        <p:cNvGrpSpPr/>
        <p:nvPr/>
      </p:nvGrpSpPr>
      <p:grpSpPr>
        <a:xfrm>
          <a:off x="0" y="0"/>
          <a:ext cx="0" cy="0"/>
          <a:chOff x="0" y="0"/>
          <a:chExt cx="0" cy="0"/>
        </a:xfrm>
      </p:grpSpPr>
      <p:sp>
        <p:nvSpPr>
          <p:cNvPr id="5248" name="Google Shape;5248;p60"/>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5249" name="Google Shape;5249;p60"/>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Advent Pro</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https://fonts.google.com/specimen/Advent+Pro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Oxanium</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https://fonts.google.com/specimen/Oxanium</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5250" name="Google Shape;5250;p60"/>
          <p:cNvSpPr/>
          <p:nvPr/>
        </p:nvSpPr>
        <p:spPr>
          <a:xfrm>
            <a:off x="2052650"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0"/>
          <p:cNvSpPr/>
          <p:nvPr/>
        </p:nvSpPr>
        <p:spPr>
          <a:xfrm>
            <a:off x="3114470" y="2988225"/>
            <a:ext cx="791400" cy="754200"/>
          </a:xfrm>
          <a:prstGeom prst="roundRect">
            <a:avLst>
              <a:gd fmla="val 16667" name="adj"/>
            </a:avLst>
          </a:prstGeom>
          <a:solidFill>
            <a:srgbClr val="601E8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0"/>
          <p:cNvSpPr/>
          <p:nvPr/>
        </p:nvSpPr>
        <p:spPr>
          <a:xfrm>
            <a:off x="4176289" y="2988225"/>
            <a:ext cx="791400" cy="754200"/>
          </a:xfrm>
          <a:prstGeom prst="roundRect">
            <a:avLst>
              <a:gd fmla="val 16667" name="adj"/>
            </a:avLst>
          </a:prstGeom>
          <a:solidFill>
            <a:srgbClr val="FF31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5254" name="Google Shape;5254;p60"/>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#601e87</a:t>
            </a:r>
            <a:endParaRPr sz="1000">
              <a:solidFill>
                <a:srgbClr val="FFFFFF"/>
              </a:solidFill>
            </a:endParaRPr>
          </a:p>
        </p:txBody>
      </p:sp>
      <p:sp>
        <p:nvSpPr>
          <p:cNvPr id="5255" name="Google Shape;5255;p60"/>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#ff31ea</a:t>
            </a:r>
            <a:endParaRPr sz="1000">
              <a:solidFill>
                <a:srgbClr val="FFFFFF"/>
              </a:solidFill>
            </a:endParaRPr>
          </a:p>
        </p:txBody>
      </p:sp>
      <p:sp>
        <p:nvSpPr>
          <p:cNvPr id="5256" name="Google Shape;5256;p60"/>
          <p:cNvSpPr/>
          <p:nvPr/>
        </p:nvSpPr>
        <p:spPr>
          <a:xfrm>
            <a:off x="5238125" y="2988225"/>
            <a:ext cx="791400" cy="754200"/>
          </a:xfrm>
          <a:prstGeom prst="roundRect">
            <a:avLst>
              <a:gd fmla="val 16667" name="adj"/>
            </a:avLst>
          </a:prstGeom>
          <a:solidFill>
            <a:srgbClr val="8C21A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#8c21a5</a:t>
            </a:r>
            <a:endParaRPr sz="1000">
              <a:solidFill>
                <a:srgbClr val="FFFFFF"/>
              </a:solidFill>
            </a:endParaRPr>
          </a:p>
        </p:txBody>
      </p:sp>
      <p:sp>
        <p:nvSpPr>
          <p:cNvPr id="5258" name="Google Shape;5258;p60"/>
          <p:cNvSpPr/>
          <p:nvPr/>
        </p:nvSpPr>
        <p:spPr>
          <a:xfrm>
            <a:off x="2052650" y="3919325"/>
            <a:ext cx="791400" cy="754200"/>
          </a:xfrm>
          <a:prstGeom prst="roundRect">
            <a:avLst>
              <a:gd fmla="val 16667" name="adj"/>
            </a:avLst>
          </a:prstGeom>
          <a:solidFill>
            <a:srgbClr val="5E004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0"/>
          <p:cNvSpPr/>
          <p:nvPr/>
        </p:nvSpPr>
        <p:spPr>
          <a:xfrm>
            <a:off x="3114470" y="3919325"/>
            <a:ext cx="791400" cy="754200"/>
          </a:xfrm>
          <a:prstGeom prst="roundRect">
            <a:avLst>
              <a:gd fmla="val 16667" name="adj"/>
            </a:avLst>
          </a:prstGeom>
          <a:solidFill>
            <a:srgbClr val="00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4176289" y="3919325"/>
            <a:ext cx="791400" cy="754200"/>
          </a:xfrm>
          <a:prstGeom prst="roundRect">
            <a:avLst>
              <a:gd fmla="val 16667" name="adj"/>
            </a:avLst>
          </a:prstGeom>
          <a:solidFill>
            <a:srgbClr val="1D268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0"/>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#5e0045</a:t>
            </a:r>
            <a:endParaRPr sz="1000">
              <a:solidFill>
                <a:srgbClr val="FFFFFF"/>
              </a:solidFill>
            </a:endParaRPr>
          </a:p>
        </p:txBody>
      </p:sp>
      <p:sp>
        <p:nvSpPr>
          <p:cNvPr id="5262" name="Google Shape;5262;p60"/>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#00ffff</a:t>
            </a:r>
            <a:endParaRPr sz="1000">
              <a:solidFill>
                <a:schemeClr val="dk1"/>
              </a:solidFill>
            </a:endParaRPr>
          </a:p>
        </p:txBody>
      </p:sp>
      <p:sp>
        <p:nvSpPr>
          <p:cNvPr id="5263" name="Google Shape;5263;p60"/>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#1d2686</a:t>
            </a:r>
            <a:endParaRPr sz="1000">
              <a:solidFill>
                <a:srgbClr val="FFFFFF"/>
              </a:solidFill>
            </a:endParaRPr>
          </a:p>
        </p:txBody>
      </p:sp>
      <p:sp>
        <p:nvSpPr>
          <p:cNvPr id="5264" name="Google Shape;5264;p60"/>
          <p:cNvSpPr/>
          <p:nvPr/>
        </p:nvSpPr>
        <p:spPr>
          <a:xfrm>
            <a:off x="5238125" y="3919325"/>
            <a:ext cx="791400" cy="754200"/>
          </a:xfrm>
          <a:prstGeom prst="roundRect">
            <a:avLst>
              <a:gd fmla="val 16667" name="adj"/>
            </a:avLst>
          </a:prstGeom>
          <a:solidFill>
            <a:srgbClr val="1812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#181234</a:t>
            </a:r>
            <a:endParaRPr sz="1000">
              <a:solidFill>
                <a:srgbClr val="FFFFFF"/>
              </a:solidFill>
            </a:endParaRPr>
          </a:p>
        </p:txBody>
      </p:sp>
      <p:sp>
        <p:nvSpPr>
          <p:cNvPr id="5266" name="Google Shape;5266;p60"/>
          <p:cNvSpPr/>
          <p:nvPr/>
        </p:nvSpPr>
        <p:spPr>
          <a:xfrm>
            <a:off x="6299950" y="2988225"/>
            <a:ext cx="791400" cy="754200"/>
          </a:xfrm>
          <a:prstGeom prst="roundRect">
            <a:avLst>
              <a:gd fmla="val 16667" name="adj"/>
            </a:avLst>
          </a:prstGeom>
          <a:solidFill>
            <a:srgbClr val="A81A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#a81a8a</a:t>
            </a:r>
            <a:endParaRPr sz="1000">
              <a:solidFill>
                <a:srgbClr val="FFFFFF"/>
              </a:solidFill>
            </a:endParaRPr>
          </a:p>
        </p:txBody>
      </p:sp>
      <p:sp>
        <p:nvSpPr>
          <p:cNvPr id="5268" name="Google Shape;5268;p60"/>
          <p:cNvSpPr/>
          <p:nvPr/>
        </p:nvSpPr>
        <p:spPr>
          <a:xfrm>
            <a:off x="6299950" y="3919325"/>
            <a:ext cx="791400" cy="754200"/>
          </a:xfrm>
          <a:prstGeom prst="roundRect">
            <a:avLst>
              <a:gd fmla="val 16667" name="adj"/>
            </a:avLst>
          </a:prstGeom>
          <a:solidFill>
            <a:srgbClr val="00FF7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#00ff79</a:t>
            </a:r>
            <a:endParaRPr sz="1000">
              <a:solidFill>
                <a:schemeClr val="dk1"/>
              </a:solidFill>
            </a:endParaRPr>
          </a:p>
        </p:txBody>
      </p:sp>
      <p:sp>
        <p:nvSpPr>
          <p:cNvPr id="5270" name="Google Shape;5270;p6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74" name="Shape 5274"/>
        <p:cNvGrpSpPr/>
        <p:nvPr/>
      </p:nvGrpSpPr>
      <p:grpSpPr>
        <a:xfrm>
          <a:off x="0" y="0"/>
          <a:ext cx="0" cy="0"/>
          <a:chOff x="0" y="0"/>
          <a:chExt cx="0" cy="0"/>
        </a:xfrm>
      </p:grpSpPr>
      <p:sp>
        <p:nvSpPr>
          <p:cNvPr id="5275" name="Google Shape;5275;p61"/>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5276" name="Google Shape;5276;p61"/>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5277" name="Google Shape;5277;p61">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5278" name="Google Shape;5278;p61">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5279" name="Google Shape;5279;p61">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5280" name="Google Shape;5280;p61">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5281" name="Google Shape;5281;p61"/>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5282" name="Google Shape;5282;p61"/>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5283" name="Google Shape;5283;p61"/>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5284" name="Google Shape;5284;p61"/>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5285" name="Google Shape;5285;p61">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5286" name="Google Shape;5286;p6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90" name="Shape 5290"/>
        <p:cNvGrpSpPr/>
        <p:nvPr/>
      </p:nvGrpSpPr>
      <p:grpSpPr>
        <a:xfrm>
          <a:off x="0" y="0"/>
          <a:ext cx="0" cy="0"/>
          <a:chOff x="0" y="0"/>
          <a:chExt cx="0" cy="0"/>
        </a:xfrm>
      </p:grpSpPr>
      <p:sp>
        <p:nvSpPr>
          <p:cNvPr id="5291" name="Google Shape;5291;p62"/>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5292" name="Google Shape;5292;p62"/>
          <p:cNvGrpSpPr/>
          <p:nvPr/>
        </p:nvGrpSpPr>
        <p:grpSpPr>
          <a:xfrm>
            <a:off x="5156078" y="3085736"/>
            <a:ext cx="474294" cy="551291"/>
            <a:chOff x="4727025" y="1332775"/>
            <a:chExt cx="59900" cy="69625"/>
          </a:xfrm>
        </p:grpSpPr>
        <p:sp>
          <p:nvSpPr>
            <p:cNvPr id="5293" name="Google Shape;5293;p6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62"/>
          <p:cNvGrpSpPr/>
          <p:nvPr/>
        </p:nvGrpSpPr>
        <p:grpSpPr>
          <a:xfrm>
            <a:off x="5769734" y="2314340"/>
            <a:ext cx="555653" cy="557031"/>
            <a:chOff x="4820425" y="1329900"/>
            <a:chExt cx="70175" cy="70350"/>
          </a:xfrm>
        </p:grpSpPr>
        <p:sp>
          <p:nvSpPr>
            <p:cNvPr id="5296" name="Google Shape;5296;p6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62"/>
          <p:cNvGrpSpPr/>
          <p:nvPr/>
        </p:nvGrpSpPr>
        <p:grpSpPr>
          <a:xfrm>
            <a:off x="6396103" y="2318845"/>
            <a:ext cx="582574" cy="533871"/>
            <a:chOff x="4903200" y="1331525"/>
            <a:chExt cx="73575" cy="67425"/>
          </a:xfrm>
        </p:grpSpPr>
        <p:sp>
          <p:nvSpPr>
            <p:cNvPr id="5301" name="Google Shape;5301;p6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62"/>
          <p:cNvGrpSpPr/>
          <p:nvPr/>
        </p:nvGrpSpPr>
        <p:grpSpPr>
          <a:xfrm>
            <a:off x="5755581" y="3078709"/>
            <a:ext cx="583960" cy="565345"/>
            <a:chOff x="4815575" y="1416800"/>
            <a:chExt cx="73750" cy="71400"/>
          </a:xfrm>
        </p:grpSpPr>
        <p:sp>
          <p:nvSpPr>
            <p:cNvPr id="5304" name="Google Shape;5304;p6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62"/>
          <p:cNvGrpSpPr/>
          <p:nvPr/>
        </p:nvGrpSpPr>
        <p:grpSpPr>
          <a:xfrm>
            <a:off x="6390362" y="3108896"/>
            <a:ext cx="589898" cy="504970"/>
            <a:chOff x="4902475" y="1418875"/>
            <a:chExt cx="74500" cy="63775"/>
          </a:xfrm>
        </p:grpSpPr>
        <p:sp>
          <p:nvSpPr>
            <p:cNvPr id="5308" name="Google Shape;5308;p6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62"/>
          <p:cNvGrpSpPr/>
          <p:nvPr/>
        </p:nvGrpSpPr>
        <p:grpSpPr>
          <a:xfrm>
            <a:off x="5765577" y="3826000"/>
            <a:ext cx="563967" cy="567127"/>
            <a:chOff x="4818100" y="1507675"/>
            <a:chExt cx="71225" cy="71625"/>
          </a:xfrm>
        </p:grpSpPr>
        <p:sp>
          <p:nvSpPr>
            <p:cNvPr id="5311" name="Google Shape;5311;p6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62"/>
          <p:cNvGrpSpPr/>
          <p:nvPr/>
        </p:nvGrpSpPr>
        <p:grpSpPr>
          <a:xfrm>
            <a:off x="5079075" y="3829461"/>
            <a:ext cx="628301" cy="588505"/>
            <a:chOff x="4721450" y="1509475"/>
            <a:chExt cx="79350" cy="74325"/>
          </a:xfrm>
        </p:grpSpPr>
        <p:sp>
          <p:nvSpPr>
            <p:cNvPr id="5316" name="Google Shape;5316;p6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62"/>
          <p:cNvGrpSpPr/>
          <p:nvPr/>
        </p:nvGrpSpPr>
        <p:grpSpPr>
          <a:xfrm>
            <a:off x="6424608" y="3814027"/>
            <a:ext cx="557038" cy="562772"/>
            <a:chOff x="4906800" y="1507500"/>
            <a:chExt cx="70350" cy="71075"/>
          </a:xfrm>
        </p:grpSpPr>
        <p:sp>
          <p:nvSpPr>
            <p:cNvPr id="5321" name="Google Shape;5321;p6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62"/>
          <p:cNvGrpSpPr/>
          <p:nvPr/>
        </p:nvGrpSpPr>
        <p:grpSpPr>
          <a:xfrm>
            <a:off x="4462216" y="2340963"/>
            <a:ext cx="517934" cy="517934"/>
            <a:chOff x="3736598" y="2170606"/>
            <a:chExt cx="404889" cy="404889"/>
          </a:xfrm>
        </p:grpSpPr>
        <p:sp>
          <p:nvSpPr>
            <p:cNvPr id="5327" name="Google Shape;5327;p6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62"/>
          <p:cNvGrpSpPr/>
          <p:nvPr/>
        </p:nvGrpSpPr>
        <p:grpSpPr>
          <a:xfrm>
            <a:off x="3729277" y="2341061"/>
            <a:ext cx="586986" cy="517740"/>
            <a:chOff x="3161917" y="2170682"/>
            <a:chExt cx="458870" cy="404737"/>
          </a:xfrm>
        </p:grpSpPr>
        <p:sp>
          <p:nvSpPr>
            <p:cNvPr id="5332" name="Google Shape;5332;p6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62"/>
          <p:cNvGrpSpPr/>
          <p:nvPr/>
        </p:nvGrpSpPr>
        <p:grpSpPr>
          <a:xfrm>
            <a:off x="3752299" y="3102400"/>
            <a:ext cx="540943" cy="517963"/>
            <a:chOff x="3179914" y="2889488"/>
            <a:chExt cx="422876" cy="404911"/>
          </a:xfrm>
        </p:grpSpPr>
        <p:sp>
          <p:nvSpPr>
            <p:cNvPr id="5336" name="Google Shape;5336;p6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62"/>
          <p:cNvGrpSpPr/>
          <p:nvPr/>
        </p:nvGrpSpPr>
        <p:grpSpPr>
          <a:xfrm>
            <a:off x="4453093" y="3102358"/>
            <a:ext cx="536180" cy="518047"/>
            <a:chOff x="3729467" y="2889422"/>
            <a:chExt cx="419153" cy="404977"/>
          </a:xfrm>
        </p:grpSpPr>
        <p:sp>
          <p:nvSpPr>
            <p:cNvPr id="5343" name="Google Shape;5343;p6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2"/>
          <p:cNvGrpSpPr/>
          <p:nvPr/>
        </p:nvGrpSpPr>
        <p:grpSpPr>
          <a:xfrm>
            <a:off x="1990126" y="3445787"/>
            <a:ext cx="965351" cy="134611"/>
            <a:chOff x="4411970" y="2962952"/>
            <a:chExt cx="706544" cy="104212"/>
          </a:xfrm>
        </p:grpSpPr>
        <p:sp>
          <p:nvSpPr>
            <p:cNvPr id="5351" name="Google Shape;5351;p6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2"/>
          <p:cNvGrpSpPr/>
          <p:nvPr/>
        </p:nvGrpSpPr>
        <p:grpSpPr>
          <a:xfrm>
            <a:off x="1990126" y="3041077"/>
            <a:ext cx="960158" cy="289172"/>
            <a:chOff x="4411970" y="2726085"/>
            <a:chExt cx="643107" cy="193659"/>
          </a:xfrm>
        </p:grpSpPr>
        <p:sp>
          <p:nvSpPr>
            <p:cNvPr id="5356" name="Google Shape;5356;p6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62"/>
          <p:cNvGrpSpPr/>
          <p:nvPr/>
        </p:nvGrpSpPr>
        <p:grpSpPr>
          <a:xfrm>
            <a:off x="998624" y="3295400"/>
            <a:ext cx="811503" cy="252584"/>
            <a:chOff x="4411970" y="4340222"/>
            <a:chExt cx="779467" cy="242683"/>
          </a:xfrm>
        </p:grpSpPr>
        <p:sp>
          <p:nvSpPr>
            <p:cNvPr id="5360" name="Google Shape;5360;p6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62"/>
          <p:cNvGrpSpPr/>
          <p:nvPr/>
        </p:nvGrpSpPr>
        <p:grpSpPr>
          <a:xfrm>
            <a:off x="1990126" y="2709308"/>
            <a:ext cx="965160" cy="216230"/>
            <a:chOff x="4411970" y="2468674"/>
            <a:chExt cx="747317" cy="167425"/>
          </a:xfrm>
        </p:grpSpPr>
        <p:sp>
          <p:nvSpPr>
            <p:cNvPr id="5364" name="Google Shape;5364;p6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6" name="Google Shape;5366;p6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7" name="Google Shape;5367;p62"/>
          <p:cNvGrpSpPr/>
          <p:nvPr/>
        </p:nvGrpSpPr>
        <p:grpSpPr>
          <a:xfrm>
            <a:off x="997692" y="2334687"/>
            <a:ext cx="1959041" cy="208784"/>
            <a:chOff x="6336019" y="3733725"/>
            <a:chExt cx="2566206" cy="351310"/>
          </a:xfrm>
        </p:grpSpPr>
        <p:sp>
          <p:nvSpPr>
            <p:cNvPr id="5368" name="Google Shape;5368;p6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2"/>
          <p:cNvGrpSpPr/>
          <p:nvPr/>
        </p:nvGrpSpPr>
        <p:grpSpPr>
          <a:xfrm>
            <a:off x="1990126" y="3950602"/>
            <a:ext cx="946551" cy="153200"/>
            <a:chOff x="4404545" y="3301592"/>
            <a:chExt cx="782403" cy="129272"/>
          </a:xfrm>
        </p:grpSpPr>
        <p:sp>
          <p:nvSpPr>
            <p:cNvPr id="5373" name="Google Shape;5373;p6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62"/>
          <p:cNvGrpSpPr/>
          <p:nvPr/>
        </p:nvGrpSpPr>
        <p:grpSpPr>
          <a:xfrm>
            <a:off x="1990126" y="3695937"/>
            <a:ext cx="962257" cy="139127"/>
            <a:chOff x="4411970" y="3131459"/>
            <a:chExt cx="710520" cy="117397"/>
          </a:xfrm>
        </p:grpSpPr>
        <p:sp>
          <p:nvSpPr>
            <p:cNvPr id="5376" name="Google Shape;5376;p6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378" name="Google Shape;5378;p6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9" name="Google Shape;5379;p62"/>
          <p:cNvGrpSpPr/>
          <p:nvPr/>
        </p:nvGrpSpPr>
        <p:grpSpPr>
          <a:xfrm>
            <a:off x="990271" y="3621603"/>
            <a:ext cx="823838" cy="458988"/>
            <a:chOff x="4411970" y="1801825"/>
            <a:chExt cx="734586" cy="409262"/>
          </a:xfrm>
        </p:grpSpPr>
        <p:sp>
          <p:nvSpPr>
            <p:cNvPr id="5380" name="Google Shape;5380;p6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62"/>
          <p:cNvGrpSpPr/>
          <p:nvPr/>
        </p:nvGrpSpPr>
        <p:grpSpPr>
          <a:xfrm>
            <a:off x="3095243" y="2339173"/>
            <a:ext cx="521514" cy="521514"/>
            <a:chOff x="5681300" y="2527788"/>
            <a:chExt cx="805800" cy="805800"/>
          </a:xfrm>
        </p:grpSpPr>
        <p:sp>
          <p:nvSpPr>
            <p:cNvPr id="5383" name="Google Shape;5383;p6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62"/>
          <p:cNvGrpSpPr/>
          <p:nvPr/>
        </p:nvGrpSpPr>
        <p:grpSpPr>
          <a:xfrm>
            <a:off x="3089483" y="3094865"/>
            <a:ext cx="533033" cy="533033"/>
            <a:chOff x="4049800" y="640400"/>
            <a:chExt cx="858900" cy="858900"/>
          </a:xfrm>
        </p:grpSpPr>
        <p:sp>
          <p:nvSpPr>
            <p:cNvPr id="5386" name="Google Shape;5386;p6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62"/>
          <p:cNvGrpSpPr/>
          <p:nvPr/>
        </p:nvGrpSpPr>
        <p:grpSpPr>
          <a:xfrm>
            <a:off x="3014966" y="3772543"/>
            <a:ext cx="682068" cy="682068"/>
            <a:chOff x="5080188" y="927900"/>
            <a:chExt cx="961200" cy="961200"/>
          </a:xfrm>
        </p:grpSpPr>
        <p:sp>
          <p:nvSpPr>
            <p:cNvPr id="5389" name="Google Shape;5389;p6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62"/>
          <p:cNvGrpSpPr/>
          <p:nvPr/>
        </p:nvGrpSpPr>
        <p:grpSpPr>
          <a:xfrm>
            <a:off x="4478465" y="3869234"/>
            <a:ext cx="505650" cy="504006"/>
            <a:chOff x="6039282" y="1042577"/>
            <a:chExt cx="734315" cy="731929"/>
          </a:xfrm>
        </p:grpSpPr>
        <p:sp>
          <p:nvSpPr>
            <p:cNvPr id="5398" name="Google Shape;5398;p6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62"/>
          <p:cNvGrpSpPr/>
          <p:nvPr/>
        </p:nvGrpSpPr>
        <p:grpSpPr>
          <a:xfrm>
            <a:off x="5091067" y="2298862"/>
            <a:ext cx="567744" cy="602136"/>
            <a:chOff x="1825800" y="1651625"/>
            <a:chExt cx="539989" cy="571775"/>
          </a:xfrm>
        </p:grpSpPr>
        <p:sp>
          <p:nvSpPr>
            <p:cNvPr id="5420" name="Google Shape;5420;p6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62"/>
          <p:cNvGrpSpPr/>
          <p:nvPr/>
        </p:nvGrpSpPr>
        <p:grpSpPr>
          <a:xfrm>
            <a:off x="3765995" y="3855579"/>
            <a:ext cx="508123" cy="507955"/>
            <a:chOff x="1897577" y="2802432"/>
            <a:chExt cx="492176" cy="492014"/>
          </a:xfrm>
        </p:grpSpPr>
        <p:sp>
          <p:nvSpPr>
            <p:cNvPr id="5425" name="Google Shape;5425;p6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62"/>
          <p:cNvGrpSpPr/>
          <p:nvPr/>
        </p:nvGrpSpPr>
        <p:grpSpPr>
          <a:xfrm>
            <a:off x="997525" y="4169123"/>
            <a:ext cx="809227" cy="200842"/>
            <a:chOff x="2013045" y="4813233"/>
            <a:chExt cx="921986" cy="228854"/>
          </a:xfrm>
        </p:grpSpPr>
        <p:sp>
          <p:nvSpPr>
            <p:cNvPr id="5438" name="Google Shape;5438;p6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62"/>
          <p:cNvGrpSpPr/>
          <p:nvPr/>
        </p:nvGrpSpPr>
        <p:grpSpPr>
          <a:xfrm>
            <a:off x="1005985" y="2656004"/>
            <a:ext cx="792421" cy="269941"/>
            <a:chOff x="1046767" y="4756633"/>
            <a:chExt cx="859646" cy="292841"/>
          </a:xfrm>
        </p:grpSpPr>
        <p:sp>
          <p:nvSpPr>
            <p:cNvPr id="5441" name="Google Shape;5441;p6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4" name="Google Shape;5444;p6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8" name="Google Shape;5448;p62"/>
          <p:cNvGrpSpPr/>
          <p:nvPr/>
        </p:nvGrpSpPr>
        <p:grpSpPr>
          <a:xfrm>
            <a:off x="7141841" y="2550562"/>
            <a:ext cx="166473" cy="141497"/>
            <a:chOff x="4660325" y="1866850"/>
            <a:chExt cx="68350" cy="58100"/>
          </a:xfrm>
        </p:grpSpPr>
        <p:sp>
          <p:nvSpPr>
            <p:cNvPr id="5449" name="Google Shape;5449;p6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62"/>
          <p:cNvGrpSpPr/>
          <p:nvPr/>
        </p:nvGrpSpPr>
        <p:grpSpPr>
          <a:xfrm>
            <a:off x="7451186" y="2576286"/>
            <a:ext cx="162515" cy="90049"/>
            <a:chOff x="4791775" y="1877500"/>
            <a:chExt cx="66725" cy="36975"/>
          </a:xfrm>
        </p:grpSpPr>
        <p:sp>
          <p:nvSpPr>
            <p:cNvPr id="5452" name="Google Shape;5452;p6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62"/>
          <p:cNvGrpSpPr/>
          <p:nvPr/>
        </p:nvGrpSpPr>
        <p:grpSpPr>
          <a:xfrm>
            <a:off x="7772899" y="2576286"/>
            <a:ext cx="144979" cy="90049"/>
            <a:chOff x="4923925" y="1877500"/>
            <a:chExt cx="59525" cy="36975"/>
          </a:xfrm>
        </p:grpSpPr>
        <p:sp>
          <p:nvSpPr>
            <p:cNvPr id="5455" name="Google Shape;5455;p6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62"/>
          <p:cNvGrpSpPr/>
          <p:nvPr/>
        </p:nvGrpSpPr>
        <p:grpSpPr>
          <a:xfrm>
            <a:off x="8067390" y="2558477"/>
            <a:ext cx="141447" cy="125667"/>
            <a:chOff x="5058450" y="1870100"/>
            <a:chExt cx="58075" cy="51600"/>
          </a:xfrm>
        </p:grpSpPr>
        <p:sp>
          <p:nvSpPr>
            <p:cNvPr id="5458" name="Google Shape;5458;p6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62"/>
          <p:cNvGrpSpPr/>
          <p:nvPr/>
        </p:nvGrpSpPr>
        <p:grpSpPr>
          <a:xfrm>
            <a:off x="7481905" y="2980885"/>
            <a:ext cx="101077" cy="107645"/>
            <a:chOff x="4811425" y="2065025"/>
            <a:chExt cx="41500" cy="44200"/>
          </a:xfrm>
        </p:grpSpPr>
        <p:sp>
          <p:nvSpPr>
            <p:cNvPr id="5461" name="Google Shape;5461;p6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62"/>
          <p:cNvGrpSpPr/>
          <p:nvPr/>
        </p:nvGrpSpPr>
        <p:grpSpPr>
          <a:xfrm>
            <a:off x="7774342" y="2981098"/>
            <a:ext cx="120867" cy="107218"/>
            <a:chOff x="4929875" y="2065025"/>
            <a:chExt cx="49625" cy="44025"/>
          </a:xfrm>
        </p:grpSpPr>
        <p:sp>
          <p:nvSpPr>
            <p:cNvPr id="5464" name="Google Shape;5464;p6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62"/>
          <p:cNvGrpSpPr/>
          <p:nvPr/>
        </p:nvGrpSpPr>
        <p:grpSpPr>
          <a:xfrm>
            <a:off x="8103011" y="2984112"/>
            <a:ext cx="70206" cy="101191"/>
            <a:chOff x="5083925" y="2066350"/>
            <a:chExt cx="28825" cy="41550"/>
          </a:xfrm>
        </p:grpSpPr>
        <p:sp>
          <p:nvSpPr>
            <p:cNvPr id="5467" name="Google Shape;5467;p6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62"/>
          <p:cNvGrpSpPr/>
          <p:nvPr/>
        </p:nvGrpSpPr>
        <p:grpSpPr>
          <a:xfrm>
            <a:off x="7134565" y="2999759"/>
            <a:ext cx="181026" cy="69896"/>
            <a:chOff x="4659775" y="2072775"/>
            <a:chExt cx="74325" cy="28700"/>
          </a:xfrm>
        </p:grpSpPr>
        <p:sp>
          <p:nvSpPr>
            <p:cNvPr id="5470" name="Google Shape;5470;p6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62"/>
          <p:cNvGrpSpPr/>
          <p:nvPr/>
        </p:nvGrpSpPr>
        <p:grpSpPr>
          <a:xfrm>
            <a:off x="8054421" y="2790324"/>
            <a:ext cx="167387" cy="89197"/>
            <a:chOff x="4662475" y="1976500"/>
            <a:chExt cx="68725" cy="36625"/>
          </a:xfrm>
        </p:grpSpPr>
        <p:sp>
          <p:nvSpPr>
            <p:cNvPr id="5474" name="Google Shape;5474;p6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62"/>
          <p:cNvGrpSpPr/>
          <p:nvPr/>
        </p:nvGrpSpPr>
        <p:grpSpPr>
          <a:xfrm>
            <a:off x="7751326" y="2793764"/>
            <a:ext cx="166899" cy="82317"/>
            <a:chOff x="4920150" y="1977875"/>
            <a:chExt cx="68525" cy="33800"/>
          </a:xfrm>
        </p:grpSpPr>
        <p:sp>
          <p:nvSpPr>
            <p:cNvPr id="5478" name="Google Shape;5478;p6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62"/>
          <p:cNvGrpSpPr/>
          <p:nvPr/>
        </p:nvGrpSpPr>
        <p:grpSpPr>
          <a:xfrm>
            <a:off x="7162483" y="3197682"/>
            <a:ext cx="125190" cy="127859"/>
            <a:chOff x="4676550" y="2160575"/>
            <a:chExt cx="51400" cy="52500"/>
          </a:xfrm>
        </p:grpSpPr>
        <p:sp>
          <p:nvSpPr>
            <p:cNvPr id="5482" name="Google Shape;5482;p6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62"/>
          <p:cNvGrpSpPr/>
          <p:nvPr/>
        </p:nvGrpSpPr>
        <p:grpSpPr>
          <a:xfrm>
            <a:off x="7459741" y="3204714"/>
            <a:ext cx="145405" cy="113794"/>
            <a:chOff x="4768325" y="2163475"/>
            <a:chExt cx="59700" cy="46725"/>
          </a:xfrm>
        </p:grpSpPr>
        <p:sp>
          <p:nvSpPr>
            <p:cNvPr id="5486" name="Google Shape;5486;p6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8" name="Google Shape;5488;p6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4" name="Google Shape;5494;p62"/>
          <p:cNvGrpSpPr/>
          <p:nvPr/>
        </p:nvGrpSpPr>
        <p:grpSpPr>
          <a:xfrm>
            <a:off x="7476059" y="3459808"/>
            <a:ext cx="112768" cy="106853"/>
            <a:chOff x="4768575" y="2253950"/>
            <a:chExt cx="46300" cy="43875"/>
          </a:xfrm>
        </p:grpSpPr>
        <p:sp>
          <p:nvSpPr>
            <p:cNvPr id="5495" name="Google Shape;5495;p6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62"/>
          <p:cNvGrpSpPr/>
          <p:nvPr/>
        </p:nvGrpSpPr>
        <p:grpSpPr>
          <a:xfrm>
            <a:off x="7775682" y="3948834"/>
            <a:ext cx="118187" cy="146246"/>
            <a:chOff x="4960900" y="2433225"/>
            <a:chExt cx="48525" cy="60050"/>
          </a:xfrm>
        </p:grpSpPr>
        <p:sp>
          <p:nvSpPr>
            <p:cNvPr id="5498" name="Google Shape;5498;p6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2"/>
          <p:cNvGrpSpPr/>
          <p:nvPr/>
        </p:nvGrpSpPr>
        <p:grpSpPr>
          <a:xfrm>
            <a:off x="7464247" y="4212895"/>
            <a:ext cx="136394" cy="143810"/>
            <a:chOff x="4854075" y="2527625"/>
            <a:chExt cx="56000" cy="59050"/>
          </a:xfrm>
        </p:grpSpPr>
        <p:sp>
          <p:nvSpPr>
            <p:cNvPr id="5501" name="Google Shape;5501;p6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3" name="Google Shape;5503;p6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6" name="Google Shape;5506;p62"/>
          <p:cNvGrpSpPr/>
          <p:nvPr/>
        </p:nvGrpSpPr>
        <p:grpSpPr>
          <a:xfrm>
            <a:off x="8088458" y="3676639"/>
            <a:ext cx="99312" cy="160797"/>
            <a:chOff x="5059700" y="2334775"/>
            <a:chExt cx="40775" cy="66025"/>
          </a:xfrm>
        </p:grpSpPr>
        <p:sp>
          <p:nvSpPr>
            <p:cNvPr id="5507" name="Google Shape;5507;p6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62"/>
          <p:cNvGrpSpPr/>
          <p:nvPr/>
        </p:nvGrpSpPr>
        <p:grpSpPr>
          <a:xfrm>
            <a:off x="8045622" y="3941771"/>
            <a:ext cx="184984" cy="160371"/>
            <a:chOff x="5037700" y="2430325"/>
            <a:chExt cx="75950" cy="65850"/>
          </a:xfrm>
        </p:grpSpPr>
        <p:sp>
          <p:nvSpPr>
            <p:cNvPr id="5517" name="Google Shape;5517;p6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62"/>
          <p:cNvGrpSpPr/>
          <p:nvPr/>
        </p:nvGrpSpPr>
        <p:grpSpPr>
          <a:xfrm>
            <a:off x="7465128" y="3708223"/>
            <a:ext cx="173014" cy="97629"/>
            <a:chOff x="4756975" y="2341800"/>
            <a:chExt cx="91975" cy="51925"/>
          </a:xfrm>
        </p:grpSpPr>
        <p:sp>
          <p:nvSpPr>
            <p:cNvPr id="5520" name="Google Shape;5520;p6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62"/>
          <p:cNvGrpSpPr/>
          <p:nvPr/>
        </p:nvGrpSpPr>
        <p:grpSpPr>
          <a:xfrm>
            <a:off x="7732065" y="4196920"/>
            <a:ext cx="212497" cy="175761"/>
            <a:chOff x="4943575" y="2516350"/>
            <a:chExt cx="98675" cy="81700"/>
          </a:xfrm>
        </p:grpSpPr>
        <p:sp>
          <p:nvSpPr>
            <p:cNvPr id="5541" name="Google Shape;5541;p6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9" name="Google Shape;5619;p6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7" name="Shape 5627"/>
        <p:cNvGrpSpPr/>
        <p:nvPr/>
      </p:nvGrpSpPr>
      <p:grpSpPr>
        <a:xfrm>
          <a:off x="0" y="0"/>
          <a:ext cx="0" cy="0"/>
          <a:chOff x="0" y="0"/>
          <a:chExt cx="0" cy="0"/>
        </a:xfrm>
      </p:grpSpPr>
      <p:grpSp>
        <p:nvGrpSpPr>
          <p:cNvPr id="5628" name="Google Shape;5628;p63"/>
          <p:cNvGrpSpPr/>
          <p:nvPr/>
        </p:nvGrpSpPr>
        <p:grpSpPr>
          <a:xfrm>
            <a:off x="719115" y="2852867"/>
            <a:ext cx="2622876" cy="1333540"/>
            <a:chOff x="238125" y="1038125"/>
            <a:chExt cx="7146800" cy="3633625"/>
          </a:xfrm>
        </p:grpSpPr>
        <p:sp>
          <p:nvSpPr>
            <p:cNvPr id="5629" name="Google Shape;5629;p6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3"/>
          <p:cNvGrpSpPr/>
          <p:nvPr/>
        </p:nvGrpSpPr>
        <p:grpSpPr>
          <a:xfrm>
            <a:off x="6647587" y="3567393"/>
            <a:ext cx="560636" cy="516497"/>
            <a:chOff x="6652051" y="3714143"/>
            <a:chExt cx="560636" cy="516497"/>
          </a:xfrm>
        </p:grpSpPr>
        <p:grpSp>
          <p:nvGrpSpPr>
            <p:cNvPr id="7202" name="Google Shape;7202;p63"/>
            <p:cNvGrpSpPr/>
            <p:nvPr/>
          </p:nvGrpSpPr>
          <p:grpSpPr>
            <a:xfrm>
              <a:off x="6669657" y="3716715"/>
              <a:ext cx="466768" cy="464314"/>
              <a:chOff x="3139766" y="765669"/>
              <a:chExt cx="886380" cy="881888"/>
            </a:xfrm>
          </p:grpSpPr>
          <p:grpSp>
            <p:nvGrpSpPr>
              <p:cNvPr id="7203" name="Google Shape;7203;p63"/>
              <p:cNvGrpSpPr/>
              <p:nvPr/>
            </p:nvGrpSpPr>
            <p:grpSpPr>
              <a:xfrm>
                <a:off x="3139766" y="765669"/>
                <a:ext cx="886380" cy="881888"/>
                <a:chOff x="3139766" y="765669"/>
                <a:chExt cx="886380" cy="881888"/>
              </a:xfrm>
            </p:grpSpPr>
            <p:sp>
              <p:nvSpPr>
                <p:cNvPr id="7204" name="Google Shape;7204;p6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3" name="Google Shape;7213;p6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6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3"/>
          <p:cNvGrpSpPr/>
          <p:nvPr/>
        </p:nvGrpSpPr>
        <p:grpSpPr>
          <a:xfrm>
            <a:off x="7646296" y="3047976"/>
            <a:ext cx="104231" cy="320340"/>
            <a:chOff x="7564426" y="3224343"/>
            <a:chExt cx="119985" cy="368801"/>
          </a:xfrm>
        </p:grpSpPr>
        <p:sp>
          <p:nvSpPr>
            <p:cNvPr id="7219" name="Google Shape;7219;p6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3"/>
          <p:cNvGrpSpPr/>
          <p:nvPr/>
        </p:nvGrpSpPr>
        <p:grpSpPr>
          <a:xfrm>
            <a:off x="7345785" y="3042077"/>
            <a:ext cx="189489" cy="332132"/>
            <a:chOff x="8370831" y="3202002"/>
            <a:chExt cx="218129" cy="382376"/>
          </a:xfrm>
        </p:grpSpPr>
        <p:sp>
          <p:nvSpPr>
            <p:cNvPr id="7222" name="Google Shape;7222;p6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3"/>
          <p:cNvGrpSpPr/>
          <p:nvPr/>
        </p:nvGrpSpPr>
        <p:grpSpPr>
          <a:xfrm>
            <a:off x="8069174" y="3453209"/>
            <a:ext cx="309429" cy="267000"/>
            <a:chOff x="6742064" y="3750480"/>
            <a:chExt cx="399315" cy="344560"/>
          </a:xfrm>
        </p:grpSpPr>
        <p:sp>
          <p:nvSpPr>
            <p:cNvPr id="7225" name="Google Shape;7225;p6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3"/>
          <p:cNvGrpSpPr/>
          <p:nvPr/>
        </p:nvGrpSpPr>
        <p:grpSpPr>
          <a:xfrm>
            <a:off x="7608193" y="3804257"/>
            <a:ext cx="180437" cy="281608"/>
            <a:chOff x="7248525" y="3739696"/>
            <a:chExt cx="230531" cy="359790"/>
          </a:xfrm>
        </p:grpSpPr>
        <p:sp>
          <p:nvSpPr>
            <p:cNvPr id="7228" name="Google Shape;7228;p6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3"/>
          <p:cNvGrpSpPr/>
          <p:nvPr/>
        </p:nvGrpSpPr>
        <p:grpSpPr>
          <a:xfrm>
            <a:off x="7854113" y="3447481"/>
            <a:ext cx="162896" cy="278710"/>
            <a:chOff x="7601242" y="3729267"/>
            <a:chExt cx="222566" cy="380803"/>
          </a:xfrm>
        </p:grpSpPr>
        <p:sp>
          <p:nvSpPr>
            <p:cNvPr id="7231" name="Google Shape;7231;p6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3" name="Google Shape;7233;p63"/>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4" name="Google Shape;7234;p63"/>
          <p:cNvGrpSpPr/>
          <p:nvPr/>
        </p:nvGrpSpPr>
        <p:grpSpPr>
          <a:xfrm>
            <a:off x="7343758" y="3448622"/>
            <a:ext cx="193543" cy="275990"/>
            <a:chOff x="8304647" y="3738687"/>
            <a:chExt cx="225076" cy="320956"/>
          </a:xfrm>
        </p:grpSpPr>
        <p:sp>
          <p:nvSpPr>
            <p:cNvPr id="7235" name="Google Shape;7235;p6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3"/>
          <p:cNvGrpSpPr/>
          <p:nvPr/>
        </p:nvGrpSpPr>
        <p:grpSpPr>
          <a:xfrm>
            <a:off x="7616251" y="3448622"/>
            <a:ext cx="178492" cy="275990"/>
            <a:chOff x="8615101" y="3738687"/>
            <a:chExt cx="207573" cy="320956"/>
          </a:xfrm>
        </p:grpSpPr>
        <p:sp>
          <p:nvSpPr>
            <p:cNvPr id="7239" name="Google Shape;7239;p6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2" name="Google Shape;7242;p63"/>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3" name="Google Shape;7243;p63"/>
          <p:cNvGrpSpPr/>
          <p:nvPr/>
        </p:nvGrpSpPr>
        <p:grpSpPr>
          <a:xfrm>
            <a:off x="7841782" y="3851282"/>
            <a:ext cx="187557" cy="187557"/>
            <a:chOff x="8565775" y="671075"/>
            <a:chExt cx="441000" cy="441000"/>
          </a:xfrm>
        </p:grpSpPr>
        <p:sp>
          <p:nvSpPr>
            <p:cNvPr id="7244" name="Google Shape;7244;p6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6" name="Google Shape;7246;p63"/>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8" name="Google Shape;7248;p63"/>
          <p:cNvGrpSpPr/>
          <p:nvPr/>
        </p:nvGrpSpPr>
        <p:grpSpPr>
          <a:xfrm>
            <a:off x="5996254" y="2923808"/>
            <a:ext cx="587865" cy="517731"/>
            <a:chOff x="6000718" y="3070557"/>
            <a:chExt cx="587865" cy="517731"/>
          </a:xfrm>
        </p:grpSpPr>
        <p:sp>
          <p:nvSpPr>
            <p:cNvPr id="7249" name="Google Shape;7249;p6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63"/>
          <p:cNvGrpSpPr/>
          <p:nvPr/>
        </p:nvGrpSpPr>
        <p:grpSpPr>
          <a:xfrm>
            <a:off x="6011059" y="3567468"/>
            <a:ext cx="557665" cy="516387"/>
            <a:chOff x="6015523" y="3714217"/>
            <a:chExt cx="557665" cy="516387"/>
          </a:xfrm>
        </p:grpSpPr>
        <p:grpSp>
          <p:nvGrpSpPr>
            <p:cNvPr id="7260" name="Google Shape;7260;p63"/>
            <p:cNvGrpSpPr/>
            <p:nvPr/>
          </p:nvGrpSpPr>
          <p:grpSpPr>
            <a:xfrm>
              <a:off x="6036094" y="3716980"/>
              <a:ext cx="529822" cy="510480"/>
              <a:chOff x="3148311" y="-545634"/>
              <a:chExt cx="1006118" cy="969572"/>
            </a:xfrm>
          </p:grpSpPr>
          <p:sp>
            <p:nvSpPr>
              <p:cNvPr id="7261" name="Google Shape;7261;p6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1" name="Google Shape;7271;p6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3"/>
          <p:cNvGrpSpPr/>
          <p:nvPr/>
        </p:nvGrpSpPr>
        <p:grpSpPr>
          <a:xfrm>
            <a:off x="6639841" y="2926879"/>
            <a:ext cx="576302" cy="511871"/>
            <a:chOff x="6644304" y="3073628"/>
            <a:chExt cx="576302" cy="511871"/>
          </a:xfrm>
        </p:grpSpPr>
        <p:grpSp>
          <p:nvGrpSpPr>
            <p:cNvPr id="7273" name="Google Shape;7273;p63"/>
            <p:cNvGrpSpPr/>
            <p:nvPr/>
          </p:nvGrpSpPr>
          <p:grpSpPr>
            <a:xfrm>
              <a:off x="6712169" y="3073651"/>
              <a:ext cx="481611" cy="506713"/>
              <a:chOff x="1833536" y="-546641"/>
              <a:chExt cx="914567" cy="962419"/>
            </a:xfrm>
          </p:grpSpPr>
          <p:grpSp>
            <p:nvGrpSpPr>
              <p:cNvPr id="7274" name="Google Shape;7274;p63"/>
              <p:cNvGrpSpPr/>
              <p:nvPr/>
            </p:nvGrpSpPr>
            <p:grpSpPr>
              <a:xfrm>
                <a:off x="1833536" y="-524249"/>
                <a:ext cx="914567" cy="940027"/>
                <a:chOff x="1833536" y="-524249"/>
                <a:chExt cx="914567" cy="940027"/>
              </a:xfrm>
            </p:grpSpPr>
            <p:sp>
              <p:nvSpPr>
                <p:cNvPr id="7275" name="Google Shape;7275;p6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0" name="Google Shape;7280;p6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4" name="Google Shape;7284;p6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63"/>
          <p:cNvGrpSpPr/>
          <p:nvPr/>
        </p:nvGrpSpPr>
        <p:grpSpPr>
          <a:xfrm>
            <a:off x="5904877" y="1016248"/>
            <a:ext cx="2435960" cy="1297725"/>
            <a:chOff x="233350" y="949250"/>
            <a:chExt cx="7137300" cy="3802300"/>
          </a:xfrm>
        </p:grpSpPr>
        <p:sp>
          <p:nvSpPr>
            <p:cNvPr id="7286" name="Google Shape;7286;p6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3"/>
          <p:cNvGrpSpPr/>
          <p:nvPr/>
        </p:nvGrpSpPr>
        <p:grpSpPr>
          <a:xfrm>
            <a:off x="698034" y="977939"/>
            <a:ext cx="2665073" cy="1317140"/>
            <a:chOff x="793334" y="1192826"/>
            <a:chExt cx="2665073" cy="1317140"/>
          </a:xfrm>
        </p:grpSpPr>
        <p:sp>
          <p:nvSpPr>
            <p:cNvPr id="7338" name="Google Shape;7338;p6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63"/>
          <p:cNvGrpSpPr/>
          <p:nvPr/>
        </p:nvGrpSpPr>
        <p:grpSpPr>
          <a:xfrm>
            <a:off x="3416804" y="902588"/>
            <a:ext cx="2310381" cy="1488888"/>
            <a:chOff x="229225" y="549050"/>
            <a:chExt cx="7161750" cy="4615275"/>
          </a:xfrm>
        </p:grpSpPr>
        <p:sp>
          <p:nvSpPr>
            <p:cNvPr id="11306" name="Google Shape;11306;p6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3"/>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63"/>
          <p:cNvGrpSpPr/>
          <p:nvPr/>
        </p:nvGrpSpPr>
        <p:grpSpPr>
          <a:xfrm>
            <a:off x="3514722" y="2832485"/>
            <a:ext cx="2310282" cy="1374222"/>
            <a:chOff x="238125" y="732525"/>
            <a:chExt cx="7130500" cy="4241425"/>
          </a:xfrm>
        </p:grpSpPr>
        <p:sp>
          <p:nvSpPr>
            <p:cNvPr id="11424" name="Google Shape;11424;p6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1" name="Shape 11541"/>
        <p:cNvGrpSpPr/>
        <p:nvPr/>
      </p:nvGrpSpPr>
      <p:grpSpPr>
        <a:xfrm>
          <a:off x="0" y="0"/>
          <a:ext cx="0" cy="0"/>
          <a:chOff x="0" y="0"/>
          <a:chExt cx="0" cy="0"/>
        </a:xfrm>
      </p:grpSpPr>
      <p:grpSp>
        <p:nvGrpSpPr>
          <p:cNvPr id="11542" name="Google Shape;11542;p64"/>
          <p:cNvGrpSpPr/>
          <p:nvPr/>
        </p:nvGrpSpPr>
        <p:grpSpPr>
          <a:xfrm>
            <a:off x="2100561" y="3398658"/>
            <a:ext cx="1102891" cy="760337"/>
            <a:chOff x="4967783" y="2151471"/>
            <a:chExt cx="3920692" cy="2702940"/>
          </a:xfrm>
        </p:grpSpPr>
        <p:grpSp>
          <p:nvGrpSpPr>
            <p:cNvPr id="11543" name="Google Shape;11543;p64"/>
            <p:cNvGrpSpPr/>
            <p:nvPr/>
          </p:nvGrpSpPr>
          <p:grpSpPr>
            <a:xfrm>
              <a:off x="5045709" y="2252109"/>
              <a:ext cx="3761071" cy="2501708"/>
              <a:chOff x="2691784" y="1805334"/>
              <a:chExt cx="3761071" cy="2501708"/>
            </a:xfrm>
          </p:grpSpPr>
          <p:sp>
            <p:nvSpPr>
              <p:cNvPr id="11544" name="Google Shape;11544;p6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64"/>
            <p:cNvGrpSpPr/>
            <p:nvPr/>
          </p:nvGrpSpPr>
          <p:grpSpPr>
            <a:xfrm>
              <a:off x="4967783" y="2151471"/>
              <a:ext cx="3920692" cy="2702940"/>
              <a:chOff x="2613858" y="1704696"/>
              <a:chExt cx="3920692" cy="2702940"/>
            </a:xfrm>
          </p:grpSpPr>
          <p:sp>
            <p:nvSpPr>
              <p:cNvPr id="11552" name="Google Shape;11552;p6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57" name="Google Shape;11557;p64"/>
          <p:cNvGrpSpPr/>
          <p:nvPr/>
        </p:nvGrpSpPr>
        <p:grpSpPr>
          <a:xfrm>
            <a:off x="3504470" y="1286935"/>
            <a:ext cx="1561911" cy="708580"/>
            <a:chOff x="3530532" y="1496185"/>
            <a:chExt cx="1561911" cy="708580"/>
          </a:xfrm>
        </p:grpSpPr>
        <p:grpSp>
          <p:nvGrpSpPr>
            <p:cNvPr id="11558" name="Google Shape;11558;p64"/>
            <p:cNvGrpSpPr/>
            <p:nvPr/>
          </p:nvGrpSpPr>
          <p:grpSpPr>
            <a:xfrm>
              <a:off x="3720318" y="1857562"/>
              <a:ext cx="1372125" cy="54"/>
              <a:chOff x="3720318" y="1857562"/>
              <a:chExt cx="1372125" cy="54"/>
            </a:xfrm>
          </p:grpSpPr>
          <p:cxnSp>
            <p:nvCxnSpPr>
              <p:cNvPr id="11559" name="Google Shape;11559;p64"/>
              <p:cNvCxnSpPr>
                <a:endCxn id="1156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61" name="Google Shape;11561;p6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62" name="Google Shape;11562;p6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63" name="Google Shape;11563;p64"/>
              <p:cNvCxnSpPr>
                <a:stCxn id="1156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564" name="Google Shape;11564;p64"/>
            <p:cNvGrpSpPr/>
            <p:nvPr/>
          </p:nvGrpSpPr>
          <p:grpSpPr>
            <a:xfrm>
              <a:off x="3567462" y="1496185"/>
              <a:ext cx="286587" cy="272914"/>
              <a:chOff x="3567462" y="1496185"/>
              <a:chExt cx="286587" cy="272914"/>
            </a:xfrm>
          </p:grpSpPr>
          <p:cxnSp>
            <p:nvCxnSpPr>
              <p:cNvPr id="11565" name="Google Shape;11565;p6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66" name="Google Shape;11566;p64"/>
              <p:cNvSpPr/>
              <p:nvPr/>
            </p:nvSpPr>
            <p:spPr>
              <a:xfrm>
                <a:off x="3567462"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7" name="Google Shape;11567;p6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9" name="Google Shape;11569;p64"/>
            <p:cNvGrpSpPr/>
            <p:nvPr/>
          </p:nvGrpSpPr>
          <p:grpSpPr>
            <a:xfrm>
              <a:off x="3929014" y="1960574"/>
              <a:ext cx="286587" cy="242378"/>
              <a:chOff x="3929014" y="1960574"/>
              <a:chExt cx="286587" cy="242378"/>
            </a:xfrm>
          </p:grpSpPr>
          <p:cxnSp>
            <p:nvCxnSpPr>
              <p:cNvPr id="11570" name="Google Shape;11570;p6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571" name="Google Shape;11571;p64"/>
              <p:cNvSpPr/>
              <p:nvPr/>
            </p:nvSpPr>
            <p:spPr>
              <a:xfrm>
                <a:off x="3929014" y="2103016"/>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64"/>
            <p:cNvGrpSpPr/>
            <p:nvPr/>
          </p:nvGrpSpPr>
          <p:grpSpPr>
            <a:xfrm>
              <a:off x="4290828" y="1496185"/>
              <a:ext cx="286587" cy="272914"/>
              <a:chOff x="4290828" y="1496185"/>
              <a:chExt cx="286587" cy="272914"/>
            </a:xfrm>
          </p:grpSpPr>
          <p:cxnSp>
            <p:nvCxnSpPr>
              <p:cNvPr id="11573" name="Google Shape;11573;p6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74" name="Google Shape;11574;p64"/>
              <p:cNvSpPr/>
              <p:nvPr/>
            </p:nvSpPr>
            <p:spPr>
              <a:xfrm>
                <a:off x="4290828"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5" name="Google Shape;11575;p6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6" name="Google Shape;11576;p64"/>
            <p:cNvGrpSpPr/>
            <p:nvPr/>
          </p:nvGrpSpPr>
          <p:grpSpPr>
            <a:xfrm>
              <a:off x="4657726" y="1959674"/>
              <a:ext cx="286500" cy="245092"/>
              <a:chOff x="4657726" y="1959674"/>
              <a:chExt cx="286500" cy="245092"/>
            </a:xfrm>
          </p:grpSpPr>
          <p:cxnSp>
            <p:nvCxnSpPr>
              <p:cNvPr id="11577" name="Google Shape;11577;p6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578" name="Google Shape;11578;p6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79" name="Google Shape;11579;p64"/>
          <p:cNvGrpSpPr/>
          <p:nvPr/>
        </p:nvGrpSpPr>
        <p:grpSpPr>
          <a:xfrm>
            <a:off x="3486489" y="2149032"/>
            <a:ext cx="1597045" cy="378522"/>
            <a:chOff x="3512551" y="2358282"/>
            <a:chExt cx="1597045" cy="378522"/>
          </a:xfrm>
        </p:grpSpPr>
        <p:grpSp>
          <p:nvGrpSpPr>
            <p:cNvPr id="11580" name="Google Shape;11580;p64"/>
            <p:cNvGrpSpPr/>
            <p:nvPr/>
          </p:nvGrpSpPr>
          <p:grpSpPr>
            <a:xfrm>
              <a:off x="3738198" y="2553002"/>
              <a:ext cx="1145834" cy="117"/>
              <a:chOff x="3738198" y="2553002"/>
              <a:chExt cx="1145834" cy="117"/>
            </a:xfrm>
          </p:grpSpPr>
          <p:cxnSp>
            <p:nvCxnSpPr>
              <p:cNvPr id="11581" name="Google Shape;11581;p6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82" name="Google Shape;11582;p6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83" name="Google Shape;11583;p64"/>
              <p:cNvCxnSpPr>
                <a:stCxn id="11584" idx="6"/>
                <a:endCxn id="1158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586" name="Google Shape;11586;p64"/>
            <p:cNvGrpSpPr/>
            <p:nvPr/>
          </p:nvGrpSpPr>
          <p:grpSpPr>
            <a:xfrm>
              <a:off x="3969644" y="2440153"/>
              <a:ext cx="225853" cy="296651"/>
              <a:chOff x="3969644" y="2440153"/>
              <a:chExt cx="225853" cy="296651"/>
            </a:xfrm>
          </p:grpSpPr>
          <p:cxnSp>
            <p:nvCxnSpPr>
              <p:cNvPr id="11587" name="Google Shape;11587;p64"/>
              <p:cNvCxnSpPr/>
              <p:nvPr/>
            </p:nvCxnSpPr>
            <p:spPr>
              <a:xfrm>
                <a:off x="4082390" y="2637031"/>
                <a:ext cx="0" cy="99772"/>
              </a:xfrm>
              <a:prstGeom prst="straightConnector1">
                <a:avLst/>
              </a:prstGeom>
              <a:noFill/>
              <a:ln cap="flat" cmpd="sng" w="9525">
                <a:solidFill>
                  <a:srgbClr val="435D74"/>
                </a:solidFill>
                <a:prstDash val="solid"/>
                <a:round/>
                <a:headEnd len="med" w="med" type="none"/>
                <a:tailEnd len="med" w="med" type="none"/>
              </a:ln>
            </p:spPr>
          </p:cxnSp>
          <p:sp>
            <p:nvSpPr>
              <p:cNvPr id="11585" name="Google Shape;11585;p64"/>
              <p:cNvSpPr/>
              <p:nvPr/>
            </p:nvSpPr>
            <p:spPr>
              <a:xfrm>
                <a:off x="3969644" y="2440153"/>
                <a:ext cx="225853" cy="225853"/>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3998471" y="2468982"/>
                <a:ext cx="168273" cy="168273"/>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64"/>
            <p:cNvGrpSpPr/>
            <p:nvPr/>
          </p:nvGrpSpPr>
          <p:grpSpPr>
            <a:xfrm>
              <a:off x="4426818" y="2358282"/>
              <a:ext cx="225613" cy="307569"/>
              <a:chOff x="4426818" y="2358282"/>
              <a:chExt cx="225613" cy="307569"/>
            </a:xfrm>
          </p:grpSpPr>
          <p:cxnSp>
            <p:nvCxnSpPr>
              <p:cNvPr id="11590" name="Google Shape;11590;p64"/>
              <p:cNvCxnSpPr>
                <a:stCxn id="11591" idx="0"/>
              </p:cNvCxnSpPr>
              <p:nvPr/>
            </p:nvCxnSpPr>
            <p:spPr>
              <a:xfrm rot="10800000">
                <a:off x="4539662"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592" name="Google Shape;11592;p64"/>
              <p:cNvSpPr/>
              <p:nvPr/>
            </p:nvSpPr>
            <p:spPr>
              <a:xfrm>
                <a:off x="4426818"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4455644"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64"/>
            <p:cNvGrpSpPr/>
            <p:nvPr/>
          </p:nvGrpSpPr>
          <p:grpSpPr>
            <a:xfrm>
              <a:off x="4883984" y="2440153"/>
              <a:ext cx="225613" cy="296486"/>
              <a:chOff x="4883984" y="2440153"/>
              <a:chExt cx="225613" cy="296486"/>
            </a:xfrm>
          </p:grpSpPr>
          <p:cxnSp>
            <p:nvCxnSpPr>
              <p:cNvPr id="11594" name="Google Shape;11594;p64"/>
              <p:cNvCxnSpPr/>
              <p:nvPr/>
            </p:nvCxnSpPr>
            <p:spPr>
              <a:xfrm>
                <a:off x="4996858" y="2637031"/>
                <a:ext cx="0" cy="99608"/>
              </a:xfrm>
              <a:prstGeom prst="straightConnector1">
                <a:avLst/>
              </a:prstGeom>
              <a:noFill/>
              <a:ln cap="flat" cmpd="sng" w="9525">
                <a:solidFill>
                  <a:srgbClr val="435D74"/>
                </a:solidFill>
                <a:prstDash val="solid"/>
                <a:round/>
                <a:headEnd len="med" w="med" type="none"/>
                <a:tailEnd len="med" w="med" type="none"/>
              </a:ln>
            </p:spPr>
          </p:cxnSp>
          <p:sp>
            <p:nvSpPr>
              <p:cNvPr id="11595" name="Google Shape;11595;p64"/>
              <p:cNvSpPr/>
              <p:nvPr/>
            </p:nvSpPr>
            <p:spPr>
              <a:xfrm>
                <a:off x="4883984"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4912810"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64"/>
            <p:cNvGrpSpPr/>
            <p:nvPr/>
          </p:nvGrpSpPr>
          <p:grpSpPr>
            <a:xfrm>
              <a:off x="3512551" y="2358356"/>
              <a:ext cx="225647" cy="307629"/>
              <a:chOff x="2182679" y="2005014"/>
              <a:chExt cx="792300" cy="1080158"/>
            </a:xfrm>
          </p:grpSpPr>
          <p:cxnSp>
            <p:nvCxnSpPr>
              <p:cNvPr id="11598" name="Google Shape;11598;p64"/>
              <p:cNvCxnSpPr>
                <a:stCxn id="1159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584" name="Google Shape;11584;p6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00" name="Google Shape;11600;p64"/>
          <p:cNvGrpSpPr/>
          <p:nvPr/>
        </p:nvGrpSpPr>
        <p:grpSpPr>
          <a:xfrm>
            <a:off x="6846571" y="972829"/>
            <a:ext cx="1559809" cy="722610"/>
            <a:chOff x="634175" y="2986275"/>
            <a:chExt cx="3147949" cy="1458344"/>
          </a:xfrm>
        </p:grpSpPr>
        <p:cxnSp>
          <p:nvCxnSpPr>
            <p:cNvPr id="11601" name="Google Shape;11601;p64"/>
            <p:cNvCxnSpPr>
              <a:stCxn id="11602" idx="4"/>
              <a:endCxn id="1160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604" name="Google Shape;11604;p64"/>
            <p:cNvCxnSpPr>
              <a:stCxn id="11603" idx="0"/>
              <a:endCxn id="1160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606" name="Google Shape;11606;p64"/>
            <p:cNvCxnSpPr>
              <a:stCxn id="11605" idx="4"/>
              <a:endCxn id="1160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608" name="Google Shape;11608;p64"/>
            <p:cNvCxnSpPr>
              <a:stCxn id="11607" idx="0"/>
              <a:endCxn id="1160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609" name="Google Shape;11609;p6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05" name="Google Shape;11605;p6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02" name="Google Shape;11602;p6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07" name="Google Shape;11607;p6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03" name="Google Shape;11603;p6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610" name="Google Shape;11610;p64"/>
          <p:cNvGrpSpPr/>
          <p:nvPr/>
        </p:nvGrpSpPr>
        <p:grpSpPr>
          <a:xfrm>
            <a:off x="3500361" y="2682737"/>
            <a:ext cx="1570719" cy="294123"/>
            <a:chOff x="998425" y="1182125"/>
            <a:chExt cx="1065400" cy="199500"/>
          </a:xfrm>
        </p:grpSpPr>
        <p:sp>
          <p:nvSpPr>
            <p:cNvPr id="11611" name="Google Shape;11611;p6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64"/>
          <p:cNvGrpSpPr/>
          <p:nvPr/>
        </p:nvGrpSpPr>
        <p:grpSpPr>
          <a:xfrm>
            <a:off x="6843617" y="1800224"/>
            <a:ext cx="1565716" cy="366729"/>
            <a:chOff x="1247650" y="2075423"/>
            <a:chExt cx="6648477" cy="1557238"/>
          </a:xfrm>
        </p:grpSpPr>
        <p:sp>
          <p:nvSpPr>
            <p:cNvPr id="11617" name="Google Shape;11617;p6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64"/>
          <p:cNvGrpSpPr/>
          <p:nvPr/>
        </p:nvGrpSpPr>
        <p:grpSpPr>
          <a:xfrm>
            <a:off x="6827929" y="2948928"/>
            <a:ext cx="1597092" cy="663663"/>
            <a:chOff x="6796238" y="3158184"/>
            <a:chExt cx="1630351" cy="677483"/>
          </a:xfrm>
        </p:grpSpPr>
        <p:cxnSp>
          <p:nvCxnSpPr>
            <p:cNvPr id="11624" name="Google Shape;11624;p64"/>
            <p:cNvCxnSpPr/>
            <p:nvPr/>
          </p:nvCxnSpPr>
          <p:spPr>
            <a:xfrm>
              <a:off x="7012244"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11625" name="Google Shape;11625;p64"/>
            <p:cNvCxnSpPr/>
            <p:nvPr/>
          </p:nvCxnSpPr>
          <p:spPr>
            <a:xfrm>
              <a:off x="7810957"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11626" name="Google Shape;11626;p64"/>
            <p:cNvCxnSpPr/>
            <p:nvPr/>
          </p:nvCxnSpPr>
          <p:spPr>
            <a:xfrm rot="10800000">
              <a:off x="8196652" y="3170679"/>
              <a:ext cx="0" cy="169947"/>
            </a:xfrm>
            <a:prstGeom prst="straightConnector1">
              <a:avLst/>
            </a:prstGeom>
            <a:noFill/>
            <a:ln cap="flat" cmpd="sng" w="9525">
              <a:solidFill>
                <a:srgbClr val="A5B7C6"/>
              </a:solidFill>
              <a:prstDash val="solid"/>
              <a:round/>
              <a:headEnd len="med" w="med" type="none"/>
              <a:tailEnd len="med" w="med" type="diamond"/>
            </a:ln>
          </p:spPr>
        </p:cxnSp>
        <p:cxnSp>
          <p:nvCxnSpPr>
            <p:cNvPr id="11627" name="Google Shape;11627;p64"/>
            <p:cNvCxnSpPr/>
            <p:nvPr/>
          </p:nvCxnSpPr>
          <p:spPr>
            <a:xfrm rot="10800000">
              <a:off x="7411601" y="3158184"/>
              <a:ext cx="0" cy="170813"/>
            </a:xfrm>
            <a:prstGeom prst="straightConnector1">
              <a:avLst/>
            </a:prstGeom>
            <a:noFill/>
            <a:ln cap="flat" cmpd="sng" w="9525">
              <a:solidFill>
                <a:srgbClr val="A5B7C6"/>
              </a:solidFill>
              <a:prstDash val="solid"/>
              <a:round/>
              <a:headEnd len="med" w="med" type="none"/>
              <a:tailEnd len="med" w="med" type="diamond"/>
            </a:ln>
          </p:spPr>
        </p:cxnSp>
        <p:grpSp>
          <p:nvGrpSpPr>
            <p:cNvPr id="11628" name="Google Shape;11628;p64"/>
            <p:cNvGrpSpPr/>
            <p:nvPr/>
          </p:nvGrpSpPr>
          <p:grpSpPr>
            <a:xfrm>
              <a:off x="6796238" y="3311904"/>
              <a:ext cx="1630351" cy="377711"/>
              <a:chOff x="6796238" y="3311904"/>
              <a:chExt cx="1630351" cy="377711"/>
            </a:xfrm>
          </p:grpSpPr>
          <p:sp>
            <p:nvSpPr>
              <p:cNvPr id="11629" name="Google Shape;11629;p64"/>
              <p:cNvSpPr/>
              <p:nvPr/>
            </p:nvSpPr>
            <p:spPr>
              <a:xfrm>
                <a:off x="6796238" y="3311904"/>
                <a:ext cx="798057" cy="377711"/>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7628207" y="3311904"/>
                <a:ext cx="798382" cy="377711"/>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4"/>
              <p:cNvSpPr/>
              <p:nvPr/>
            </p:nvSpPr>
            <p:spPr>
              <a:xfrm>
                <a:off x="7229098" y="3311904"/>
                <a:ext cx="762854" cy="377711"/>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2" name="Google Shape;11632;p64"/>
          <p:cNvGrpSpPr/>
          <p:nvPr/>
        </p:nvGrpSpPr>
        <p:grpSpPr>
          <a:xfrm>
            <a:off x="5349067" y="970431"/>
            <a:ext cx="1368606" cy="1593805"/>
            <a:chOff x="1839112" y="2209163"/>
            <a:chExt cx="1918159" cy="2233784"/>
          </a:xfrm>
        </p:grpSpPr>
        <p:sp>
          <p:nvSpPr>
            <p:cNvPr id="11633" name="Google Shape;11633;p6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36" name="Google Shape;11636;p64"/>
            <p:cNvCxnSpPr>
              <a:stCxn id="11633" idx="6"/>
              <a:endCxn id="1163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637" name="Google Shape;11637;p64"/>
            <p:cNvCxnSpPr>
              <a:stCxn id="11634" idx="4"/>
              <a:endCxn id="1163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639" name="Google Shape;11639;p64"/>
            <p:cNvCxnSpPr>
              <a:stCxn id="11638" idx="6"/>
              <a:endCxn id="1163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640" name="Google Shape;11640;p64"/>
            <p:cNvCxnSpPr>
              <a:stCxn id="11635" idx="4"/>
              <a:endCxn id="1164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638" name="Google Shape;11638;p6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43" name="Google Shape;11643;p64"/>
            <p:cNvCxnSpPr>
              <a:endCxn id="1164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644" name="Google Shape;11644;p64"/>
          <p:cNvGrpSpPr/>
          <p:nvPr/>
        </p:nvGrpSpPr>
        <p:grpSpPr>
          <a:xfrm>
            <a:off x="3481440" y="976667"/>
            <a:ext cx="1637968" cy="154942"/>
            <a:chOff x="238125" y="2506075"/>
            <a:chExt cx="7115411" cy="673075"/>
          </a:xfrm>
        </p:grpSpPr>
        <p:sp>
          <p:nvSpPr>
            <p:cNvPr id="11645" name="Google Shape;11645;p6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64"/>
          <p:cNvGrpSpPr/>
          <p:nvPr/>
        </p:nvGrpSpPr>
        <p:grpSpPr>
          <a:xfrm>
            <a:off x="720125" y="1298264"/>
            <a:ext cx="2476762" cy="91743"/>
            <a:chOff x="1464850" y="436376"/>
            <a:chExt cx="6001362" cy="222300"/>
          </a:xfrm>
        </p:grpSpPr>
        <p:sp>
          <p:nvSpPr>
            <p:cNvPr id="11651" name="Google Shape;11651;p6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56" name="Google Shape;11656;p6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57" name="Google Shape;11657;p6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58" name="Google Shape;11658;p6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59" name="Google Shape;11659;p6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660" name="Google Shape;11660;p64"/>
          <p:cNvGrpSpPr/>
          <p:nvPr/>
        </p:nvGrpSpPr>
        <p:grpSpPr>
          <a:xfrm>
            <a:off x="706392" y="2533730"/>
            <a:ext cx="1452862" cy="651872"/>
            <a:chOff x="803162" y="2667727"/>
            <a:chExt cx="1412054" cy="633562"/>
          </a:xfrm>
        </p:grpSpPr>
        <p:cxnSp>
          <p:nvCxnSpPr>
            <p:cNvPr id="11661" name="Google Shape;11661;p64"/>
            <p:cNvCxnSpPr>
              <a:stCxn id="11662" idx="2"/>
              <a:endCxn id="11663" idx="0"/>
            </p:cNvCxnSpPr>
            <p:nvPr/>
          </p:nvCxnSpPr>
          <p:spPr>
            <a:xfrm flipH="1" rot="-5400000">
              <a:off x="1629188" y="267277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64" name="Google Shape;11664;p64"/>
            <p:cNvCxnSpPr>
              <a:stCxn id="11665" idx="0"/>
              <a:endCxn id="11662" idx="2"/>
            </p:cNvCxnSpPr>
            <p:nvPr/>
          </p:nvCxnSpPr>
          <p:spPr>
            <a:xfrm rot="-5400000">
              <a:off x="1259904"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66" name="Google Shape;11666;p64"/>
            <p:cNvCxnSpPr>
              <a:stCxn id="11665" idx="2"/>
              <a:endCxn id="11667" idx="0"/>
            </p:cNvCxnSpPr>
            <p:nvPr/>
          </p:nvCxnSpPr>
          <p:spPr>
            <a:xfrm flipH="1" rot="-5400000">
              <a:off x="1163454"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68" name="Google Shape;11668;p64"/>
            <p:cNvCxnSpPr>
              <a:stCxn id="11669" idx="0"/>
              <a:endCxn id="11665" idx="2"/>
            </p:cNvCxnSpPr>
            <p:nvPr/>
          </p:nvCxnSpPr>
          <p:spPr>
            <a:xfrm rot="-5400000">
              <a:off x="98713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70" name="Google Shape;11670;p64"/>
            <p:cNvCxnSpPr>
              <a:stCxn id="11663" idx="2"/>
              <a:endCxn id="11671" idx="0"/>
            </p:cNvCxnSpPr>
            <p:nvPr/>
          </p:nvCxnSpPr>
          <p:spPr>
            <a:xfrm flipH="1" rot="-5400000">
              <a:off x="1902022"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72" name="Google Shape;11672;p64"/>
            <p:cNvCxnSpPr>
              <a:stCxn id="11673" idx="0"/>
              <a:endCxn id="11663" idx="2"/>
            </p:cNvCxnSpPr>
            <p:nvPr/>
          </p:nvCxnSpPr>
          <p:spPr>
            <a:xfrm rot="-5400000">
              <a:off x="172570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669" name="Google Shape;11669;p64"/>
            <p:cNvSpPr/>
            <p:nvPr/>
          </p:nvSpPr>
          <p:spPr>
            <a:xfrm>
              <a:off x="803162"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67" name="Google Shape;11667;p64"/>
            <p:cNvSpPr/>
            <p:nvPr/>
          </p:nvSpPr>
          <p:spPr>
            <a:xfrm>
              <a:off x="1155799"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73" name="Google Shape;11673;p64"/>
            <p:cNvSpPr/>
            <p:nvPr/>
          </p:nvSpPr>
          <p:spPr>
            <a:xfrm>
              <a:off x="1541731"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71" name="Google Shape;11671;p64"/>
            <p:cNvSpPr/>
            <p:nvPr/>
          </p:nvSpPr>
          <p:spPr>
            <a:xfrm>
              <a:off x="1894368"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63" name="Google Shape;11663;p64"/>
            <p:cNvSpPr/>
            <p:nvPr/>
          </p:nvSpPr>
          <p:spPr>
            <a:xfrm>
              <a:off x="1718048"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65" name="Google Shape;11665;p64"/>
            <p:cNvSpPr/>
            <p:nvPr/>
          </p:nvSpPr>
          <p:spPr>
            <a:xfrm>
              <a:off x="979480"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62" name="Google Shape;11662;p64"/>
            <p:cNvSpPr/>
            <p:nvPr/>
          </p:nvSpPr>
          <p:spPr>
            <a:xfrm>
              <a:off x="1348764" y="2667727"/>
              <a:ext cx="320848" cy="125051"/>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674" name="Google Shape;11674;p64"/>
          <p:cNvGrpSpPr/>
          <p:nvPr/>
        </p:nvGrpSpPr>
        <p:grpSpPr>
          <a:xfrm>
            <a:off x="706384" y="969268"/>
            <a:ext cx="2518423" cy="209218"/>
            <a:chOff x="803154" y="1111966"/>
            <a:chExt cx="2447684" cy="203341"/>
          </a:xfrm>
        </p:grpSpPr>
        <p:grpSp>
          <p:nvGrpSpPr>
            <p:cNvPr id="11675" name="Google Shape;11675;p64"/>
            <p:cNvGrpSpPr/>
            <p:nvPr/>
          </p:nvGrpSpPr>
          <p:grpSpPr>
            <a:xfrm>
              <a:off x="1958180" y="1111966"/>
              <a:ext cx="588019" cy="121396"/>
              <a:chOff x="4808316" y="2800065"/>
              <a:chExt cx="1999386" cy="412910"/>
            </a:xfrm>
          </p:grpSpPr>
          <p:sp>
            <p:nvSpPr>
              <p:cNvPr id="11676" name="Google Shape;11676;p6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7" name="Google Shape;11677;p64"/>
              <p:cNvGrpSpPr/>
              <p:nvPr/>
            </p:nvGrpSpPr>
            <p:grpSpPr>
              <a:xfrm>
                <a:off x="4808316" y="2800065"/>
                <a:ext cx="92400" cy="411825"/>
                <a:chOff x="845575" y="2563700"/>
                <a:chExt cx="92400" cy="411825"/>
              </a:xfrm>
            </p:grpSpPr>
            <p:cxnSp>
              <p:nvCxnSpPr>
                <p:cNvPr id="11678" name="Google Shape;11678;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79" name="Google Shape;11679;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680" name="Google Shape;11680;p64"/>
            <p:cNvCxnSpPr/>
            <p:nvPr/>
          </p:nvCxnSpPr>
          <p:spPr>
            <a:xfrm>
              <a:off x="3237251" y="1127387"/>
              <a:ext cx="0" cy="105664"/>
            </a:xfrm>
            <a:prstGeom prst="straightConnector1">
              <a:avLst/>
            </a:prstGeom>
            <a:noFill/>
            <a:ln cap="flat" cmpd="sng" w="9525">
              <a:solidFill>
                <a:srgbClr val="667E92"/>
              </a:solidFill>
              <a:prstDash val="solid"/>
              <a:round/>
              <a:headEnd len="sm" w="sm" type="none"/>
              <a:tailEnd len="sm" w="sm" type="none"/>
            </a:ln>
          </p:spPr>
        </p:cxnSp>
        <p:sp>
          <p:nvSpPr>
            <p:cNvPr id="11681" name="Google Shape;11681;p64"/>
            <p:cNvSpPr/>
            <p:nvPr/>
          </p:nvSpPr>
          <p:spPr>
            <a:xfrm>
              <a:off x="3223663" y="1111974"/>
              <a:ext cx="27175" cy="27166"/>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64"/>
            <p:cNvGrpSpPr/>
            <p:nvPr/>
          </p:nvGrpSpPr>
          <p:grpSpPr>
            <a:xfrm>
              <a:off x="803154" y="1112063"/>
              <a:ext cx="591111" cy="121410"/>
              <a:chOff x="803154" y="1112063"/>
              <a:chExt cx="591111" cy="121410"/>
            </a:xfrm>
          </p:grpSpPr>
          <p:grpSp>
            <p:nvGrpSpPr>
              <p:cNvPr id="11683" name="Google Shape;11683;p64"/>
              <p:cNvGrpSpPr/>
              <p:nvPr/>
            </p:nvGrpSpPr>
            <p:grpSpPr>
              <a:xfrm>
                <a:off x="803154" y="1112063"/>
                <a:ext cx="27174" cy="121091"/>
                <a:chOff x="845575" y="2563700"/>
                <a:chExt cx="92400" cy="411825"/>
              </a:xfrm>
            </p:grpSpPr>
            <p:cxnSp>
              <p:nvCxnSpPr>
                <p:cNvPr id="11684" name="Google Shape;11684;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85" name="Google Shape;11685;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6" name="Google Shape;11686;p64"/>
              <p:cNvSpPr/>
              <p:nvPr/>
            </p:nvSpPr>
            <p:spPr>
              <a:xfrm>
                <a:off x="818321" y="1194219"/>
                <a:ext cx="575943" cy="39254"/>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64"/>
            <p:cNvGrpSpPr/>
            <p:nvPr/>
          </p:nvGrpSpPr>
          <p:grpSpPr>
            <a:xfrm>
              <a:off x="1381934" y="1194217"/>
              <a:ext cx="588259" cy="121091"/>
              <a:chOff x="1381934" y="1194217"/>
              <a:chExt cx="588259" cy="121091"/>
            </a:xfrm>
          </p:grpSpPr>
          <p:grpSp>
            <p:nvGrpSpPr>
              <p:cNvPr id="11688" name="Google Shape;11688;p64"/>
              <p:cNvGrpSpPr/>
              <p:nvPr/>
            </p:nvGrpSpPr>
            <p:grpSpPr>
              <a:xfrm rot="10800000">
                <a:off x="1381934" y="1194217"/>
                <a:ext cx="27174" cy="121091"/>
                <a:chOff x="2070100" y="2563700"/>
                <a:chExt cx="92400" cy="411825"/>
              </a:xfrm>
            </p:grpSpPr>
            <p:cxnSp>
              <p:nvCxnSpPr>
                <p:cNvPr id="11689" name="Google Shape;11689;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90" name="Google Shape;11690;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1" name="Google Shape;11691;p64"/>
              <p:cNvSpPr/>
              <p:nvPr/>
            </p:nvSpPr>
            <p:spPr>
              <a:xfrm>
                <a:off x="1394250" y="1194219"/>
                <a:ext cx="575943"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64"/>
            <p:cNvGrpSpPr/>
            <p:nvPr/>
          </p:nvGrpSpPr>
          <p:grpSpPr>
            <a:xfrm>
              <a:off x="2532104" y="1194217"/>
              <a:ext cx="704905" cy="121091"/>
              <a:chOff x="2532104" y="1194217"/>
              <a:chExt cx="704905" cy="121091"/>
            </a:xfrm>
          </p:grpSpPr>
          <p:grpSp>
            <p:nvGrpSpPr>
              <p:cNvPr id="11693" name="Google Shape;11693;p64"/>
              <p:cNvGrpSpPr/>
              <p:nvPr/>
            </p:nvGrpSpPr>
            <p:grpSpPr>
              <a:xfrm rot="10800000">
                <a:off x="2532104" y="1194217"/>
                <a:ext cx="27174" cy="121091"/>
                <a:chOff x="2070100" y="2563700"/>
                <a:chExt cx="92400" cy="411825"/>
              </a:xfrm>
            </p:grpSpPr>
            <p:cxnSp>
              <p:nvCxnSpPr>
                <p:cNvPr id="11694" name="Google Shape;11694;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95" name="Google Shape;11695;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64"/>
              <p:cNvSpPr/>
              <p:nvPr/>
            </p:nvSpPr>
            <p:spPr>
              <a:xfrm>
                <a:off x="2546107" y="1194219"/>
                <a:ext cx="690902"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7" name="Google Shape;11697;p64"/>
          <p:cNvGrpSpPr/>
          <p:nvPr/>
        </p:nvGrpSpPr>
        <p:grpSpPr>
          <a:xfrm>
            <a:off x="3499404" y="3665900"/>
            <a:ext cx="1567778" cy="491677"/>
            <a:chOff x="5194708" y="3484366"/>
            <a:chExt cx="3148148" cy="987304"/>
          </a:xfrm>
        </p:grpSpPr>
        <p:grpSp>
          <p:nvGrpSpPr>
            <p:cNvPr id="11698" name="Google Shape;11698;p64"/>
            <p:cNvGrpSpPr/>
            <p:nvPr/>
          </p:nvGrpSpPr>
          <p:grpSpPr>
            <a:xfrm>
              <a:off x="7531521" y="3484366"/>
              <a:ext cx="811335" cy="987304"/>
              <a:chOff x="3379425" y="1617275"/>
              <a:chExt cx="1090650" cy="1327200"/>
            </a:xfrm>
          </p:grpSpPr>
          <p:sp>
            <p:nvSpPr>
              <p:cNvPr id="11699" name="Google Shape;11699;p6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64"/>
            <p:cNvGrpSpPr/>
            <p:nvPr/>
          </p:nvGrpSpPr>
          <p:grpSpPr>
            <a:xfrm>
              <a:off x="6752546" y="3484366"/>
              <a:ext cx="811428" cy="987304"/>
              <a:chOff x="2332275" y="1617275"/>
              <a:chExt cx="1090775" cy="1327200"/>
            </a:xfrm>
          </p:grpSpPr>
          <p:sp>
            <p:nvSpPr>
              <p:cNvPr id="11703" name="Google Shape;11703;p6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4"/>
            <p:cNvGrpSpPr/>
            <p:nvPr/>
          </p:nvGrpSpPr>
          <p:grpSpPr>
            <a:xfrm>
              <a:off x="5973664" y="3484366"/>
              <a:ext cx="811335" cy="987304"/>
              <a:chOff x="1285250" y="1617275"/>
              <a:chExt cx="1090650" cy="1327200"/>
            </a:xfrm>
          </p:grpSpPr>
          <p:sp>
            <p:nvSpPr>
              <p:cNvPr id="11707" name="Google Shape;11707;p6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4"/>
            <p:cNvGrpSpPr/>
            <p:nvPr/>
          </p:nvGrpSpPr>
          <p:grpSpPr>
            <a:xfrm>
              <a:off x="5194708" y="3484366"/>
              <a:ext cx="811409" cy="987304"/>
              <a:chOff x="238125" y="1617275"/>
              <a:chExt cx="1090750" cy="1327200"/>
            </a:xfrm>
          </p:grpSpPr>
          <p:sp>
            <p:nvSpPr>
              <p:cNvPr id="11711" name="Google Shape;11711;p6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4" name="Google Shape;11714;p64"/>
          <p:cNvGrpSpPr/>
          <p:nvPr/>
        </p:nvGrpSpPr>
        <p:grpSpPr>
          <a:xfrm>
            <a:off x="3460013" y="3146311"/>
            <a:ext cx="1616964" cy="346256"/>
            <a:chOff x="1808063" y="4294338"/>
            <a:chExt cx="3370782" cy="721817"/>
          </a:xfrm>
        </p:grpSpPr>
        <p:sp>
          <p:nvSpPr>
            <p:cNvPr id="11715" name="Google Shape;11715;p6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4"/>
          <p:cNvGrpSpPr/>
          <p:nvPr/>
        </p:nvGrpSpPr>
        <p:grpSpPr>
          <a:xfrm>
            <a:off x="738225" y="3432340"/>
            <a:ext cx="1295882" cy="646587"/>
            <a:chOff x="834100" y="3642869"/>
            <a:chExt cx="1259483" cy="628426"/>
          </a:xfrm>
        </p:grpSpPr>
        <p:sp>
          <p:nvSpPr>
            <p:cNvPr id="11726" name="Google Shape;11726;p6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64"/>
            <p:cNvGrpSpPr/>
            <p:nvPr/>
          </p:nvGrpSpPr>
          <p:grpSpPr>
            <a:xfrm>
              <a:off x="1360364" y="3847835"/>
              <a:ext cx="208119" cy="224359"/>
              <a:chOff x="1360769" y="3847100"/>
              <a:chExt cx="208119" cy="224359"/>
            </a:xfrm>
          </p:grpSpPr>
          <p:sp>
            <p:nvSpPr>
              <p:cNvPr id="11752" name="Google Shape;11752;p6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2" name="Google Shape;11772;p6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64"/>
          <p:cNvGrpSpPr/>
          <p:nvPr/>
        </p:nvGrpSpPr>
        <p:grpSpPr>
          <a:xfrm rot="5400000">
            <a:off x="5951338" y="3228837"/>
            <a:ext cx="164064" cy="1414916"/>
            <a:chOff x="4428249" y="1369375"/>
            <a:chExt cx="36905" cy="429569"/>
          </a:xfrm>
        </p:grpSpPr>
        <p:sp>
          <p:nvSpPr>
            <p:cNvPr id="11787" name="Google Shape;11787;p6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64"/>
          <p:cNvGrpSpPr/>
          <p:nvPr/>
        </p:nvGrpSpPr>
        <p:grpSpPr>
          <a:xfrm flipH="1" rot="10800000">
            <a:off x="5323767" y="2817380"/>
            <a:ext cx="1419207" cy="24808"/>
            <a:chOff x="219558" y="4738465"/>
            <a:chExt cx="5852400" cy="102300"/>
          </a:xfrm>
        </p:grpSpPr>
        <p:cxnSp>
          <p:nvCxnSpPr>
            <p:cNvPr id="11820" name="Google Shape;11820;p6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821" name="Google Shape;11821;p6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64"/>
          <p:cNvGrpSpPr/>
          <p:nvPr/>
        </p:nvGrpSpPr>
        <p:grpSpPr>
          <a:xfrm>
            <a:off x="5335086" y="3190444"/>
            <a:ext cx="1396570" cy="385016"/>
            <a:chOff x="5286284" y="2966544"/>
            <a:chExt cx="1396570" cy="385016"/>
          </a:xfrm>
        </p:grpSpPr>
        <p:cxnSp>
          <p:nvCxnSpPr>
            <p:cNvPr id="11827" name="Google Shape;11827;p6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828" name="Google Shape;11828;p6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829" name="Google Shape;11829;p64"/>
            <p:cNvGrpSpPr/>
            <p:nvPr/>
          </p:nvGrpSpPr>
          <p:grpSpPr>
            <a:xfrm>
              <a:off x="5287688" y="3173364"/>
              <a:ext cx="1395166" cy="74015"/>
              <a:chOff x="5287688" y="3173364"/>
              <a:chExt cx="1395166" cy="74015"/>
            </a:xfrm>
          </p:grpSpPr>
          <p:cxnSp>
            <p:nvCxnSpPr>
              <p:cNvPr id="11830" name="Google Shape;11830;p6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831" name="Google Shape;11831;p64"/>
              <p:cNvCxnSpPr/>
              <p:nvPr/>
            </p:nvCxnSpPr>
            <p:spPr>
              <a:xfrm>
                <a:off x="5287688" y="3210371"/>
                <a:ext cx="1394835" cy="0"/>
              </a:xfrm>
              <a:prstGeom prst="straightConnector1">
                <a:avLst/>
              </a:prstGeom>
              <a:noFill/>
              <a:ln cap="flat" cmpd="sng" w="9525">
                <a:solidFill>
                  <a:srgbClr val="5F7D95"/>
                </a:solidFill>
                <a:prstDash val="solid"/>
                <a:round/>
                <a:headEnd len="med" w="med" type="none"/>
                <a:tailEnd len="med" w="med" type="none"/>
              </a:ln>
            </p:spPr>
          </p:cxnSp>
          <p:cxnSp>
            <p:nvCxnSpPr>
              <p:cNvPr id="11832" name="Google Shape;11832;p64"/>
              <p:cNvCxnSpPr/>
              <p:nvPr/>
            </p:nvCxnSpPr>
            <p:spPr>
              <a:xfrm>
                <a:off x="5518476"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11833" name="Google Shape;11833;p64"/>
              <p:cNvCxnSpPr/>
              <p:nvPr/>
            </p:nvCxnSpPr>
            <p:spPr>
              <a:xfrm>
                <a:off x="5287935"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11834" name="Google Shape;11834;p64"/>
              <p:cNvCxnSpPr/>
              <p:nvPr/>
            </p:nvCxnSpPr>
            <p:spPr>
              <a:xfrm>
                <a:off x="5751239"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11835" name="Google Shape;11835;p64"/>
              <p:cNvCxnSpPr/>
              <p:nvPr/>
            </p:nvCxnSpPr>
            <p:spPr>
              <a:xfrm>
                <a:off x="5982252"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11836" name="Google Shape;11836;p64"/>
              <p:cNvCxnSpPr/>
              <p:nvPr/>
            </p:nvCxnSpPr>
            <p:spPr>
              <a:xfrm>
                <a:off x="6216184"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11837" name="Google Shape;11837;p64"/>
              <p:cNvCxnSpPr/>
              <p:nvPr/>
            </p:nvCxnSpPr>
            <p:spPr>
              <a:xfrm>
                <a:off x="6449534" y="3173364"/>
                <a:ext cx="0" cy="74015"/>
              </a:xfrm>
              <a:prstGeom prst="straightConnector1">
                <a:avLst/>
              </a:prstGeom>
              <a:noFill/>
              <a:ln cap="flat" cmpd="sng" w="9525">
                <a:solidFill>
                  <a:srgbClr val="5F7D95"/>
                </a:solidFill>
                <a:prstDash val="solid"/>
                <a:round/>
                <a:headEnd len="med" w="med" type="none"/>
                <a:tailEnd len="med" w="med" type="none"/>
              </a:ln>
            </p:spPr>
          </p:cxnSp>
        </p:grpSp>
        <p:cxnSp>
          <p:nvCxnSpPr>
            <p:cNvPr id="11838" name="Google Shape;11838;p6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839" name="Google Shape;11839;p64"/>
          <p:cNvGrpSpPr/>
          <p:nvPr/>
        </p:nvGrpSpPr>
        <p:grpSpPr>
          <a:xfrm>
            <a:off x="2021151" y="1609220"/>
            <a:ext cx="1182276" cy="662027"/>
            <a:chOff x="2029517" y="1732295"/>
            <a:chExt cx="1149068" cy="643432"/>
          </a:xfrm>
        </p:grpSpPr>
        <p:grpSp>
          <p:nvGrpSpPr>
            <p:cNvPr id="11840" name="Google Shape;11840;p64"/>
            <p:cNvGrpSpPr/>
            <p:nvPr/>
          </p:nvGrpSpPr>
          <p:grpSpPr>
            <a:xfrm>
              <a:off x="2708660" y="1746937"/>
              <a:ext cx="455427" cy="244429"/>
              <a:chOff x="2700693" y="1746937"/>
              <a:chExt cx="455427" cy="244429"/>
            </a:xfrm>
          </p:grpSpPr>
          <p:grpSp>
            <p:nvGrpSpPr>
              <p:cNvPr id="11841" name="Google Shape;11841;p64"/>
              <p:cNvGrpSpPr/>
              <p:nvPr/>
            </p:nvGrpSpPr>
            <p:grpSpPr>
              <a:xfrm>
                <a:off x="2905682" y="1782817"/>
                <a:ext cx="250438" cy="208549"/>
                <a:chOff x="2905682" y="1782817"/>
                <a:chExt cx="250438" cy="208549"/>
              </a:xfrm>
            </p:grpSpPr>
            <p:cxnSp>
              <p:nvCxnSpPr>
                <p:cNvPr id="11842" name="Google Shape;11842;p6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43" name="Google Shape;11843;p6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64"/>
              <p:cNvGrpSpPr/>
              <p:nvPr/>
            </p:nvGrpSpPr>
            <p:grpSpPr>
              <a:xfrm>
                <a:off x="2700693" y="1746937"/>
                <a:ext cx="449967" cy="72374"/>
                <a:chOff x="2700693" y="1746937"/>
                <a:chExt cx="449967" cy="72374"/>
              </a:xfrm>
            </p:grpSpPr>
            <p:cxnSp>
              <p:nvCxnSpPr>
                <p:cNvPr id="11845" name="Google Shape;11845;p6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46" name="Google Shape;11846;p6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7" name="Google Shape;11847;p64"/>
            <p:cNvGrpSpPr/>
            <p:nvPr/>
          </p:nvGrpSpPr>
          <p:grpSpPr>
            <a:xfrm>
              <a:off x="2029517" y="1732295"/>
              <a:ext cx="1149068" cy="643432"/>
              <a:chOff x="2029517" y="1732295"/>
              <a:chExt cx="1149068" cy="643432"/>
            </a:xfrm>
          </p:grpSpPr>
          <p:grpSp>
            <p:nvGrpSpPr>
              <p:cNvPr id="11848" name="Google Shape;11848;p64"/>
              <p:cNvGrpSpPr/>
              <p:nvPr/>
            </p:nvGrpSpPr>
            <p:grpSpPr>
              <a:xfrm>
                <a:off x="2703618" y="2103152"/>
                <a:ext cx="474966" cy="260017"/>
                <a:chOff x="2703618" y="2103152"/>
                <a:chExt cx="474966" cy="260017"/>
              </a:xfrm>
            </p:grpSpPr>
            <p:grpSp>
              <p:nvGrpSpPr>
                <p:cNvPr id="11849" name="Google Shape;11849;p64"/>
                <p:cNvGrpSpPr/>
                <p:nvPr/>
              </p:nvGrpSpPr>
              <p:grpSpPr>
                <a:xfrm>
                  <a:off x="2703618" y="2290640"/>
                  <a:ext cx="450291" cy="72529"/>
                  <a:chOff x="2703618" y="2290640"/>
                  <a:chExt cx="450291" cy="72529"/>
                </a:xfrm>
              </p:grpSpPr>
              <p:cxnSp>
                <p:nvCxnSpPr>
                  <p:cNvPr id="11850" name="Google Shape;11850;p6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51" name="Google Shape;11851;p6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4"/>
                <p:cNvGrpSpPr/>
                <p:nvPr/>
              </p:nvGrpSpPr>
              <p:grpSpPr>
                <a:xfrm>
                  <a:off x="2908607" y="2103152"/>
                  <a:ext cx="269977" cy="223538"/>
                  <a:chOff x="2908607" y="2103152"/>
                  <a:chExt cx="269977" cy="223538"/>
                </a:xfrm>
              </p:grpSpPr>
              <p:cxnSp>
                <p:nvCxnSpPr>
                  <p:cNvPr id="11853" name="Google Shape;11853;p6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54" name="Google Shape;11854;p6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55" name="Google Shape;11855;p64"/>
              <p:cNvGrpSpPr/>
              <p:nvPr/>
            </p:nvGrpSpPr>
            <p:grpSpPr>
              <a:xfrm>
                <a:off x="2029517" y="1732295"/>
                <a:ext cx="685827" cy="643432"/>
                <a:chOff x="2029517" y="1732295"/>
                <a:chExt cx="685827" cy="643432"/>
              </a:xfrm>
            </p:grpSpPr>
            <p:sp>
              <p:nvSpPr>
                <p:cNvPr id="11856" name="Google Shape;11856;p6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7" name="Google Shape;11857;p64"/>
                <p:cNvGrpSpPr/>
                <p:nvPr/>
              </p:nvGrpSpPr>
              <p:grpSpPr>
                <a:xfrm>
                  <a:off x="2158948" y="1732295"/>
                  <a:ext cx="556396" cy="333108"/>
                  <a:chOff x="2158948" y="1732295"/>
                  <a:chExt cx="556396" cy="333108"/>
                </a:xfrm>
              </p:grpSpPr>
              <p:cxnSp>
                <p:nvCxnSpPr>
                  <p:cNvPr id="11858" name="Google Shape;11858;p6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59" name="Google Shape;11859;p6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4"/>
                <p:cNvGrpSpPr/>
                <p:nvPr/>
              </p:nvGrpSpPr>
              <p:grpSpPr>
                <a:xfrm>
                  <a:off x="2159908" y="2065057"/>
                  <a:ext cx="550884" cy="310670"/>
                  <a:chOff x="2159908" y="2065057"/>
                  <a:chExt cx="550884" cy="310670"/>
                </a:xfrm>
              </p:grpSpPr>
              <p:cxnSp>
                <p:nvCxnSpPr>
                  <p:cNvPr id="11861" name="Google Shape;11861;p6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62" name="Google Shape;11862;p6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863" name="Google Shape;11863;p64"/>
          <p:cNvGrpSpPr/>
          <p:nvPr/>
        </p:nvGrpSpPr>
        <p:grpSpPr>
          <a:xfrm>
            <a:off x="706400" y="1556833"/>
            <a:ext cx="962651" cy="810058"/>
            <a:chOff x="732462" y="1766083"/>
            <a:chExt cx="962651" cy="810058"/>
          </a:xfrm>
        </p:grpSpPr>
        <p:grpSp>
          <p:nvGrpSpPr>
            <p:cNvPr id="11864" name="Google Shape;11864;p64"/>
            <p:cNvGrpSpPr/>
            <p:nvPr/>
          </p:nvGrpSpPr>
          <p:grpSpPr>
            <a:xfrm>
              <a:off x="732462" y="1908333"/>
              <a:ext cx="339364" cy="524749"/>
              <a:chOff x="844912" y="1819635"/>
              <a:chExt cx="329831" cy="510010"/>
            </a:xfrm>
          </p:grpSpPr>
          <p:sp>
            <p:nvSpPr>
              <p:cNvPr id="11865" name="Google Shape;11865;p64"/>
              <p:cNvSpPr/>
              <p:nvPr/>
            </p:nvSpPr>
            <p:spPr>
              <a:xfrm>
                <a:off x="844912" y="2015566"/>
                <a:ext cx="118261" cy="11845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4"/>
              <p:cNvSpPr/>
              <p:nvPr/>
            </p:nvSpPr>
            <p:spPr>
              <a:xfrm>
                <a:off x="1013654" y="2074499"/>
                <a:ext cx="148123" cy="2382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4"/>
              <p:cNvSpPr/>
              <p:nvPr/>
            </p:nvSpPr>
            <p:spPr>
              <a:xfrm>
                <a:off x="1013654" y="1836607"/>
                <a:ext cx="148123" cy="2382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4"/>
              <p:cNvSpPr/>
              <p:nvPr/>
            </p:nvSpPr>
            <p:spPr>
              <a:xfrm>
                <a:off x="1004031" y="2056625"/>
                <a:ext cx="35952" cy="35952"/>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4"/>
              <p:cNvSpPr/>
              <p:nvPr/>
            </p:nvSpPr>
            <p:spPr>
              <a:xfrm>
                <a:off x="1149398" y="2295742"/>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4"/>
              <p:cNvSpPr/>
              <p:nvPr/>
            </p:nvSpPr>
            <p:spPr>
              <a:xfrm>
                <a:off x="1149398" y="1819635"/>
                <a:ext cx="25346" cy="34026"/>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64"/>
            <p:cNvGrpSpPr/>
            <p:nvPr/>
          </p:nvGrpSpPr>
          <p:grpSpPr>
            <a:xfrm>
              <a:off x="1184858" y="2256650"/>
              <a:ext cx="510255" cy="319491"/>
              <a:chOff x="1284601" y="2158168"/>
              <a:chExt cx="495923" cy="310517"/>
            </a:xfrm>
          </p:grpSpPr>
          <p:sp>
            <p:nvSpPr>
              <p:cNvPr id="11872" name="Google Shape;11872;p6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3" name="Google Shape;11873;p64"/>
              <p:cNvGrpSpPr/>
              <p:nvPr/>
            </p:nvGrpSpPr>
            <p:grpSpPr>
              <a:xfrm>
                <a:off x="1507666" y="2158168"/>
                <a:ext cx="272858" cy="310517"/>
                <a:chOff x="1507666" y="2158168"/>
                <a:chExt cx="272858" cy="310517"/>
              </a:xfrm>
            </p:grpSpPr>
            <p:grpSp>
              <p:nvGrpSpPr>
                <p:cNvPr id="11874" name="Google Shape;11874;p64"/>
                <p:cNvGrpSpPr/>
                <p:nvPr/>
              </p:nvGrpSpPr>
              <p:grpSpPr>
                <a:xfrm>
                  <a:off x="1507666" y="2176104"/>
                  <a:ext cx="166390" cy="273143"/>
                  <a:chOff x="1507666" y="2176104"/>
                  <a:chExt cx="166390" cy="273143"/>
                </a:xfrm>
              </p:grpSpPr>
              <p:sp>
                <p:nvSpPr>
                  <p:cNvPr id="11875" name="Google Shape;11875;p64"/>
                  <p:cNvSpPr/>
                  <p:nvPr/>
                </p:nvSpPr>
                <p:spPr>
                  <a:xfrm>
                    <a:off x="1512966" y="2312791"/>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4"/>
                  <p:cNvSpPr/>
                  <p:nvPr/>
                </p:nvSpPr>
                <p:spPr>
                  <a:xfrm>
                    <a:off x="1588205" y="2193153"/>
                    <a:ext cx="72887" cy="5402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4"/>
                  <p:cNvSpPr/>
                  <p:nvPr/>
                </p:nvSpPr>
                <p:spPr>
                  <a:xfrm>
                    <a:off x="1588205" y="2378202"/>
                    <a:ext cx="72887" cy="5403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4"/>
                  <p:cNvSpPr/>
                  <p:nvPr/>
                </p:nvSpPr>
                <p:spPr>
                  <a:xfrm>
                    <a:off x="1512966" y="2246980"/>
                    <a:ext cx="75437" cy="6580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4"/>
                  <p:cNvSpPr/>
                  <p:nvPr/>
                </p:nvSpPr>
                <p:spPr>
                  <a:xfrm>
                    <a:off x="1507666" y="2294782"/>
                    <a:ext cx="37919" cy="35816"/>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4"/>
                  <p:cNvSpPr/>
                  <p:nvPr/>
                </p:nvSpPr>
                <p:spPr>
                  <a:xfrm>
                    <a:off x="1648710" y="2415180"/>
                    <a:ext cx="25346" cy="34067"/>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4"/>
                  <p:cNvSpPr/>
                  <p:nvPr/>
                </p:nvSpPr>
                <p:spPr>
                  <a:xfrm>
                    <a:off x="1648710" y="2176104"/>
                    <a:ext cx="25346" cy="3409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2" name="Google Shape;11882;p6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4" name="Google Shape;11884;p64"/>
            <p:cNvGrpSpPr/>
            <p:nvPr/>
          </p:nvGrpSpPr>
          <p:grpSpPr>
            <a:xfrm>
              <a:off x="1184858" y="1766083"/>
              <a:ext cx="510255" cy="319491"/>
              <a:chOff x="1284601" y="1681380"/>
              <a:chExt cx="495923" cy="310517"/>
            </a:xfrm>
          </p:grpSpPr>
          <p:sp>
            <p:nvSpPr>
              <p:cNvPr id="11885" name="Google Shape;11885;p6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6" name="Google Shape;11886;p64"/>
              <p:cNvGrpSpPr/>
              <p:nvPr/>
            </p:nvGrpSpPr>
            <p:grpSpPr>
              <a:xfrm>
                <a:off x="1507666" y="1681380"/>
                <a:ext cx="272858" cy="310517"/>
                <a:chOff x="1507666" y="1681380"/>
                <a:chExt cx="272858" cy="310517"/>
              </a:xfrm>
            </p:grpSpPr>
            <p:grpSp>
              <p:nvGrpSpPr>
                <p:cNvPr id="11887" name="Google Shape;11887;p64"/>
                <p:cNvGrpSpPr/>
                <p:nvPr/>
              </p:nvGrpSpPr>
              <p:grpSpPr>
                <a:xfrm>
                  <a:off x="1507666" y="1700120"/>
                  <a:ext cx="166390" cy="272978"/>
                  <a:chOff x="1507666" y="1700120"/>
                  <a:chExt cx="166390" cy="272978"/>
                </a:xfrm>
              </p:grpSpPr>
              <p:sp>
                <p:nvSpPr>
                  <p:cNvPr id="11888" name="Google Shape;11888;p64"/>
                  <p:cNvSpPr/>
                  <p:nvPr/>
                </p:nvSpPr>
                <p:spPr>
                  <a:xfrm>
                    <a:off x="1512966" y="1836607"/>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4"/>
                  <p:cNvSpPr/>
                  <p:nvPr/>
                </p:nvSpPr>
                <p:spPr>
                  <a:xfrm>
                    <a:off x="1588205" y="1716969"/>
                    <a:ext cx="72887" cy="5422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4"/>
                  <p:cNvSpPr/>
                  <p:nvPr/>
                </p:nvSpPr>
                <p:spPr>
                  <a:xfrm>
                    <a:off x="1588205" y="1902024"/>
                    <a:ext cx="72887" cy="5402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4"/>
                  <p:cNvSpPr/>
                  <p:nvPr/>
                </p:nvSpPr>
                <p:spPr>
                  <a:xfrm>
                    <a:off x="1512966" y="1770990"/>
                    <a:ext cx="75437" cy="65620"/>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4"/>
                  <p:cNvSpPr/>
                  <p:nvPr/>
                </p:nvSpPr>
                <p:spPr>
                  <a:xfrm>
                    <a:off x="1507666" y="1818598"/>
                    <a:ext cx="37919" cy="36016"/>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4"/>
                  <p:cNvSpPr/>
                  <p:nvPr/>
                </p:nvSpPr>
                <p:spPr>
                  <a:xfrm>
                    <a:off x="1648710" y="1939072"/>
                    <a:ext cx="25346" cy="34026"/>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4"/>
                  <p:cNvSpPr/>
                  <p:nvPr/>
                </p:nvSpPr>
                <p:spPr>
                  <a:xfrm>
                    <a:off x="1648710" y="1700120"/>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5" name="Google Shape;11895;p6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97" name="Google Shape;11897;p64"/>
          <p:cNvGrpSpPr/>
          <p:nvPr/>
        </p:nvGrpSpPr>
        <p:grpSpPr>
          <a:xfrm>
            <a:off x="6815341" y="2324262"/>
            <a:ext cx="1622269" cy="552443"/>
            <a:chOff x="6894650" y="2574740"/>
            <a:chExt cx="1445100" cy="492111"/>
          </a:xfrm>
        </p:grpSpPr>
        <p:sp>
          <p:nvSpPr>
            <p:cNvPr id="11898" name="Google Shape;11898;p6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03" name="Google Shape;11903;p6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904" name="Google Shape;11904;p64"/>
          <p:cNvGrpSpPr/>
          <p:nvPr/>
        </p:nvGrpSpPr>
        <p:grpSpPr>
          <a:xfrm>
            <a:off x="6834861" y="3698381"/>
            <a:ext cx="1583229" cy="475842"/>
            <a:chOff x="6953899" y="3907783"/>
            <a:chExt cx="1377320" cy="475842"/>
          </a:xfrm>
        </p:grpSpPr>
        <p:cxnSp>
          <p:nvCxnSpPr>
            <p:cNvPr id="11905" name="Google Shape;11905;p64"/>
            <p:cNvCxnSpPr/>
            <p:nvPr/>
          </p:nvCxnSpPr>
          <p:spPr>
            <a:xfrm rot="10800000">
              <a:off x="7118546" y="4100552"/>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11906" name="Google Shape;11906;p6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907" name="Google Shape;11907;p64"/>
            <p:cNvCxnSpPr/>
            <p:nvPr/>
          </p:nvCxnSpPr>
          <p:spPr>
            <a:xfrm rot="10800000">
              <a:off x="7848574" y="3907783"/>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11908" name="Google Shape;11908;p64"/>
            <p:cNvCxnSpPr/>
            <p:nvPr/>
          </p:nvCxnSpPr>
          <p:spPr>
            <a:xfrm>
              <a:off x="8218032" y="3997243"/>
              <a:ext cx="0" cy="197219"/>
            </a:xfrm>
            <a:prstGeom prst="straightConnector1">
              <a:avLst/>
            </a:prstGeom>
            <a:noFill/>
            <a:ln cap="flat" cmpd="sng" w="19050">
              <a:solidFill>
                <a:srgbClr val="5F7D95"/>
              </a:solidFill>
              <a:prstDash val="solid"/>
              <a:round/>
              <a:headEnd len="med" w="med" type="none"/>
              <a:tailEnd len="med" w="med" type="none"/>
            </a:ln>
          </p:spPr>
        </p:cxnSp>
        <p:cxnSp>
          <p:nvCxnSpPr>
            <p:cNvPr id="11909" name="Google Shape;11909;p64"/>
            <p:cNvCxnSpPr/>
            <p:nvPr/>
          </p:nvCxnSpPr>
          <p:spPr>
            <a:xfrm flipH="1">
              <a:off x="6953899" y="3961822"/>
              <a:ext cx="1377320" cy="376718"/>
            </a:xfrm>
            <a:prstGeom prst="straightConnector1">
              <a:avLst/>
            </a:prstGeom>
            <a:noFill/>
            <a:ln cap="flat" cmpd="sng" w="19050">
              <a:solidFill>
                <a:srgbClr val="435D74"/>
              </a:solidFill>
              <a:prstDash val="solid"/>
              <a:round/>
              <a:headEnd len="med" w="med" type="none"/>
              <a:tailEnd len="med" w="med" type="none"/>
            </a:ln>
          </p:spPr>
        </p:cxnSp>
      </p:grpSp>
      <p:grpSp>
        <p:nvGrpSpPr>
          <p:cNvPr id="11910" name="Google Shape;11910;p64"/>
          <p:cNvGrpSpPr/>
          <p:nvPr/>
        </p:nvGrpSpPr>
        <p:grpSpPr>
          <a:xfrm>
            <a:off x="2338472" y="2459663"/>
            <a:ext cx="836286" cy="824529"/>
            <a:chOff x="2389399" y="2595741"/>
            <a:chExt cx="812796" cy="801369"/>
          </a:xfrm>
        </p:grpSpPr>
        <p:grpSp>
          <p:nvGrpSpPr>
            <p:cNvPr id="11911" name="Google Shape;11911;p64"/>
            <p:cNvGrpSpPr/>
            <p:nvPr/>
          </p:nvGrpSpPr>
          <p:grpSpPr>
            <a:xfrm>
              <a:off x="2492145" y="2881565"/>
              <a:ext cx="607243" cy="229690"/>
              <a:chOff x="2492145" y="2881565"/>
              <a:chExt cx="607243" cy="229690"/>
            </a:xfrm>
          </p:grpSpPr>
          <p:sp>
            <p:nvSpPr>
              <p:cNvPr id="11912" name="Google Shape;11912;p64"/>
              <p:cNvSpPr/>
              <p:nvPr/>
            </p:nvSpPr>
            <p:spPr>
              <a:xfrm>
                <a:off x="2530550" y="2913581"/>
                <a:ext cx="530449" cy="165654"/>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4"/>
              <p:cNvSpPr/>
              <p:nvPr/>
            </p:nvSpPr>
            <p:spPr>
              <a:xfrm>
                <a:off x="2886492" y="2881565"/>
                <a:ext cx="212896" cy="229690"/>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4"/>
              <p:cNvSpPr/>
              <p:nvPr/>
            </p:nvSpPr>
            <p:spPr>
              <a:xfrm>
                <a:off x="2492145" y="2881565"/>
                <a:ext cx="212878" cy="229690"/>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64"/>
            <p:cNvGrpSpPr/>
            <p:nvPr/>
          </p:nvGrpSpPr>
          <p:grpSpPr>
            <a:xfrm>
              <a:off x="2389399" y="2595741"/>
              <a:ext cx="812737" cy="296821"/>
              <a:chOff x="2389399" y="2595741"/>
              <a:chExt cx="812737" cy="296821"/>
            </a:xfrm>
          </p:grpSpPr>
          <p:grpSp>
            <p:nvGrpSpPr>
              <p:cNvPr id="11916" name="Google Shape;11916;p64"/>
              <p:cNvGrpSpPr/>
              <p:nvPr/>
            </p:nvGrpSpPr>
            <p:grpSpPr>
              <a:xfrm>
                <a:off x="2389399" y="2595741"/>
                <a:ext cx="363634" cy="296821"/>
                <a:chOff x="2389399" y="2595741"/>
                <a:chExt cx="363634" cy="296821"/>
              </a:xfrm>
            </p:grpSpPr>
            <p:grpSp>
              <p:nvGrpSpPr>
                <p:cNvPr id="11917" name="Google Shape;11917;p64"/>
                <p:cNvGrpSpPr/>
                <p:nvPr/>
              </p:nvGrpSpPr>
              <p:grpSpPr>
                <a:xfrm>
                  <a:off x="2493852" y="2794333"/>
                  <a:ext cx="259181" cy="98228"/>
                  <a:chOff x="2493852" y="2794333"/>
                  <a:chExt cx="259181" cy="98228"/>
                </a:xfrm>
              </p:grpSpPr>
              <p:sp>
                <p:nvSpPr>
                  <p:cNvPr id="11918" name="Google Shape;11918;p64"/>
                  <p:cNvSpPr/>
                  <p:nvPr/>
                </p:nvSpPr>
                <p:spPr>
                  <a:xfrm>
                    <a:off x="2500419" y="2800896"/>
                    <a:ext cx="246071" cy="85100"/>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4"/>
                  <p:cNvSpPr/>
                  <p:nvPr/>
                </p:nvSpPr>
                <p:spPr>
                  <a:xfrm>
                    <a:off x="2493852" y="2794333"/>
                    <a:ext cx="15356" cy="15352"/>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4"/>
                  <p:cNvSpPr/>
                  <p:nvPr/>
                </p:nvSpPr>
                <p:spPr>
                  <a:xfrm>
                    <a:off x="2737686" y="2877210"/>
                    <a:ext cx="15347" cy="15352"/>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64"/>
                <p:cNvGrpSpPr/>
                <p:nvPr/>
              </p:nvGrpSpPr>
              <p:grpSpPr>
                <a:xfrm>
                  <a:off x="2389399" y="2595741"/>
                  <a:ext cx="224284" cy="182006"/>
                  <a:chOff x="2389399" y="2595741"/>
                  <a:chExt cx="224284" cy="182006"/>
                </a:xfrm>
              </p:grpSpPr>
              <p:sp>
                <p:nvSpPr>
                  <p:cNvPr id="11922" name="Google Shape;11922;p64"/>
                  <p:cNvSpPr/>
                  <p:nvPr/>
                </p:nvSpPr>
                <p:spPr>
                  <a:xfrm>
                    <a:off x="2389399" y="2595741"/>
                    <a:ext cx="224284" cy="182006"/>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2430284" y="2686181"/>
                    <a:ext cx="140289"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4" name="Google Shape;11924;p64"/>
              <p:cNvGrpSpPr/>
              <p:nvPr/>
            </p:nvGrpSpPr>
            <p:grpSpPr>
              <a:xfrm>
                <a:off x="2683630" y="2595741"/>
                <a:ext cx="224274" cy="296821"/>
                <a:chOff x="2683630" y="2595741"/>
                <a:chExt cx="224274" cy="296821"/>
              </a:xfrm>
            </p:grpSpPr>
            <p:grpSp>
              <p:nvGrpSpPr>
                <p:cNvPr id="11925" name="Google Shape;11925;p64"/>
                <p:cNvGrpSpPr/>
                <p:nvPr/>
              </p:nvGrpSpPr>
              <p:grpSpPr>
                <a:xfrm>
                  <a:off x="2788083" y="2794333"/>
                  <a:ext cx="15352" cy="98228"/>
                  <a:chOff x="2788083" y="2794333"/>
                  <a:chExt cx="15352" cy="98228"/>
                </a:xfrm>
              </p:grpSpPr>
              <p:sp>
                <p:nvSpPr>
                  <p:cNvPr id="11926" name="Google Shape;11926;p64"/>
                  <p:cNvSpPr/>
                  <p:nvPr/>
                </p:nvSpPr>
                <p:spPr>
                  <a:xfrm>
                    <a:off x="2794655" y="2800905"/>
                    <a:ext cx="2212" cy="85091"/>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2788083" y="2794333"/>
                    <a:ext cx="15352" cy="15352"/>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4"/>
                  <p:cNvSpPr/>
                  <p:nvPr/>
                </p:nvSpPr>
                <p:spPr>
                  <a:xfrm>
                    <a:off x="2788083" y="2877210"/>
                    <a:ext cx="15352" cy="15352"/>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64"/>
                <p:cNvGrpSpPr/>
                <p:nvPr/>
              </p:nvGrpSpPr>
              <p:grpSpPr>
                <a:xfrm>
                  <a:off x="2683630" y="2595741"/>
                  <a:ext cx="224274" cy="182006"/>
                  <a:chOff x="2683630" y="2595741"/>
                  <a:chExt cx="224274" cy="182006"/>
                </a:xfrm>
              </p:grpSpPr>
              <p:sp>
                <p:nvSpPr>
                  <p:cNvPr id="11930" name="Google Shape;11930;p64"/>
                  <p:cNvSpPr/>
                  <p:nvPr/>
                </p:nvSpPr>
                <p:spPr>
                  <a:xfrm>
                    <a:off x="2683630" y="2595741"/>
                    <a:ext cx="224274" cy="182006"/>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4"/>
                  <p:cNvSpPr/>
                  <p:nvPr/>
                </p:nvSpPr>
                <p:spPr>
                  <a:xfrm>
                    <a:off x="2724889" y="2686181"/>
                    <a:ext cx="140285"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32" name="Google Shape;11932;p64"/>
              <p:cNvGrpSpPr/>
              <p:nvPr/>
            </p:nvGrpSpPr>
            <p:grpSpPr>
              <a:xfrm>
                <a:off x="2838475" y="2595741"/>
                <a:ext cx="363660" cy="296821"/>
                <a:chOff x="2838475" y="2595741"/>
                <a:chExt cx="363660" cy="296821"/>
              </a:xfrm>
            </p:grpSpPr>
            <p:grpSp>
              <p:nvGrpSpPr>
                <p:cNvPr id="11933" name="Google Shape;11933;p64"/>
                <p:cNvGrpSpPr/>
                <p:nvPr/>
              </p:nvGrpSpPr>
              <p:grpSpPr>
                <a:xfrm>
                  <a:off x="2838475" y="2794333"/>
                  <a:ext cx="259181" cy="98228"/>
                  <a:chOff x="2838475" y="2794333"/>
                  <a:chExt cx="259181" cy="98228"/>
                </a:xfrm>
              </p:grpSpPr>
              <p:sp>
                <p:nvSpPr>
                  <p:cNvPr id="11934" name="Google Shape;11934;p64"/>
                  <p:cNvSpPr/>
                  <p:nvPr/>
                </p:nvSpPr>
                <p:spPr>
                  <a:xfrm>
                    <a:off x="2845042" y="2800896"/>
                    <a:ext cx="246057" cy="85100"/>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4"/>
                  <p:cNvSpPr/>
                  <p:nvPr/>
                </p:nvSpPr>
                <p:spPr>
                  <a:xfrm>
                    <a:off x="3082301" y="2794333"/>
                    <a:ext cx="15356" cy="15352"/>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2838475" y="2877210"/>
                    <a:ext cx="15347" cy="15352"/>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64"/>
                <p:cNvGrpSpPr/>
                <p:nvPr/>
              </p:nvGrpSpPr>
              <p:grpSpPr>
                <a:xfrm>
                  <a:off x="2977852" y="2595741"/>
                  <a:ext cx="224284" cy="182006"/>
                  <a:chOff x="2977852" y="2595741"/>
                  <a:chExt cx="224284" cy="182006"/>
                </a:xfrm>
              </p:grpSpPr>
              <p:sp>
                <p:nvSpPr>
                  <p:cNvPr id="11938" name="Google Shape;11938;p64"/>
                  <p:cNvSpPr/>
                  <p:nvPr/>
                </p:nvSpPr>
                <p:spPr>
                  <a:xfrm>
                    <a:off x="2977852" y="2595741"/>
                    <a:ext cx="224284" cy="182006"/>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4"/>
                  <p:cNvSpPr/>
                  <p:nvPr/>
                </p:nvSpPr>
                <p:spPr>
                  <a:xfrm>
                    <a:off x="3020572" y="2686181"/>
                    <a:ext cx="140289"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40" name="Google Shape;11940;p64"/>
            <p:cNvGrpSpPr/>
            <p:nvPr/>
          </p:nvGrpSpPr>
          <p:grpSpPr>
            <a:xfrm>
              <a:off x="2389399" y="3100241"/>
              <a:ext cx="812796" cy="296869"/>
              <a:chOff x="2389399" y="3100241"/>
              <a:chExt cx="812796" cy="296869"/>
            </a:xfrm>
          </p:grpSpPr>
          <p:grpSp>
            <p:nvGrpSpPr>
              <p:cNvPr id="11941" name="Google Shape;11941;p64"/>
              <p:cNvGrpSpPr/>
              <p:nvPr/>
            </p:nvGrpSpPr>
            <p:grpSpPr>
              <a:xfrm>
                <a:off x="2683630" y="3100241"/>
                <a:ext cx="224334" cy="296869"/>
                <a:chOff x="2683630" y="3100241"/>
                <a:chExt cx="224334" cy="296869"/>
              </a:xfrm>
            </p:grpSpPr>
            <p:grpSp>
              <p:nvGrpSpPr>
                <p:cNvPr id="11942" name="Google Shape;11942;p64"/>
                <p:cNvGrpSpPr/>
                <p:nvPr/>
              </p:nvGrpSpPr>
              <p:grpSpPr>
                <a:xfrm>
                  <a:off x="2788083" y="3100241"/>
                  <a:ext cx="15356" cy="98237"/>
                  <a:chOff x="2788083" y="3100241"/>
                  <a:chExt cx="15356" cy="98237"/>
                </a:xfrm>
              </p:grpSpPr>
              <p:sp>
                <p:nvSpPr>
                  <p:cNvPr id="11943" name="Google Shape;11943;p6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64"/>
                <p:cNvGrpSpPr/>
                <p:nvPr/>
              </p:nvGrpSpPr>
              <p:grpSpPr>
                <a:xfrm>
                  <a:off x="2683630" y="3215065"/>
                  <a:ext cx="224334" cy="182045"/>
                  <a:chOff x="2683630" y="3215065"/>
                  <a:chExt cx="224334" cy="182045"/>
                </a:xfrm>
              </p:grpSpPr>
              <p:sp>
                <p:nvSpPr>
                  <p:cNvPr id="11947" name="Google Shape;11947;p6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9" name="Google Shape;11949;p64"/>
              <p:cNvGrpSpPr/>
              <p:nvPr/>
            </p:nvGrpSpPr>
            <p:grpSpPr>
              <a:xfrm>
                <a:off x="2389399" y="3100241"/>
                <a:ext cx="363638" cy="296869"/>
                <a:chOff x="2389399" y="3100241"/>
                <a:chExt cx="363638" cy="296869"/>
              </a:xfrm>
            </p:grpSpPr>
            <p:grpSp>
              <p:nvGrpSpPr>
                <p:cNvPr id="11950" name="Google Shape;11950;p64"/>
                <p:cNvGrpSpPr/>
                <p:nvPr/>
              </p:nvGrpSpPr>
              <p:grpSpPr>
                <a:xfrm>
                  <a:off x="2493852" y="3100241"/>
                  <a:ext cx="259185" cy="98237"/>
                  <a:chOff x="2493852" y="3100241"/>
                  <a:chExt cx="259185" cy="98237"/>
                </a:xfrm>
              </p:grpSpPr>
              <p:sp>
                <p:nvSpPr>
                  <p:cNvPr id="11951" name="Google Shape;11951;p6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64"/>
                <p:cNvGrpSpPr/>
                <p:nvPr/>
              </p:nvGrpSpPr>
              <p:grpSpPr>
                <a:xfrm>
                  <a:off x="2389399" y="3215065"/>
                  <a:ext cx="224343" cy="182045"/>
                  <a:chOff x="2389399" y="3215065"/>
                  <a:chExt cx="224343" cy="182045"/>
                </a:xfrm>
              </p:grpSpPr>
              <p:sp>
                <p:nvSpPr>
                  <p:cNvPr id="11955" name="Google Shape;11955;p6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7" name="Google Shape;11957;p64"/>
              <p:cNvGrpSpPr/>
              <p:nvPr/>
            </p:nvGrpSpPr>
            <p:grpSpPr>
              <a:xfrm>
                <a:off x="2838475" y="3100241"/>
                <a:ext cx="363719" cy="296869"/>
                <a:chOff x="2838475" y="3100241"/>
                <a:chExt cx="363719" cy="296869"/>
              </a:xfrm>
            </p:grpSpPr>
            <p:grpSp>
              <p:nvGrpSpPr>
                <p:cNvPr id="11958" name="Google Shape;11958;p64"/>
                <p:cNvGrpSpPr/>
                <p:nvPr/>
              </p:nvGrpSpPr>
              <p:grpSpPr>
                <a:xfrm>
                  <a:off x="2838475" y="3100241"/>
                  <a:ext cx="259185" cy="98237"/>
                  <a:chOff x="2838475" y="3100241"/>
                  <a:chExt cx="259185" cy="98237"/>
                </a:xfrm>
              </p:grpSpPr>
              <p:sp>
                <p:nvSpPr>
                  <p:cNvPr id="11959" name="Google Shape;11959;p6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64"/>
                <p:cNvGrpSpPr/>
                <p:nvPr/>
              </p:nvGrpSpPr>
              <p:grpSpPr>
                <a:xfrm>
                  <a:off x="2977852" y="3215065"/>
                  <a:ext cx="224343" cy="182045"/>
                  <a:chOff x="2977852" y="3215065"/>
                  <a:chExt cx="224343" cy="182045"/>
                </a:xfrm>
              </p:grpSpPr>
              <p:sp>
                <p:nvSpPr>
                  <p:cNvPr id="11963" name="Google Shape;11963;p6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68" name="Shape 11968"/>
        <p:cNvGrpSpPr/>
        <p:nvPr/>
      </p:nvGrpSpPr>
      <p:grpSpPr>
        <a:xfrm>
          <a:off x="0" y="0"/>
          <a:ext cx="0" cy="0"/>
          <a:chOff x="0" y="0"/>
          <a:chExt cx="0" cy="0"/>
        </a:xfrm>
      </p:grpSpPr>
      <p:grpSp>
        <p:nvGrpSpPr>
          <p:cNvPr id="11969" name="Google Shape;11969;p65"/>
          <p:cNvGrpSpPr/>
          <p:nvPr/>
        </p:nvGrpSpPr>
        <p:grpSpPr>
          <a:xfrm>
            <a:off x="702075" y="3155925"/>
            <a:ext cx="2390414" cy="1024800"/>
            <a:chOff x="728925" y="3296613"/>
            <a:chExt cx="2390414" cy="1024800"/>
          </a:xfrm>
        </p:grpSpPr>
        <p:grpSp>
          <p:nvGrpSpPr>
            <p:cNvPr id="11970" name="Google Shape;11970;p65"/>
            <p:cNvGrpSpPr/>
            <p:nvPr/>
          </p:nvGrpSpPr>
          <p:grpSpPr>
            <a:xfrm>
              <a:off x="728925" y="3619800"/>
              <a:ext cx="2390414" cy="500893"/>
              <a:chOff x="728925" y="3619800"/>
              <a:chExt cx="2390414" cy="500893"/>
            </a:xfrm>
          </p:grpSpPr>
          <p:sp>
            <p:nvSpPr>
              <p:cNvPr id="11971" name="Google Shape;11971;p6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72" name="Google Shape;11972;p6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73" name="Google Shape;11973;p65"/>
            <p:cNvGrpSpPr/>
            <p:nvPr/>
          </p:nvGrpSpPr>
          <p:grpSpPr>
            <a:xfrm>
              <a:off x="1348050" y="3296613"/>
              <a:ext cx="1706152" cy="1024800"/>
              <a:chOff x="1348050" y="3296613"/>
              <a:chExt cx="1706152" cy="1024800"/>
            </a:xfrm>
          </p:grpSpPr>
          <p:sp>
            <p:nvSpPr>
              <p:cNvPr id="11974" name="Google Shape;11974;p6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75" name="Google Shape;11975;p6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76" name="Google Shape;11976;p6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77" name="Google Shape;11977;p6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78" name="Google Shape;11978;p6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79" name="Google Shape;11979;p65"/>
            <p:cNvGrpSpPr/>
            <p:nvPr/>
          </p:nvGrpSpPr>
          <p:grpSpPr>
            <a:xfrm>
              <a:off x="1455707" y="3654858"/>
              <a:ext cx="1491150" cy="417657"/>
              <a:chOff x="1455707" y="3654858"/>
              <a:chExt cx="1491150" cy="417657"/>
            </a:xfrm>
          </p:grpSpPr>
          <p:sp>
            <p:nvSpPr>
              <p:cNvPr id="11980" name="Google Shape;11980;p6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000" name="Google Shape;12000;p65"/>
          <p:cNvGraphicFramePr/>
          <p:nvPr/>
        </p:nvGraphicFramePr>
        <p:xfrm>
          <a:off x="5937775" y="2153837"/>
          <a:ext cx="3000000" cy="3000000"/>
        </p:xfrm>
        <a:graphic>
          <a:graphicData uri="http://schemas.openxmlformats.org/drawingml/2006/table">
            <a:tbl>
              <a:tblPr>
                <a:noFill/>
                <a:tableStyleId>{AA29ED33-7D91-4B79-A369-95FCFEF066E9}</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2001" name="Google Shape;12001;p65"/>
          <p:cNvGrpSpPr/>
          <p:nvPr/>
        </p:nvGrpSpPr>
        <p:grpSpPr>
          <a:xfrm>
            <a:off x="710451" y="981601"/>
            <a:ext cx="2396505" cy="976502"/>
            <a:chOff x="749309" y="1112739"/>
            <a:chExt cx="2371603" cy="976502"/>
          </a:xfrm>
        </p:grpSpPr>
        <p:grpSp>
          <p:nvGrpSpPr>
            <p:cNvPr id="12002" name="Google Shape;12002;p65"/>
            <p:cNvGrpSpPr/>
            <p:nvPr/>
          </p:nvGrpSpPr>
          <p:grpSpPr>
            <a:xfrm>
              <a:off x="1092126" y="1112739"/>
              <a:ext cx="2028786" cy="975464"/>
              <a:chOff x="1092126" y="1112739"/>
              <a:chExt cx="2028786" cy="975464"/>
            </a:xfrm>
          </p:grpSpPr>
          <p:sp>
            <p:nvSpPr>
              <p:cNvPr id="12003" name="Google Shape;12003;p6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65"/>
            <p:cNvGrpSpPr/>
            <p:nvPr/>
          </p:nvGrpSpPr>
          <p:grpSpPr>
            <a:xfrm>
              <a:off x="749309" y="1112739"/>
              <a:ext cx="314700" cy="975464"/>
              <a:chOff x="749309" y="1112739"/>
              <a:chExt cx="314700" cy="975464"/>
            </a:xfrm>
          </p:grpSpPr>
          <p:sp>
            <p:nvSpPr>
              <p:cNvPr id="12028" name="Google Shape;12028;p6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2" name="Google Shape;12032;p6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036" name="Google Shape;12036;p65"/>
          <p:cNvGraphicFramePr/>
          <p:nvPr/>
        </p:nvGraphicFramePr>
        <p:xfrm>
          <a:off x="5937800" y="981587"/>
          <a:ext cx="3000000" cy="3000000"/>
        </p:xfrm>
        <a:graphic>
          <a:graphicData uri="http://schemas.openxmlformats.org/drawingml/2006/table">
            <a:tbl>
              <a:tblPr>
                <a:noFill/>
                <a:tableStyleId>{AA29ED33-7D91-4B79-A369-95FCFEF066E9}</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2037" name="Google Shape;12037;p65"/>
          <p:cNvGraphicFramePr/>
          <p:nvPr/>
        </p:nvGraphicFramePr>
        <p:xfrm>
          <a:off x="3358663" y="2153837"/>
          <a:ext cx="3000000" cy="3000000"/>
        </p:xfrm>
        <a:graphic>
          <a:graphicData uri="http://schemas.openxmlformats.org/drawingml/2006/table">
            <a:tbl>
              <a:tblPr>
                <a:noFill/>
                <a:tableStyleId>{AA29ED33-7D91-4B79-A369-95FCFEF066E9}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2038" name="Google Shape;12038;p65"/>
          <p:cNvGrpSpPr/>
          <p:nvPr/>
        </p:nvGrpSpPr>
        <p:grpSpPr>
          <a:xfrm>
            <a:off x="3360649" y="3144798"/>
            <a:ext cx="2363377" cy="1047062"/>
            <a:chOff x="3358399" y="3285485"/>
            <a:chExt cx="2363377" cy="1047062"/>
          </a:xfrm>
        </p:grpSpPr>
        <p:grpSp>
          <p:nvGrpSpPr>
            <p:cNvPr id="12039" name="Google Shape;12039;p65"/>
            <p:cNvGrpSpPr/>
            <p:nvPr/>
          </p:nvGrpSpPr>
          <p:grpSpPr>
            <a:xfrm>
              <a:off x="3358412" y="3285485"/>
              <a:ext cx="2363244" cy="139500"/>
              <a:chOff x="3358412" y="3285485"/>
              <a:chExt cx="2363244" cy="139500"/>
            </a:xfrm>
          </p:grpSpPr>
          <p:sp>
            <p:nvSpPr>
              <p:cNvPr id="12040" name="Google Shape;12040;p6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65"/>
            <p:cNvGrpSpPr/>
            <p:nvPr/>
          </p:nvGrpSpPr>
          <p:grpSpPr>
            <a:xfrm>
              <a:off x="3358412" y="3466996"/>
              <a:ext cx="2363244" cy="139500"/>
              <a:chOff x="3358412" y="3466996"/>
              <a:chExt cx="2363244" cy="139500"/>
            </a:xfrm>
          </p:grpSpPr>
          <p:sp>
            <p:nvSpPr>
              <p:cNvPr id="12046" name="Google Shape;12046;p6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65"/>
            <p:cNvGrpSpPr/>
            <p:nvPr/>
          </p:nvGrpSpPr>
          <p:grpSpPr>
            <a:xfrm>
              <a:off x="3358412" y="3648507"/>
              <a:ext cx="2363244" cy="139500"/>
              <a:chOff x="3358412" y="3648507"/>
              <a:chExt cx="2363244" cy="139500"/>
            </a:xfrm>
          </p:grpSpPr>
          <p:sp>
            <p:nvSpPr>
              <p:cNvPr id="12052" name="Google Shape;12052;p6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65"/>
            <p:cNvGrpSpPr/>
            <p:nvPr/>
          </p:nvGrpSpPr>
          <p:grpSpPr>
            <a:xfrm>
              <a:off x="3358412" y="3830018"/>
              <a:ext cx="2363244" cy="139500"/>
              <a:chOff x="3358412" y="3830018"/>
              <a:chExt cx="2363244" cy="139500"/>
            </a:xfrm>
          </p:grpSpPr>
          <p:sp>
            <p:nvSpPr>
              <p:cNvPr id="12058" name="Google Shape;12058;p6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65"/>
            <p:cNvGrpSpPr/>
            <p:nvPr/>
          </p:nvGrpSpPr>
          <p:grpSpPr>
            <a:xfrm>
              <a:off x="3358399" y="4011514"/>
              <a:ext cx="2363377" cy="139537"/>
              <a:chOff x="3294800" y="4134603"/>
              <a:chExt cx="2638876" cy="152400"/>
            </a:xfrm>
          </p:grpSpPr>
          <p:sp>
            <p:nvSpPr>
              <p:cNvPr id="12064" name="Google Shape;12064;p6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5"/>
            <p:cNvGrpSpPr/>
            <p:nvPr/>
          </p:nvGrpSpPr>
          <p:grpSpPr>
            <a:xfrm>
              <a:off x="3358399" y="4193010"/>
              <a:ext cx="2363377" cy="139537"/>
              <a:chOff x="3294800" y="4134603"/>
              <a:chExt cx="2638876" cy="152400"/>
            </a:xfrm>
          </p:grpSpPr>
          <p:sp>
            <p:nvSpPr>
              <p:cNvPr id="12070" name="Google Shape;12070;p6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075" name="Google Shape;12075;p65"/>
          <p:cNvGraphicFramePr/>
          <p:nvPr/>
        </p:nvGraphicFramePr>
        <p:xfrm>
          <a:off x="711450" y="2153837"/>
          <a:ext cx="3000000" cy="3000000"/>
        </p:xfrm>
        <a:graphic>
          <a:graphicData uri="http://schemas.openxmlformats.org/drawingml/2006/table">
            <a:tbl>
              <a:tblPr>
                <a:noFill/>
                <a:tableStyleId>{AA29ED33-7D91-4B79-A369-95FCFEF066E9}</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076" name="Google Shape;12076;p65"/>
          <p:cNvGrpSpPr/>
          <p:nvPr/>
        </p:nvGrpSpPr>
        <p:grpSpPr>
          <a:xfrm>
            <a:off x="4161119" y="2557652"/>
            <a:ext cx="1302095" cy="60959"/>
            <a:chOff x="3558802" y="4011427"/>
            <a:chExt cx="1866000" cy="111300"/>
          </a:xfrm>
        </p:grpSpPr>
        <p:sp>
          <p:nvSpPr>
            <p:cNvPr id="12077" name="Google Shape;12077;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65"/>
          <p:cNvGrpSpPr/>
          <p:nvPr/>
        </p:nvGrpSpPr>
        <p:grpSpPr>
          <a:xfrm>
            <a:off x="4706607" y="2839811"/>
            <a:ext cx="914340" cy="60959"/>
            <a:chOff x="3558802" y="4011427"/>
            <a:chExt cx="1866000" cy="111300"/>
          </a:xfrm>
        </p:grpSpPr>
        <p:sp>
          <p:nvSpPr>
            <p:cNvPr id="12080" name="Google Shape;12080;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65"/>
          <p:cNvGrpSpPr/>
          <p:nvPr/>
        </p:nvGrpSpPr>
        <p:grpSpPr>
          <a:xfrm>
            <a:off x="5874449" y="3167609"/>
            <a:ext cx="2519825" cy="1001454"/>
            <a:chOff x="1906114" y="789980"/>
            <a:chExt cx="1487676" cy="606868"/>
          </a:xfrm>
        </p:grpSpPr>
        <p:cxnSp>
          <p:nvCxnSpPr>
            <p:cNvPr id="12083" name="Google Shape;12083;p6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84" name="Google Shape;12084;p6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85" name="Google Shape;12085;p6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086" name="Google Shape;12086;p6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2087" name="Google Shape;12087;p6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2088" name="Google Shape;12088;p6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2089" name="Google Shape;12089;p6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2090" name="Google Shape;12090;p6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2097" name="Google Shape;12097;p6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098" name="Google Shape;12098;p6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099" name="Google Shape;12099;p6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65"/>
          <p:cNvGrpSpPr/>
          <p:nvPr/>
        </p:nvGrpSpPr>
        <p:grpSpPr>
          <a:xfrm>
            <a:off x="3355812" y="951645"/>
            <a:ext cx="2363393" cy="1005865"/>
            <a:chOff x="3292400" y="1193188"/>
            <a:chExt cx="2615240" cy="1131075"/>
          </a:xfrm>
        </p:grpSpPr>
        <p:sp>
          <p:nvSpPr>
            <p:cNvPr id="12101" name="Google Shape;12101;p6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02" name="Google Shape;12102;p6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03" name="Google Shape;12103;p6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2104" name="Google Shape;12104;p6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2105" name="Google Shape;12105;p6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2106" name="Google Shape;12106;p6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2107" name="Google Shape;12107;p6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2108" name="Google Shape;12108;p6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2109" name="Google Shape;12109;p6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2110" name="Google Shape;12110;p6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2111" name="Google Shape;12111;p6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112" name="Google Shape;12112;p6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113" name="Google Shape;12113;p6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114" name="Google Shape;12114;p6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115" name="Google Shape;12115;p65"/>
            <p:cNvGrpSpPr/>
            <p:nvPr/>
          </p:nvGrpSpPr>
          <p:grpSpPr>
            <a:xfrm>
              <a:off x="3748438" y="1378608"/>
              <a:ext cx="2159202" cy="903971"/>
              <a:chOff x="1683525" y="2179850"/>
              <a:chExt cx="4519050" cy="2134525"/>
            </a:xfrm>
          </p:grpSpPr>
          <p:sp>
            <p:nvSpPr>
              <p:cNvPr id="12116" name="Google Shape;12116;p6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17" name="Google Shape;12117;p6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18" name="Google Shape;12118;p6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19" name="Google Shape;12119;p6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0" name="Google Shape;12120;p6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1" name="Google Shape;12121;p6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2" name="Google Shape;12122;p6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3" name="Google Shape;12123;p6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4" name="Google Shape;12124;p6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5" name="Google Shape;12125;p6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6" name="Google Shape;12126;p6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127" name="Google Shape;12127;p6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1" name="Shape 12131"/>
        <p:cNvGrpSpPr/>
        <p:nvPr/>
      </p:nvGrpSpPr>
      <p:grpSpPr>
        <a:xfrm>
          <a:off x="0" y="0"/>
          <a:ext cx="0" cy="0"/>
          <a:chOff x="0" y="0"/>
          <a:chExt cx="0" cy="0"/>
        </a:xfrm>
      </p:grpSpPr>
      <p:grpSp>
        <p:nvGrpSpPr>
          <p:cNvPr id="12132" name="Google Shape;12132;p66"/>
          <p:cNvGrpSpPr/>
          <p:nvPr/>
        </p:nvGrpSpPr>
        <p:grpSpPr>
          <a:xfrm>
            <a:off x="4796684" y="970929"/>
            <a:ext cx="745431" cy="718863"/>
            <a:chOff x="4249973" y="1201875"/>
            <a:chExt cx="1958568" cy="1888762"/>
          </a:xfrm>
        </p:grpSpPr>
        <p:sp>
          <p:nvSpPr>
            <p:cNvPr id="12133" name="Google Shape;12133;p6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4" name="Google Shape;12134;p66"/>
            <p:cNvGrpSpPr/>
            <p:nvPr/>
          </p:nvGrpSpPr>
          <p:grpSpPr>
            <a:xfrm>
              <a:off x="5853086" y="1789142"/>
              <a:ext cx="355454" cy="1048099"/>
              <a:chOff x="5576108" y="2016725"/>
              <a:chExt cx="565200" cy="1666560"/>
            </a:xfrm>
          </p:grpSpPr>
          <p:sp>
            <p:nvSpPr>
              <p:cNvPr id="12135" name="Google Shape;12135;p6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36" name="Google Shape;12136;p6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66"/>
            <p:cNvGrpSpPr/>
            <p:nvPr/>
          </p:nvGrpSpPr>
          <p:grpSpPr>
            <a:xfrm>
              <a:off x="4869455" y="2691676"/>
              <a:ext cx="1013897" cy="398961"/>
              <a:chOff x="4012057" y="3451825"/>
              <a:chExt cx="1612175" cy="634379"/>
            </a:xfrm>
          </p:grpSpPr>
          <p:sp>
            <p:nvSpPr>
              <p:cNvPr id="12138" name="Google Shape;12138;p6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39" name="Google Shape;12139;p6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66"/>
            <p:cNvGrpSpPr/>
            <p:nvPr/>
          </p:nvGrpSpPr>
          <p:grpSpPr>
            <a:xfrm>
              <a:off x="4276937" y="2155961"/>
              <a:ext cx="651965" cy="891358"/>
              <a:chOff x="3069908" y="2599997"/>
              <a:chExt cx="1036675" cy="1417328"/>
            </a:xfrm>
          </p:grpSpPr>
          <p:sp>
            <p:nvSpPr>
              <p:cNvPr id="12141" name="Google Shape;12141;p6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42" name="Google Shape;12142;p6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66"/>
            <p:cNvGrpSpPr/>
            <p:nvPr/>
          </p:nvGrpSpPr>
          <p:grpSpPr>
            <a:xfrm>
              <a:off x="5054918" y="1201875"/>
              <a:ext cx="999548" cy="602711"/>
              <a:chOff x="4306958" y="1082925"/>
              <a:chExt cx="1589359" cy="958358"/>
            </a:xfrm>
          </p:grpSpPr>
          <p:sp>
            <p:nvSpPr>
              <p:cNvPr id="12144" name="Google Shape;12144;p6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45" name="Google Shape;12145;p6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66"/>
            <p:cNvGrpSpPr/>
            <p:nvPr/>
          </p:nvGrpSpPr>
          <p:grpSpPr>
            <a:xfrm>
              <a:off x="4249973" y="1303451"/>
              <a:ext cx="799317" cy="841334"/>
              <a:chOff x="3027033" y="1244439"/>
              <a:chExt cx="1270977" cy="1337786"/>
            </a:xfrm>
          </p:grpSpPr>
          <p:sp>
            <p:nvSpPr>
              <p:cNvPr id="12147" name="Google Shape;12147;p6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48" name="Google Shape;12148;p6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9" name="Google Shape;12149;p66"/>
          <p:cNvGrpSpPr/>
          <p:nvPr/>
        </p:nvGrpSpPr>
        <p:grpSpPr>
          <a:xfrm>
            <a:off x="713057" y="1849378"/>
            <a:ext cx="761767" cy="729896"/>
            <a:chOff x="2657744" y="2337745"/>
            <a:chExt cx="832987" cy="798137"/>
          </a:xfrm>
        </p:grpSpPr>
        <p:sp>
          <p:nvSpPr>
            <p:cNvPr id="12150" name="Google Shape;12150;p6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66"/>
          <p:cNvGrpSpPr/>
          <p:nvPr/>
        </p:nvGrpSpPr>
        <p:grpSpPr>
          <a:xfrm>
            <a:off x="3224022" y="1852482"/>
            <a:ext cx="685569" cy="723689"/>
            <a:chOff x="3398134" y="2057650"/>
            <a:chExt cx="704087" cy="743236"/>
          </a:xfrm>
        </p:grpSpPr>
        <p:grpSp>
          <p:nvGrpSpPr>
            <p:cNvPr id="12157" name="Google Shape;12157;p66"/>
            <p:cNvGrpSpPr/>
            <p:nvPr/>
          </p:nvGrpSpPr>
          <p:grpSpPr>
            <a:xfrm>
              <a:off x="3398134" y="2290183"/>
              <a:ext cx="315181" cy="219781"/>
              <a:chOff x="3398134" y="2290183"/>
              <a:chExt cx="315181" cy="219781"/>
            </a:xfrm>
          </p:grpSpPr>
          <p:sp>
            <p:nvSpPr>
              <p:cNvPr id="12158" name="Google Shape;12158;p66"/>
              <p:cNvSpPr/>
              <p:nvPr/>
            </p:nvSpPr>
            <p:spPr>
              <a:xfrm>
                <a:off x="3493534" y="2290183"/>
                <a:ext cx="219781" cy="219781"/>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59" name="Google Shape;12159;p66"/>
              <p:cNvCxnSpPr>
                <a:stCxn id="12158" idx="2"/>
              </p:cNvCxnSpPr>
              <p:nvPr/>
            </p:nvCxnSpPr>
            <p:spPr>
              <a:xfrm rot="10800000">
                <a:off x="3398134" y="240007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160" name="Google Shape;12160;p66"/>
            <p:cNvGrpSpPr/>
            <p:nvPr/>
          </p:nvGrpSpPr>
          <p:grpSpPr>
            <a:xfrm>
              <a:off x="3547823" y="2467358"/>
              <a:ext cx="219781" cy="333527"/>
              <a:chOff x="3547823" y="2467358"/>
              <a:chExt cx="219781" cy="333527"/>
            </a:xfrm>
          </p:grpSpPr>
          <p:sp>
            <p:nvSpPr>
              <p:cNvPr id="12161" name="Google Shape;12161;p66"/>
              <p:cNvSpPr/>
              <p:nvPr/>
            </p:nvSpPr>
            <p:spPr>
              <a:xfrm>
                <a:off x="3547823" y="2467358"/>
                <a:ext cx="219781" cy="219781"/>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62" name="Google Shape;12162;p66"/>
              <p:cNvCxnSpPr/>
              <p:nvPr/>
            </p:nvCxnSpPr>
            <p:spPr>
              <a:xfrm rot="10800000">
                <a:off x="3657701" y="2687080"/>
                <a:ext cx="0" cy="113805"/>
              </a:xfrm>
              <a:prstGeom prst="straightConnector1">
                <a:avLst/>
              </a:prstGeom>
              <a:noFill/>
              <a:ln cap="flat" cmpd="sng" w="9525">
                <a:solidFill>
                  <a:srgbClr val="5F7D95"/>
                </a:solidFill>
                <a:prstDash val="solid"/>
                <a:round/>
                <a:headEnd len="med" w="med" type="none"/>
                <a:tailEnd len="med" w="med" type="none"/>
              </a:ln>
            </p:spPr>
          </p:cxnSp>
        </p:grpSp>
        <p:grpSp>
          <p:nvGrpSpPr>
            <p:cNvPr id="12163" name="Google Shape;12163;p66"/>
            <p:cNvGrpSpPr/>
            <p:nvPr/>
          </p:nvGrpSpPr>
          <p:grpSpPr>
            <a:xfrm>
              <a:off x="3734138" y="2467358"/>
              <a:ext cx="219781" cy="333527"/>
              <a:chOff x="3734138" y="2467358"/>
              <a:chExt cx="219781" cy="333527"/>
            </a:xfrm>
          </p:grpSpPr>
          <p:sp>
            <p:nvSpPr>
              <p:cNvPr id="12164" name="Google Shape;12164;p66"/>
              <p:cNvSpPr/>
              <p:nvPr/>
            </p:nvSpPr>
            <p:spPr>
              <a:xfrm>
                <a:off x="3734138" y="2467358"/>
                <a:ext cx="219781" cy="219781"/>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65" name="Google Shape;12165;p66"/>
              <p:cNvCxnSpPr/>
              <p:nvPr/>
            </p:nvCxnSpPr>
            <p:spPr>
              <a:xfrm rot="10800000">
                <a:off x="3844020" y="2687080"/>
                <a:ext cx="0" cy="113805"/>
              </a:xfrm>
              <a:prstGeom prst="straightConnector1">
                <a:avLst/>
              </a:prstGeom>
              <a:noFill/>
              <a:ln cap="flat" cmpd="sng" w="9525">
                <a:solidFill>
                  <a:srgbClr val="869FB2"/>
                </a:solidFill>
                <a:prstDash val="solid"/>
                <a:round/>
                <a:headEnd len="med" w="med" type="none"/>
                <a:tailEnd len="med" w="med" type="none"/>
              </a:ln>
            </p:spPr>
          </p:cxnSp>
        </p:grpSp>
        <p:grpSp>
          <p:nvGrpSpPr>
            <p:cNvPr id="12166" name="Google Shape;12166;p66"/>
            <p:cNvGrpSpPr/>
            <p:nvPr/>
          </p:nvGrpSpPr>
          <p:grpSpPr>
            <a:xfrm>
              <a:off x="3787560" y="2288011"/>
              <a:ext cx="314661" cy="219781"/>
              <a:chOff x="3787560" y="2288011"/>
              <a:chExt cx="314661" cy="219781"/>
            </a:xfrm>
          </p:grpSpPr>
          <p:sp>
            <p:nvSpPr>
              <p:cNvPr id="12167" name="Google Shape;12167;p66"/>
              <p:cNvSpPr/>
              <p:nvPr/>
            </p:nvSpPr>
            <p:spPr>
              <a:xfrm>
                <a:off x="3787560" y="2288011"/>
                <a:ext cx="219781" cy="219781"/>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68" name="Google Shape;12168;p66"/>
              <p:cNvCxnSpPr/>
              <p:nvPr/>
            </p:nvCxnSpPr>
            <p:spPr>
              <a:xfrm rot="10800000">
                <a:off x="4007279" y="2400064"/>
                <a:ext cx="94942" cy="0"/>
              </a:xfrm>
              <a:prstGeom prst="straightConnector1">
                <a:avLst/>
              </a:prstGeom>
              <a:noFill/>
              <a:ln cap="flat" cmpd="sng" w="9525">
                <a:solidFill>
                  <a:srgbClr val="A5B7C6"/>
                </a:solidFill>
                <a:prstDash val="solid"/>
                <a:round/>
                <a:headEnd len="med" w="med" type="none"/>
                <a:tailEnd len="med" w="med" type="none"/>
              </a:ln>
            </p:spPr>
          </p:cxnSp>
        </p:grpSp>
        <p:grpSp>
          <p:nvGrpSpPr>
            <p:cNvPr id="12169" name="Google Shape;12169;p66"/>
            <p:cNvGrpSpPr/>
            <p:nvPr/>
          </p:nvGrpSpPr>
          <p:grpSpPr>
            <a:xfrm>
              <a:off x="3637290" y="2057650"/>
              <a:ext cx="219781" cy="335485"/>
              <a:chOff x="3637290" y="2057650"/>
              <a:chExt cx="219781" cy="335485"/>
            </a:xfrm>
          </p:grpSpPr>
          <p:sp>
            <p:nvSpPr>
              <p:cNvPr id="12170" name="Google Shape;12170;p66"/>
              <p:cNvSpPr/>
              <p:nvPr/>
            </p:nvSpPr>
            <p:spPr>
              <a:xfrm>
                <a:off x="3637290" y="2173354"/>
                <a:ext cx="219781" cy="219781"/>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171" name="Google Shape;12171;p66"/>
              <p:cNvCxnSpPr/>
              <p:nvPr/>
            </p:nvCxnSpPr>
            <p:spPr>
              <a:xfrm rot="10800000">
                <a:off x="3747169" y="2057650"/>
                <a:ext cx="0" cy="113805"/>
              </a:xfrm>
              <a:prstGeom prst="straightConnector1">
                <a:avLst/>
              </a:prstGeom>
              <a:noFill/>
              <a:ln cap="flat" cmpd="sng" w="9525">
                <a:solidFill>
                  <a:srgbClr val="BAC8D3"/>
                </a:solidFill>
                <a:prstDash val="solid"/>
                <a:round/>
                <a:headEnd len="med" w="med" type="none"/>
                <a:tailEnd len="med" w="med" type="none"/>
              </a:ln>
            </p:spPr>
          </p:cxnSp>
        </p:grpSp>
      </p:grpSp>
      <p:grpSp>
        <p:nvGrpSpPr>
          <p:cNvPr id="12172" name="Google Shape;12172;p66"/>
          <p:cNvGrpSpPr/>
          <p:nvPr/>
        </p:nvGrpSpPr>
        <p:grpSpPr>
          <a:xfrm>
            <a:off x="4899244" y="1859280"/>
            <a:ext cx="710255" cy="710092"/>
            <a:chOff x="5007123" y="2079403"/>
            <a:chExt cx="687698" cy="687541"/>
          </a:xfrm>
        </p:grpSpPr>
        <p:sp>
          <p:nvSpPr>
            <p:cNvPr id="12173" name="Google Shape;12173;p66"/>
            <p:cNvSpPr/>
            <p:nvPr/>
          </p:nvSpPr>
          <p:spPr>
            <a:xfrm>
              <a:off x="5007123" y="2079403"/>
              <a:ext cx="687698" cy="687541"/>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6"/>
            <p:cNvSpPr/>
            <p:nvPr/>
          </p:nvSpPr>
          <p:spPr>
            <a:xfrm>
              <a:off x="5069448" y="2141702"/>
              <a:ext cx="563048" cy="562943"/>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6"/>
            <p:cNvSpPr/>
            <p:nvPr/>
          </p:nvSpPr>
          <p:spPr>
            <a:xfrm>
              <a:off x="5146403" y="2218605"/>
              <a:ext cx="409137" cy="409137"/>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6"/>
            <p:cNvSpPr/>
            <p:nvPr/>
          </p:nvSpPr>
          <p:spPr>
            <a:xfrm>
              <a:off x="5221891" y="2294066"/>
              <a:ext cx="258162" cy="258215"/>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66"/>
          <p:cNvGrpSpPr/>
          <p:nvPr/>
        </p:nvGrpSpPr>
        <p:grpSpPr>
          <a:xfrm>
            <a:off x="5708681" y="1853787"/>
            <a:ext cx="721079" cy="721079"/>
            <a:chOff x="5797446" y="2063053"/>
            <a:chExt cx="698179" cy="698179"/>
          </a:xfrm>
        </p:grpSpPr>
        <p:sp>
          <p:nvSpPr>
            <p:cNvPr id="12178" name="Google Shape;12178;p66"/>
            <p:cNvSpPr/>
            <p:nvPr/>
          </p:nvSpPr>
          <p:spPr>
            <a:xfrm>
              <a:off x="5797446" y="2063053"/>
              <a:ext cx="698179" cy="698179"/>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6"/>
            <p:cNvSpPr/>
            <p:nvPr/>
          </p:nvSpPr>
          <p:spPr>
            <a:xfrm>
              <a:off x="5872067" y="2212295"/>
              <a:ext cx="548937" cy="548937"/>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6"/>
            <p:cNvSpPr/>
            <p:nvPr/>
          </p:nvSpPr>
          <p:spPr>
            <a:xfrm>
              <a:off x="5921353" y="2310867"/>
              <a:ext cx="450365" cy="450365"/>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6"/>
            <p:cNvSpPr/>
            <p:nvPr/>
          </p:nvSpPr>
          <p:spPr>
            <a:xfrm>
              <a:off x="5967936" y="2404033"/>
              <a:ext cx="357199" cy="357199"/>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6"/>
          <p:cNvGrpSpPr/>
          <p:nvPr/>
        </p:nvGrpSpPr>
        <p:grpSpPr>
          <a:xfrm>
            <a:off x="8153828" y="3499392"/>
            <a:ext cx="280576" cy="673160"/>
            <a:chOff x="8075075" y="3754290"/>
            <a:chExt cx="255604" cy="613190"/>
          </a:xfrm>
        </p:grpSpPr>
        <p:grpSp>
          <p:nvGrpSpPr>
            <p:cNvPr id="12183" name="Google Shape;12183;p66"/>
            <p:cNvGrpSpPr/>
            <p:nvPr/>
          </p:nvGrpSpPr>
          <p:grpSpPr>
            <a:xfrm>
              <a:off x="8075075" y="3754290"/>
              <a:ext cx="255604" cy="613190"/>
              <a:chOff x="8075075" y="3754290"/>
              <a:chExt cx="255604" cy="613190"/>
            </a:xfrm>
          </p:grpSpPr>
          <p:sp>
            <p:nvSpPr>
              <p:cNvPr id="12184" name="Google Shape;12184;p66"/>
              <p:cNvSpPr/>
              <p:nvPr/>
            </p:nvSpPr>
            <p:spPr>
              <a:xfrm>
                <a:off x="8075075" y="4252967"/>
                <a:ext cx="255604" cy="114513"/>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6"/>
              <p:cNvSpPr/>
              <p:nvPr/>
            </p:nvSpPr>
            <p:spPr>
              <a:xfrm>
                <a:off x="8075075" y="3754290"/>
                <a:ext cx="255604" cy="498698"/>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6" name="Google Shape;12186;p66"/>
            <p:cNvSpPr/>
            <p:nvPr/>
          </p:nvSpPr>
          <p:spPr>
            <a:xfrm>
              <a:off x="8107762" y="3782257"/>
              <a:ext cx="190275" cy="190275"/>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66"/>
          <p:cNvGrpSpPr/>
          <p:nvPr/>
        </p:nvGrpSpPr>
        <p:grpSpPr>
          <a:xfrm>
            <a:off x="5270887" y="3488188"/>
            <a:ext cx="470352" cy="683745"/>
            <a:chOff x="1697726" y="3244179"/>
            <a:chExt cx="788124" cy="1146069"/>
          </a:xfrm>
        </p:grpSpPr>
        <p:sp>
          <p:nvSpPr>
            <p:cNvPr id="12188" name="Google Shape;12188;p6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0" name="Google Shape;12190;p66"/>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1" name="Google Shape;12191;p66"/>
          <p:cNvGrpSpPr/>
          <p:nvPr/>
        </p:nvGrpSpPr>
        <p:grpSpPr>
          <a:xfrm>
            <a:off x="5892037" y="3499390"/>
            <a:ext cx="293891" cy="293845"/>
            <a:chOff x="6134814" y="3754290"/>
            <a:chExt cx="293891" cy="293845"/>
          </a:xfrm>
        </p:grpSpPr>
        <p:sp>
          <p:nvSpPr>
            <p:cNvPr id="12192" name="Google Shape;12192;p6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66"/>
          <p:cNvGrpSpPr/>
          <p:nvPr/>
        </p:nvGrpSpPr>
        <p:grpSpPr>
          <a:xfrm>
            <a:off x="5892037" y="3878061"/>
            <a:ext cx="293891" cy="293891"/>
            <a:chOff x="6134814" y="4086186"/>
            <a:chExt cx="293891" cy="293891"/>
          </a:xfrm>
        </p:grpSpPr>
        <p:sp>
          <p:nvSpPr>
            <p:cNvPr id="12195" name="Google Shape;12195;p6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7" name="Google Shape;12197;p66"/>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6"/>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9" name="Google Shape;12199;p66"/>
          <p:cNvGrpSpPr/>
          <p:nvPr/>
        </p:nvGrpSpPr>
        <p:grpSpPr>
          <a:xfrm>
            <a:off x="7817013" y="2706754"/>
            <a:ext cx="622883" cy="621944"/>
            <a:chOff x="1187048" y="238125"/>
            <a:chExt cx="5256397" cy="5248476"/>
          </a:xfrm>
        </p:grpSpPr>
        <p:sp>
          <p:nvSpPr>
            <p:cNvPr id="12200" name="Google Shape;12200;p6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66"/>
          <p:cNvGrpSpPr/>
          <p:nvPr/>
        </p:nvGrpSpPr>
        <p:grpSpPr>
          <a:xfrm>
            <a:off x="2274118" y="2716363"/>
            <a:ext cx="1310987" cy="612407"/>
            <a:chOff x="238125" y="1188750"/>
            <a:chExt cx="7140450" cy="3335550"/>
          </a:xfrm>
        </p:grpSpPr>
        <p:sp>
          <p:nvSpPr>
            <p:cNvPr id="12205" name="Google Shape;12205;p6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66"/>
          <p:cNvGrpSpPr/>
          <p:nvPr/>
        </p:nvGrpSpPr>
        <p:grpSpPr>
          <a:xfrm>
            <a:off x="6599990" y="2706917"/>
            <a:ext cx="1110299" cy="621702"/>
            <a:chOff x="238125" y="1335475"/>
            <a:chExt cx="5418735" cy="3034175"/>
          </a:xfrm>
        </p:grpSpPr>
        <p:sp>
          <p:nvSpPr>
            <p:cNvPr id="12211" name="Google Shape;12211;p6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6"/>
          <p:cNvGrpSpPr/>
          <p:nvPr/>
        </p:nvGrpSpPr>
        <p:grpSpPr>
          <a:xfrm>
            <a:off x="5416485" y="2703814"/>
            <a:ext cx="1076781" cy="624726"/>
            <a:chOff x="5357937" y="2910889"/>
            <a:chExt cx="1100103" cy="638322"/>
          </a:xfrm>
        </p:grpSpPr>
        <p:grpSp>
          <p:nvGrpSpPr>
            <p:cNvPr id="12215" name="Google Shape;12215;p66"/>
            <p:cNvGrpSpPr/>
            <p:nvPr/>
          </p:nvGrpSpPr>
          <p:grpSpPr>
            <a:xfrm>
              <a:off x="5929791" y="3263088"/>
              <a:ext cx="528250" cy="286122"/>
              <a:chOff x="5929791" y="3263088"/>
              <a:chExt cx="528250" cy="286122"/>
            </a:xfrm>
          </p:grpSpPr>
          <p:sp>
            <p:nvSpPr>
              <p:cNvPr id="12216" name="Google Shape;12216;p66"/>
              <p:cNvSpPr/>
              <p:nvPr/>
            </p:nvSpPr>
            <p:spPr>
              <a:xfrm>
                <a:off x="5929791" y="3263088"/>
                <a:ext cx="330335" cy="28612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17" name="Google Shape;12217;p66"/>
              <p:cNvSpPr/>
              <p:nvPr/>
            </p:nvSpPr>
            <p:spPr>
              <a:xfrm>
                <a:off x="6247886" y="3331025"/>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218" name="Google Shape;12218;p66"/>
            <p:cNvGrpSpPr/>
            <p:nvPr/>
          </p:nvGrpSpPr>
          <p:grpSpPr>
            <a:xfrm>
              <a:off x="5357937" y="3263089"/>
              <a:ext cx="529488" cy="286122"/>
              <a:chOff x="5357937" y="3263089"/>
              <a:chExt cx="529488" cy="286122"/>
            </a:xfrm>
          </p:grpSpPr>
          <p:sp>
            <p:nvSpPr>
              <p:cNvPr id="12219" name="Google Shape;12219;p66"/>
              <p:cNvSpPr/>
              <p:nvPr/>
            </p:nvSpPr>
            <p:spPr>
              <a:xfrm>
                <a:off x="5557090" y="3263089"/>
                <a:ext cx="330335" cy="28612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20" name="Google Shape;12220;p66"/>
              <p:cNvSpPr/>
              <p:nvPr/>
            </p:nvSpPr>
            <p:spPr>
              <a:xfrm flipH="1">
                <a:off x="5357937" y="3332559"/>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221" name="Google Shape;12221;p66"/>
            <p:cNvGrpSpPr/>
            <p:nvPr/>
          </p:nvGrpSpPr>
          <p:grpSpPr>
            <a:xfrm>
              <a:off x="5550335" y="2910889"/>
              <a:ext cx="523962" cy="611903"/>
              <a:chOff x="5550335" y="2910889"/>
              <a:chExt cx="523962" cy="611903"/>
            </a:xfrm>
          </p:grpSpPr>
          <p:sp>
            <p:nvSpPr>
              <p:cNvPr id="12222" name="Google Shape;12222;p66"/>
              <p:cNvSpPr/>
              <p:nvPr/>
            </p:nvSpPr>
            <p:spPr>
              <a:xfrm>
                <a:off x="5743962" y="3236669"/>
                <a:ext cx="330335" cy="28612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23" name="Google Shape;12223;p66"/>
              <p:cNvSpPr/>
              <p:nvPr/>
            </p:nvSpPr>
            <p:spPr>
              <a:xfrm flipH="1">
                <a:off x="5550335" y="2910889"/>
                <a:ext cx="210154" cy="32750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224" name="Google Shape;12224;p66"/>
            <p:cNvGrpSpPr/>
            <p:nvPr/>
          </p:nvGrpSpPr>
          <p:grpSpPr>
            <a:xfrm>
              <a:off x="5743962" y="2919100"/>
              <a:ext cx="624099" cy="286122"/>
              <a:chOff x="5743962" y="2919100"/>
              <a:chExt cx="624099" cy="286122"/>
            </a:xfrm>
          </p:grpSpPr>
          <p:sp>
            <p:nvSpPr>
              <p:cNvPr id="12225" name="Google Shape;12225;p66"/>
              <p:cNvSpPr/>
              <p:nvPr/>
            </p:nvSpPr>
            <p:spPr>
              <a:xfrm>
                <a:off x="5743962" y="2919100"/>
                <a:ext cx="330335" cy="28612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226" name="Google Shape;12226;p66"/>
              <p:cNvSpPr/>
              <p:nvPr/>
            </p:nvSpPr>
            <p:spPr>
              <a:xfrm>
                <a:off x="6060335" y="2920591"/>
                <a:ext cx="307725" cy="28348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227" name="Google Shape;12227;p66"/>
          <p:cNvGrpSpPr/>
          <p:nvPr/>
        </p:nvGrpSpPr>
        <p:grpSpPr>
          <a:xfrm>
            <a:off x="7568863" y="1854526"/>
            <a:ext cx="874976" cy="719600"/>
            <a:chOff x="7608988" y="2093194"/>
            <a:chExt cx="817276" cy="672147"/>
          </a:xfrm>
        </p:grpSpPr>
        <p:cxnSp>
          <p:nvCxnSpPr>
            <p:cNvPr id="12228" name="Google Shape;12228;p6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29" name="Google Shape;12229;p6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30" name="Google Shape;12230;p6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31" name="Google Shape;12231;p6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232" name="Google Shape;12232;p6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233" name="Google Shape;12233;p6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234" name="Google Shape;12234;p66"/>
            <p:cNvGrpSpPr/>
            <p:nvPr/>
          </p:nvGrpSpPr>
          <p:grpSpPr>
            <a:xfrm>
              <a:off x="7721175" y="2093194"/>
              <a:ext cx="599587" cy="623846"/>
              <a:chOff x="7721175" y="2093194"/>
              <a:chExt cx="599587" cy="623846"/>
            </a:xfrm>
          </p:grpSpPr>
          <p:grpSp>
            <p:nvGrpSpPr>
              <p:cNvPr id="12235" name="Google Shape;12235;p66"/>
              <p:cNvGrpSpPr/>
              <p:nvPr/>
            </p:nvGrpSpPr>
            <p:grpSpPr>
              <a:xfrm>
                <a:off x="7721175" y="2093194"/>
                <a:ext cx="291605" cy="623846"/>
                <a:chOff x="9405575" y="2061418"/>
                <a:chExt cx="291605" cy="623846"/>
              </a:xfrm>
            </p:grpSpPr>
            <p:sp>
              <p:nvSpPr>
                <p:cNvPr id="12236" name="Google Shape;12236;p6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66"/>
              <p:cNvGrpSpPr/>
              <p:nvPr/>
            </p:nvGrpSpPr>
            <p:grpSpPr>
              <a:xfrm flipH="1">
                <a:off x="8029157" y="2093194"/>
                <a:ext cx="291605" cy="623846"/>
                <a:chOff x="9405575" y="2061418"/>
                <a:chExt cx="291605" cy="623846"/>
              </a:xfrm>
            </p:grpSpPr>
            <p:sp>
              <p:nvSpPr>
                <p:cNvPr id="12244" name="Google Shape;12244;p6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51" name="Google Shape;12251;p66"/>
          <p:cNvGrpSpPr/>
          <p:nvPr/>
        </p:nvGrpSpPr>
        <p:grpSpPr>
          <a:xfrm>
            <a:off x="4013299" y="970929"/>
            <a:ext cx="712557" cy="785901"/>
            <a:chOff x="4206459" y="1191441"/>
            <a:chExt cx="712557" cy="785901"/>
          </a:xfrm>
        </p:grpSpPr>
        <p:sp>
          <p:nvSpPr>
            <p:cNvPr id="12252" name="Google Shape;12252;p6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6" name="Google Shape;12256;p66"/>
            <p:cNvGrpSpPr/>
            <p:nvPr/>
          </p:nvGrpSpPr>
          <p:grpSpPr>
            <a:xfrm>
              <a:off x="4644280" y="1290523"/>
              <a:ext cx="143716" cy="29463"/>
              <a:chOff x="4644280" y="1290523"/>
              <a:chExt cx="143716" cy="29463"/>
            </a:xfrm>
          </p:grpSpPr>
          <p:sp>
            <p:nvSpPr>
              <p:cNvPr id="12257" name="Google Shape;12257;p6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66"/>
            <p:cNvGrpSpPr/>
            <p:nvPr/>
          </p:nvGrpSpPr>
          <p:grpSpPr>
            <a:xfrm>
              <a:off x="4356567" y="1191441"/>
              <a:ext cx="143690" cy="29488"/>
              <a:chOff x="4356567" y="1191441"/>
              <a:chExt cx="143690" cy="29488"/>
            </a:xfrm>
          </p:grpSpPr>
          <p:sp>
            <p:nvSpPr>
              <p:cNvPr id="12262" name="Google Shape;12262;p6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6"/>
            <p:cNvGrpSpPr/>
            <p:nvPr/>
          </p:nvGrpSpPr>
          <p:grpSpPr>
            <a:xfrm>
              <a:off x="4339009" y="1863727"/>
              <a:ext cx="143703" cy="29476"/>
              <a:chOff x="4339009" y="1863727"/>
              <a:chExt cx="143703" cy="29476"/>
            </a:xfrm>
          </p:grpSpPr>
          <p:sp>
            <p:nvSpPr>
              <p:cNvPr id="12267" name="Google Shape;12267;p6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66"/>
            <p:cNvGrpSpPr/>
            <p:nvPr/>
          </p:nvGrpSpPr>
          <p:grpSpPr>
            <a:xfrm>
              <a:off x="4206459" y="1607315"/>
              <a:ext cx="29539" cy="142899"/>
              <a:chOff x="4206459" y="1607315"/>
              <a:chExt cx="29539" cy="142899"/>
            </a:xfrm>
          </p:grpSpPr>
          <p:sp>
            <p:nvSpPr>
              <p:cNvPr id="12272" name="Google Shape;12272;p6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6" name="Google Shape;12276;p6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0" name="Google Shape;12280;p66"/>
            <p:cNvGrpSpPr/>
            <p:nvPr/>
          </p:nvGrpSpPr>
          <p:grpSpPr>
            <a:xfrm>
              <a:off x="4889463" y="1423737"/>
              <a:ext cx="29552" cy="142899"/>
              <a:chOff x="4889463" y="1423737"/>
              <a:chExt cx="29552" cy="142899"/>
            </a:xfrm>
          </p:grpSpPr>
          <p:sp>
            <p:nvSpPr>
              <p:cNvPr id="12281" name="Google Shape;12281;p6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66"/>
            <p:cNvGrpSpPr/>
            <p:nvPr/>
          </p:nvGrpSpPr>
          <p:grpSpPr>
            <a:xfrm>
              <a:off x="4771663" y="1876896"/>
              <a:ext cx="108651" cy="100447"/>
              <a:chOff x="4771663" y="1876896"/>
              <a:chExt cx="108651" cy="100447"/>
            </a:xfrm>
          </p:grpSpPr>
          <p:sp>
            <p:nvSpPr>
              <p:cNvPr id="12286" name="Google Shape;12286;p6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0" name="Google Shape;12290;p66"/>
          <p:cNvGrpSpPr/>
          <p:nvPr/>
        </p:nvGrpSpPr>
        <p:grpSpPr>
          <a:xfrm>
            <a:off x="4008774" y="1854151"/>
            <a:ext cx="791287" cy="720350"/>
            <a:chOff x="267375" y="1071875"/>
            <a:chExt cx="470500" cy="428550"/>
          </a:xfrm>
        </p:grpSpPr>
        <p:sp>
          <p:nvSpPr>
            <p:cNvPr id="12291" name="Google Shape;12291;p6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66"/>
          <p:cNvGrpSpPr/>
          <p:nvPr/>
        </p:nvGrpSpPr>
        <p:grpSpPr>
          <a:xfrm>
            <a:off x="709269" y="3498781"/>
            <a:ext cx="1408444" cy="673166"/>
            <a:chOff x="712664" y="3693287"/>
            <a:chExt cx="1460738" cy="698160"/>
          </a:xfrm>
        </p:grpSpPr>
        <p:grpSp>
          <p:nvGrpSpPr>
            <p:cNvPr id="12300" name="Google Shape;12300;p66"/>
            <p:cNvGrpSpPr/>
            <p:nvPr/>
          </p:nvGrpSpPr>
          <p:grpSpPr>
            <a:xfrm>
              <a:off x="1380079" y="4133090"/>
              <a:ext cx="234048" cy="258099"/>
              <a:chOff x="1380079" y="4133090"/>
              <a:chExt cx="234048" cy="258099"/>
            </a:xfrm>
          </p:grpSpPr>
          <p:sp>
            <p:nvSpPr>
              <p:cNvPr id="12301" name="Google Shape;12301;p6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66"/>
            <p:cNvGrpSpPr/>
            <p:nvPr/>
          </p:nvGrpSpPr>
          <p:grpSpPr>
            <a:xfrm>
              <a:off x="884610" y="3864082"/>
              <a:ext cx="1118583" cy="527293"/>
              <a:chOff x="890961" y="3865463"/>
              <a:chExt cx="1115237" cy="525715"/>
            </a:xfrm>
          </p:grpSpPr>
          <p:sp>
            <p:nvSpPr>
              <p:cNvPr id="12305" name="Google Shape;12305;p66"/>
              <p:cNvSpPr/>
              <p:nvPr/>
            </p:nvSpPr>
            <p:spPr>
              <a:xfrm>
                <a:off x="1070568" y="3865463"/>
                <a:ext cx="756508" cy="33008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6"/>
              <p:cNvSpPr/>
              <p:nvPr/>
            </p:nvSpPr>
            <p:spPr>
              <a:xfrm>
                <a:off x="890961" y="4013171"/>
                <a:ext cx="362022" cy="378007"/>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6"/>
              <p:cNvSpPr/>
              <p:nvPr/>
            </p:nvSpPr>
            <p:spPr>
              <a:xfrm>
                <a:off x="1645508" y="4013554"/>
                <a:ext cx="360690" cy="377624"/>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6"/>
            <p:cNvGrpSpPr/>
            <p:nvPr/>
          </p:nvGrpSpPr>
          <p:grpSpPr>
            <a:xfrm>
              <a:off x="712664" y="3693287"/>
              <a:ext cx="1460738" cy="698160"/>
              <a:chOff x="712664" y="3693025"/>
              <a:chExt cx="1460738" cy="698160"/>
            </a:xfrm>
          </p:grpSpPr>
          <p:sp>
            <p:nvSpPr>
              <p:cNvPr id="12309" name="Google Shape;12309;p6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5" name="Google Shape;12315;p66"/>
          <p:cNvGrpSpPr/>
          <p:nvPr/>
        </p:nvGrpSpPr>
        <p:grpSpPr>
          <a:xfrm>
            <a:off x="3146985" y="970929"/>
            <a:ext cx="795485" cy="738831"/>
            <a:chOff x="3348603" y="1236445"/>
            <a:chExt cx="749256" cy="695894"/>
          </a:xfrm>
        </p:grpSpPr>
        <p:grpSp>
          <p:nvGrpSpPr>
            <p:cNvPr id="12316" name="Google Shape;12316;p66"/>
            <p:cNvGrpSpPr/>
            <p:nvPr/>
          </p:nvGrpSpPr>
          <p:grpSpPr>
            <a:xfrm>
              <a:off x="3583779" y="1236445"/>
              <a:ext cx="293795" cy="285811"/>
              <a:chOff x="3750225" y="1774000"/>
              <a:chExt cx="149575" cy="145525"/>
            </a:xfrm>
          </p:grpSpPr>
          <p:sp>
            <p:nvSpPr>
              <p:cNvPr id="12317" name="Google Shape;12317;p6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66"/>
            <p:cNvGrpSpPr/>
            <p:nvPr/>
          </p:nvGrpSpPr>
          <p:grpSpPr>
            <a:xfrm>
              <a:off x="3775534" y="1462599"/>
              <a:ext cx="322325" cy="285958"/>
              <a:chOff x="3847850" y="1889150"/>
              <a:chExt cx="164100" cy="145600"/>
            </a:xfrm>
          </p:grpSpPr>
          <p:sp>
            <p:nvSpPr>
              <p:cNvPr id="12320" name="Google Shape;12320;p6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66"/>
            <p:cNvGrpSpPr/>
            <p:nvPr/>
          </p:nvGrpSpPr>
          <p:grpSpPr>
            <a:xfrm>
              <a:off x="3545329" y="1646528"/>
              <a:ext cx="293746" cy="285811"/>
              <a:chOff x="3730650" y="1982800"/>
              <a:chExt cx="149550" cy="145525"/>
            </a:xfrm>
          </p:grpSpPr>
          <p:sp>
            <p:nvSpPr>
              <p:cNvPr id="12323" name="Google Shape;12323;p6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66"/>
            <p:cNvGrpSpPr/>
            <p:nvPr/>
          </p:nvGrpSpPr>
          <p:grpSpPr>
            <a:xfrm>
              <a:off x="3348603" y="1415046"/>
              <a:ext cx="294384" cy="284387"/>
              <a:chOff x="3630494" y="1864938"/>
              <a:chExt cx="149875" cy="144800"/>
            </a:xfrm>
          </p:grpSpPr>
          <p:sp>
            <p:nvSpPr>
              <p:cNvPr id="12326" name="Google Shape;12326;p6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8" name="Google Shape;12328;p66"/>
          <p:cNvGrpSpPr/>
          <p:nvPr/>
        </p:nvGrpSpPr>
        <p:grpSpPr>
          <a:xfrm>
            <a:off x="2268512" y="3493825"/>
            <a:ext cx="1324924" cy="678123"/>
            <a:chOff x="2413923" y="3711366"/>
            <a:chExt cx="1374117" cy="703301"/>
          </a:xfrm>
        </p:grpSpPr>
        <p:grpSp>
          <p:nvGrpSpPr>
            <p:cNvPr id="12329" name="Google Shape;12329;p66"/>
            <p:cNvGrpSpPr/>
            <p:nvPr/>
          </p:nvGrpSpPr>
          <p:grpSpPr>
            <a:xfrm>
              <a:off x="2413923" y="3711366"/>
              <a:ext cx="1374117" cy="703301"/>
              <a:chOff x="2413923" y="3711366"/>
              <a:chExt cx="1374117" cy="703301"/>
            </a:xfrm>
          </p:grpSpPr>
          <p:sp>
            <p:nvSpPr>
              <p:cNvPr id="12330" name="Google Shape;12330;p66"/>
              <p:cNvSpPr/>
              <p:nvPr/>
            </p:nvSpPr>
            <p:spPr>
              <a:xfrm>
                <a:off x="2484774" y="3827200"/>
                <a:ext cx="1231176" cy="58746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1" name="Google Shape;12331;p66"/>
              <p:cNvGrpSpPr/>
              <p:nvPr/>
            </p:nvGrpSpPr>
            <p:grpSpPr>
              <a:xfrm>
                <a:off x="2600284" y="3808654"/>
                <a:ext cx="234394" cy="137897"/>
                <a:chOff x="2600284" y="3808654"/>
                <a:chExt cx="234394" cy="137897"/>
              </a:xfrm>
            </p:grpSpPr>
            <p:sp>
              <p:nvSpPr>
                <p:cNvPr id="12332" name="Google Shape;12332;p66"/>
                <p:cNvSpPr/>
                <p:nvPr/>
              </p:nvSpPr>
              <p:spPr>
                <a:xfrm>
                  <a:off x="2767890"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33" name="Google Shape;12333;p6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34" name="Google Shape;12334;p66"/>
              <p:cNvGrpSpPr/>
              <p:nvPr/>
            </p:nvGrpSpPr>
            <p:grpSpPr>
              <a:xfrm>
                <a:off x="3359659" y="3805664"/>
                <a:ext cx="232294" cy="140888"/>
                <a:chOff x="3359659" y="3805664"/>
                <a:chExt cx="232294" cy="140888"/>
              </a:xfrm>
            </p:grpSpPr>
            <p:sp>
              <p:nvSpPr>
                <p:cNvPr id="12335" name="Google Shape;12335;p66"/>
                <p:cNvSpPr/>
                <p:nvPr/>
              </p:nvSpPr>
              <p:spPr>
                <a:xfrm>
                  <a:off x="3359659"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36" name="Google Shape;12336;p6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37" name="Google Shape;12337;p66"/>
              <p:cNvGrpSpPr/>
              <p:nvPr/>
            </p:nvGrpSpPr>
            <p:grpSpPr>
              <a:xfrm>
                <a:off x="3067316" y="3711366"/>
                <a:ext cx="66788" cy="166697"/>
                <a:chOff x="3067316" y="3711366"/>
                <a:chExt cx="66788" cy="166697"/>
              </a:xfrm>
            </p:grpSpPr>
            <p:sp>
              <p:nvSpPr>
                <p:cNvPr id="12338" name="Google Shape;12338;p66"/>
                <p:cNvSpPr/>
                <p:nvPr/>
              </p:nvSpPr>
              <p:spPr>
                <a:xfrm>
                  <a:off x="3067316" y="381127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39" name="Google Shape;12339;p6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40" name="Google Shape;12340;p66"/>
              <p:cNvGrpSpPr/>
              <p:nvPr/>
            </p:nvGrpSpPr>
            <p:grpSpPr>
              <a:xfrm>
                <a:off x="2413923" y="4058666"/>
                <a:ext cx="224007" cy="66788"/>
                <a:chOff x="2413923" y="4058666"/>
                <a:chExt cx="224007" cy="66788"/>
              </a:xfrm>
            </p:grpSpPr>
            <p:sp>
              <p:nvSpPr>
                <p:cNvPr id="12341" name="Google Shape;12341;p66"/>
                <p:cNvSpPr/>
                <p:nvPr/>
              </p:nvSpPr>
              <p:spPr>
                <a:xfrm>
                  <a:off x="2571142"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2" name="Google Shape;12342;p6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343" name="Google Shape;12343;p66"/>
              <p:cNvGrpSpPr/>
              <p:nvPr/>
            </p:nvGrpSpPr>
            <p:grpSpPr>
              <a:xfrm>
                <a:off x="3564643" y="4058666"/>
                <a:ext cx="223397" cy="66788"/>
                <a:chOff x="3564643" y="4058666"/>
                <a:chExt cx="223397" cy="66788"/>
              </a:xfrm>
            </p:grpSpPr>
            <p:sp>
              <p:nvSpPr>
                <p:cNvPr id="12344" name="Google Shape;12344;p66"/>
                <p:cNvSpPr/>
                <p:nvPr/>
              </p:nvSpPr>
              <p:spPr>
                <a:xfrm>
                  <a:off x="3564643"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5" name="Google Shape;12345;p6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346" name="Google Shape;12346;p66"/>
            <p:cNvGrpSpPr/>
            <p:nvPr/>
          </p:nvGrpSpPr>
          <p:grpSpPr>
            <a:xfrm>
              <a:off x="2633353" y="3965763"/>
              <a:ext cx="934017" cy="445681"/>
              <a:chOff x="2633353" y="3965763"/>
              <a:chExt cx="934017" cy="445681"/>
            </a:xfrm>
          </p:grpSpPr>
          <p:sp>
            <p:nvSpPr>
              <p:cNvPr id="12347" name="Google Shape;12347;p66"/>
              <p:cNvSpPr/>
              <p:nvPr/>
            </p:nvSpPr>
            <p:spPr>
              <a:xfrm>
                <a:off x="2633353" y="3965763"/>
                <a:ext cx="934017" cy="44568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6"/>
              <p:cNvSpPr/>
              <p:nvPr/>
            </p:nvSpPr>
            <p:spPr>
              <a:xfrm>
                <a:off x="2702006" y="4030399"/>
                <a:ext cx="798563" cy="381034"/>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49" name="Google Shape;12349;p66"/>
          <p:cNvGrpSpPr/>
          <p:nvPr/>
        </p:nvGrpSpPr>
        <p:grpSpPr>
          <a:xfrm>
            <a:off x="6392784" y="1044372"/>
            <a:ext cx="1131087" cy="587383"/>
            <a:chOff x="238125" y="999450"/>
            <a:chExt cx="7140700" cy="3708225"/>
          </a:xfrm>
        </p:grpSpPr>
        <p:sp>
          <p:nvSpPr>
            <p:cNvPr id="12350" name="Google Shape;12350;p6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66"/>
          <p:cNvGrpSpPr/>
          <p:nvPr/>
        </p:nvGrpSpPr>
        <p:grpSpPr>
          <a:xfrm>
            <a:off x="3744234" y="3493867"/>
            <a:ext cx="1375854" cy="678131"/>
            <a:chOff x="3913765" y="3641905"/>
            <a:chExt cx="1522805" cy="750560"/>
          </a:xfrm>
        </p:grpSpPr>
        <p:grpSp>
          <p:nvGrpSpPr>
            <p:cNvPr id="12360" name="Google Shape;12360;p66"/>
            <p:cNvGrpSpPr/>
            <p:nvPr/>
          </p:nvGrpSpPr>
          <p:grpSpPr>
            <a:xfrm>
              <a:off x="3913765" y="3997002"/>
              <a:ext cx="1522805" cy="395463"/>
              <a:chOff x="3913765" y="3997002"/>
              <a:chExt cx="1522805" cy="395463"/>
            </a:xfrm>
          </p:grpSpPr>
          <p:grpSp>
            <p:nvGrpSpPr>
              <p:cNvPr id="12361" name="Google Shape;12361;p66"/>
              <p:cNvGrpSpPr/>
              <p:nvPr/>
            </p:nvGrpSpPr>
            <p:grpSpPr>
              <a:xfrm>
                <a:off x="3913765" y="4138659"/>
                <a:ext cx="507602" cy="253806"/>
                <a:chOff x="3913765" y="4138659"/>
                <a:chExt cx="507602" cy="253806"/>
              </a:xfrm>
            </p:grpSpPr>
            <p:sp>
              <p:nvSpPr>
                <p:cNvPr id="12362" name="Google Shape;12362;p6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364" name="Google Shape;12364;p66"/>
              <p:cNvGrpSpPr/>
              <p:nvPr/>
            </p:nvGrpSpPr>
            <p:grpSpPr>
              <a:xfrm>
                <a:off x="4421361" y="3997002"/>
                <a:ext cx="507618" cy="395463"/>
                <a:chOff x="4421361" y="3997002"/>
                <a:chExt cx="507618" cy="395463"/>
              </a:xfrm>
            </p:grpSpPr>
            <p:sp>
              <p:nvSpPr>
                <p:cNvPr id="12365" name="Google Shape;12365;p6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66"/>
              <p:cNvGrpSpPr/>
              <p:nvPr/>
            </p:nvGrpSpPr>
            <p:grpSpPr>
              <a:xfrm>
                <a:off x="4928973" y="4189418"/>
                <a:ext cx="507596" cy="203047"/>
                <a:chOff x="4928973" y="4189418"/>
                <a:chExt cx="507596" cy="203047"/>
              </a:xfrm>
            </p:grpSpPr>
            <p:sp>
              <p:nvSpPr>
                <p:cNvPr id="12368" name="Google Shape;12368;p6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70" name="Google Shape;12370;p66"/>
            <p:cNvGrpSpPr/>
            <p:nvPr/>
          </p:nvGrpSpPr>
          <p:grpSpPr>
            <a:xfrm>
              <a:off x="4482186" y="3641905"/>
              <a:ext cx="397605" cy="349784"/>
              <a:chOff x="2906375" y="1159725"/>
              <a:chExt cx="1860575" cy="1636800"/>
            </a:xfrm>
          </p:grpSpPr>
          <p:sp>
            <p:nvSpPr>
              <p:cNvPr id="12371" name="Google Shape;12371;p6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75" name="Google Shape;12375;p66"/>
          <p:cNvGrpSpPr/>
          <p:nvPr/>
        </p:nvGrpSpPr>
        <p:grpSpPr>
          <a:xfrm>
            <a:off x="6528943" y="1853793"/>
            <a:ext cx="940737" cy="721067"/>
            <a:chOff x="6599718" y="2068734"/>
            <a:chExt cx="940737" cy="721067"/>
          </a:xfrm>
        </p:grpSpPr>
        <p:sp>
          <p:nvSpPr>
            <p:cNvPr id="12376" name="Google Shape;12376;p6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2" name="Google Shape;12382;p66"/>
            <p:cNvGrpSpPr/>
            <p:nvPr/>
          </p:nvGrpSpPr>
          <p:grpSpPr>
            <a:xfrm>
              <a:off x="6836957" y="2068734"/>
              <a:ext cx="461892" cy="721067"/>
              <a:chOff x="6836957" y="2068734"/>
              <a:chExt cx="461892" cy="721067"/>
            </a:xfrm>
          </p:grpSpPr>
          <p:sp>
            <p:nvSpPr>
              <p:cNvPr id="12383" name="Google Shape;12383;p6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9" name="Google Shape;12389;p66"/>
              <p:cNvGrpSpPr/>
              <p:nvPr/>
            </p:nvGrpSpPr>
            <p:grpSpPr>
              <a:xfrm>
                <a:off x="6836957" y="2068734"/>
                <a:ext cx="461892" cy="721067"/>
                <a:chOff x="6836957" y="2068734"/>
                <a:chExt cx="461892" cy="721067"/>
              </a:xfrm>
            </p:grpSpPr>
            <p:sp>
              <p:nvSpPr>
                <p:cNvPr id="12390" name="Google Shape;12390;p6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97" name="Google Shape;12397;p66"/>
          <p:cNvGrpSpPr/>
          <p:nvPr/>
        </p:nvGrpSpPr>
        <p:grpSpPr>
          <a:xfrm>
            <a:off x="2412262" y="1858139"/>
            <a:ext cx="712577" cy="712374"/>
            <a:chOff x="2559249" y="2069323"/>
            <a:chExt cx="685566" cy="685634"/>
          </a:xfrm>
        </p:grpSpPr>
        <p:sp>
          <p:nvSpPr>
            <p:cNvPr id="12398" name="Google Shape;12398;p6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66"/>
          <p:cNvGrpSpPr/>
          <p:nvPr/>
        </p:nvGrpSpPr>
        <p:grpSpPr>
          <a:xfrm>
            <a:off x="7594699" y="970929"/>
            <a:ext cx="845645" cy="711911"/>
            <a:chOff x="951975" y="315800"/>
            <a:chExt cx="5860325" cy="4933550"/>
          </a:xfrm>
        </p:grpSpPr>
        <p:sp>
          <p:nvSpPr>
            <p:cNvPr id="12412" name="Google Shape;12412;p6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66"/>
          <p:cNvGrpSpPr/>
          <p:nvPr/>
        </p:nvGrpSpPr>
        <p:grpSpPr>
          <a:xfrm>
            <a:off x="3691828" y="2707037"/>
            <a:ext cx="1617932" cy="621701"/>
            <a:chOff x="3862800" y="3038525"/>
            <a:chExt cx="1329006" cy="510680"/>
          </a:xfrm>
        </p:grpSpPr>
        <p:sp>
          <p:nvSpPr>
            <p:cNvPr id="12421" name="Google Shape;12421;p6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3" name="Google Shape;12423;p66"/>
            <p:cNvGrpSpPr/>
            <p:nvPr/>
          </p:nvGrpSpPr>
          <p:grpSpPr>
            <a:xfrm>
              <a:off x="3967075" y="3040337"/>
              <a:ext cx="1019927" cy="402126"/>
              <a:chOff x="3967075" y="3040337"/>
              <a:chExt cx="1019927" cy="402126"/>
            </a:xfrm>
          </p:grpSpPr>
          <p:sp>
            <p:nvSpPr>
              <p:cNvPr id="12424" name="Google Shape;12424;p6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66"/>
            <p:cNvGrpSpPr/>
            <p:nvPr/>
          </p:nvGrpSpPr>
          <p:grpSpPr>
            <a:xfrm>
              <a:off x="4186700" y="3040337"/>
              <a:ext cx="390475" cy="183289"/>
              <a:chOff x="4186700" y="3040337"/>
              <a:chExt cx="390475" cy="183289"/>
            </a:xfrm>
          </p:grpSpPr>
          <p:sp>
            <p:nvSpPr>
              <p:cNvPr id="12427" name="Google Shape;12427;p6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66"/>
            <p:cNvGrpSpPr/>
            <p:nvPr/>
          </p:nvGrpSpPr>
          <p:grpSpPr>
            <a:xfrm>
              <a:off x="4073727" y="3040337"/>
              <a:ext cx="697794" cy="296263"/>
              <a:chOff x="4073727" y="3040337"/>
              <a:chExt cx="697794" cy="296263"/>
            </a:xfrm>
          </p:grpSpPr>
          <p:sp>
            <p:nvSpPr>
              <p:cNvPr id="12430" name="Google Shape;12430;p6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66"/>
            <p:cNvGrpSpPr/>
            <p:nvPr/>
          </p:nvGrpSpPr>
          <p:grpSpPr>
            <a:xfrm>
              <a:off x="3862800" y="3038525"/>
              <a:ext cx="1329006" cy="510680"/>
              <a:chOff x="3862800" y="3038525"/>
              <a:chExt cx="1329006" cy="510680"/>
            </a:xfrm>
          </p:grpSpPr>
          <p:sp>
            <p:nvSpPr>
              <p:cNvPr id="12433" name="Google Shape;12433;p66"/>
              <p:cNvSpPr/>
              <p:nvPr/>
            </p:nvSpPr>
            <p:spPr>
              <a:xfrm>
                <a:off x="4370175" y="3441875"/>
                <a:ext cx="821631" cy="107330"/>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6"/>
              <p:cNvSpPr/>
              <p:nvPr/>
            </p:nvSpPr>
            <p:spPr>
              <a:xfrm>
                <a:off x="3862800" y="3038525"/>
                <a:ext cx="507990" cy="510584"/>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35" name="Google Shape;12435;p66"/>
          <p:cNvGrpSpPr/>
          <p:nvPr/>
        </p:nvGrpSpPr>
        <p:grpSpPr>
          <a:xfrm>
            <a:off x="700150" y="970929"/>
            <a:ext cx="883205" cy="775176"/>
            <a:chOff x="649648" y="271400"/>
            <a:chExt cx="6215377" cy="5455143"/>
          </a:xfrm>
        </p:grpSpPr>
        <p:sp>
          <p:nvSpPr>
            <p:cNvPr id="12436" name="Google Shape;12436;p6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66"/>
          <p:cNvGrpSpPr/>
          <p:nvPr/>
        </p:nvGrpSpPr>
        <p:grpSpPr>
          <a:xfrm>
            <a:off x="2308452" y="970929"/>
            <a:ext cx="767704" cy="815489"/>
            <a:chOff x="2499700" y="1135950"/>
            <a:chExt cx="732402" cy="777990"/>
          </a:xfrm>
        </p:grpSpPr>
        <p:grpSp>
          <p:nvGrpSpPr>
            <p:cNvPr id="12449" name="Google Shape;12449;p66"/>
            <p:cNvGrpSpPr/>
            <p:nvPr/>
          </p:nvGrpSpPr>
          <p:grpSpPr>
            <a:xfrm>
              <a:off x="2499700" y="1135950"/>
              <a:ext cx="732402" cy="694705"/>
              <a:chOff x="2499700" y="1135950"/>
              <a:chExt cx="732402" cy="694705"/>
            </a:xfrm>
          </p:grpSpPr>
          <p:sp>
            <p:nvSpPr>
              <p:cNvPr id="12450" name="Google Shape;12450;p6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66"/>
            <p:cNvGrpSpPr/>
            <p:nvPr/>
          </p:nvGrpSpPr>
          <p:grpSpPr>
            <a:xfrm>
              <a:off x="2517909" y="1188726"/>
              <a:ext cx="702702" cy="725214"/>
              <a:chOff x="2517909" y="1188726"/>
              <a:chExt cx="702702" cy="725214"/>
            </a:xfrm>
          </p:grpSpPr>
          <p:sp>
            <p:nvSpPr>
              <p:cNvPr id="12478" name="Google Shape;12478;p6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3" name="Google Shape;12483;p66"/>
          <p:cNvGrpSpPr/>
          <p:nvPr/>
        </p:nvGrpSpPr>
        <p:grpSpPr>
          <a:xfrm>
            <a:off x="1654184" y="970929"/>
            <a:ext cx="583439" cy="870229"/>
            <a:chOff x="1716825" y="1121550"/>
            <a:chExt cx="622800" cy="928938"/>
          </a:xfrm>
        </p:grpSpPr>
        <p:grpSp>
          <p:nvGrpSpPr>
            <p:cNvPr id="12484" name="Google Shape;12484;p66"/>
            <p:cNvGrpSpPr/>
            <p:nvPr/>
          </p:nvGrpSpPr>
          <p:grpSpPr>
            <a:xfrm>
              <a:off x="1716825" y="1121550"/>
              <a:ext cx="622800" cy="928938"/>
              <a:chOff x="1716825" y="1121550"/>
              <a:chExt cx="622800" cy="928938"/>
            </a:xfrm>
          </p:grpSpPr>
          <p:cxnSp>
            <p:nvCxnSpPr>
              <p:cNvPr id="12485" name="Google Shape;12485;p6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486" name="Google Shape;12486;p6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66"/>
            <p:cNvGrpSpPr/>
            <p:nvPr/>
          </p:nvGrpSpPr>
          <p:grpSpPr>
            <a:xfrm>
              <a:off x="1768050" y="1172775"/>
              <a:ext cx="520200" cy="832000"/>
              <a:chOff x="1768050" y="1172775"/>
              <a:chExt cx="520200" cy="832000"/>
            </a:xfrm>
          </p:grpSpPr>
          <p:cxnSp>
            <p:nvCxnSpPr>
              <p:cNvPr id="12488" name="Google Shape;12488;p6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489" name="Google Shape;12489;p6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66"/>
            <p:cNvGrpSpPr/>
            <p:nvPr/>
          </p:nvGrpSpPr>
          <p:grpSpPr>
            <a:xfrm>
              <a:off x="1820100" y="1225475"/>
              <a:ext cx="416400" cy="729575"/>
              <a:chOff x="1820100" y="1225475"/>
              <a:chExt cx="416400" cy="729575"/>
            </a:xfrm>
          </p:grpSpPr>
          <p:cxnSp>
            <p:nvCxnSpPr>
              <p:cNvPr id="12491" name="Google Shape;12491;p6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492" name="Google Shape;12492;p6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66"/>
            <p:cNvGrpSpPr/>
            <p:nvPr/>
          </p:nvGrpSpPr>
          <p:grpSpPr>
            <a:xfrm>
              <a:off x="1874250" y="1278825"/>
              <a:ext cx="308100" cy="605275"/>
              <a:chOff x="1874250" y="1278825"/>
              <a:chExt cx="308100" cy="605275"/>
            </a:xfrm>
          </p:grpSpPr>
          <p:cxnSp>
            <p:nvCxnSpPr>
              <p:cNvPr id="12494" name="Google Shape;12494;p6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495" name="Google Shape;12495;p6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6" name="Google Shape;12496;p6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66"/>
          <p:cNvGrpSpPr/>
          <p:nvPr/>
        </p:nvGrpSpPr>
        <p:grpSpPr>
          <a:xfrm>
            <a:off x="1574007" y="1857250"/>
            <a:ext cx="739072" cy="714152"/>
            <a:chOff x="4334725" y="1355875"/>
            <a:chExt cx="3106650" cy="3001900"/>
          </a:xfrm>
        </p:grpSpPr>
        <p:grpSp>
          <p:nvGrpSpPr>
            <p:cNvPr id="12498" name="Google Shape;12498;p66"/>
            <p:cNvGrpSpPr/>
            <p:nvPr/>
          </p:nvGrpSpPr>
          <p:grpSpPr>
            <a:xfrm>
              <a:off x="4516050" y="1724875"/>
              <a:ext cx="2693725" cy="2632900"/>
              <a:chOff x="4516050" y="1724875"/>
              <a:chExt cx="2693725" cy="2632900"/>
            </a:xfrm>
          </p:grpSpPr>
          <p:sp>
            <p:nvSpPr>
              <p:cNvPr id="12499" name="Google Shape;12499;p6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66"/>
            <p:cNvGrpSpPr/>
            <p:nvPr/>
          </p:nvGrpSpPr>
          <p:grpSpPr>
            <a:xfrm>
              <a:off x="4334725" y="1355875"/>
              <a:ext cx="3106650" cy="2709650"/>
              <a:chOff x="4334725" y="1355875"/>
              <a:chExt cx="3106650" cy="2709650"/>
            </a:xfrm>
          </p:grpSpPr>
          <p:sp>
            <p:nvSpPr>
              <p:cNvPr id="12503" name="Google Shape;12503;p6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6" name="Google Shape;12506;p66"/>
          <p:cNvGrpSpPr/>
          <p:nvPr/>
        </p:nvGrpSpPr>
        <p:grpSpPr>
          <a:xfrm>
            <a:off x="7690956" y="3488021"/>
            <a:ext cx="312074" cy="684173"/>
            <a:chOff x="7645573" y="3754300"/>
            <a:chExt cx="293855" cy="644170"/>
          </a:xfrm>
        </p:grpSpPr>
        <p:sp>
          <p:nvSpPr>
            <p:cNvPr id="12507" name="Google Shape;12507;p6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66"/>
          <p:cNvGrpSpPr/>
          <p:nvPr/>
        </p:nvGrpSpPr>
        <p:grpSpPr>
          <a:xfrm>
            <a:off x="5612944" y="970929"/>
            <a:ext cx="709011" cy="739359"/>
            <a:chOff x="5830645" y="1256617"/>
            <a:chExt cx="530340" cy="553040"/>
          </a:xfrm>
        </p:grpSpPr>
        <p:grpSp>
          <p:nvGrpSpPr>
            <p:cNvPr id="12510" name="Google Shape;12510;p66"/>
            <p:cNvGrpSpPr/>
            <p:nvPr/>
          </p:nvGrpSpPr>
          <p:grpSpPr>
            <a:xfrm>
              <a:off x="5830645" y="1256617"/>
              <a:ext cx="259743" cy="269909"/>
              <a:chOff x="5830645" y="1256617"/>
              <a:chExt cx="259743" cy="269909"/>
            </a:xfrm>
          </p:grpSpPr>
          <p:sp>
            <p:nvSpPr>
              <p:cNvPr id="12511" name="Google Shape;12511;p6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66"/>
            <p:cNvGrpSpPr/>
            <p:nvPr/>
          </p:nvGrpSpPr>
          <p:grpSpPr>
            <a:xfrm>
              <a:off x="6101293" y="1256617"/>
              <a:ext cx="259692" cy="269909"/>
              <a:chOff x="6101293" y="1256617"/>
              <a:chExt cx="259692" cy="269909"/>
            </a:xfrm>
          </p:grpSpPr>
          <p:sp>
            <p:nvSpPr>
              <p:cNvPr id="12514" name="Google Shape;12514;p6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66"/>
            <p:cNvGrpSpPr/>
            <p:nvPr/>
          </p:nvGrpSpPr>
          <p:grpSpPr>
            <a:xfrm>
              <a:off x="5830645" y="1539749"/>
              <a:ext cx="259692" cy="269909"/>
              <a:chOff x="5830645" y="1539749"/>
              <a:chExt cx="259692" cy="269909"/>
            </a:xfrm>
          </p:grpSpPr>
          <p:sp>
            <p:nvSpPr>
              <p:cNvPr id="12517" name="Google Shape;12517;p6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66"/>
            <p:cNvGrpSpPr/>
            <p:nvPr/>
          </p:nvGrpSpPr>
          <p:grpSpPr>
            <a:xfrm>
              <a:off x="6101293" y="1539749"/>
              <a:ext cx="259692" cy="269909"/>
              <a:chOff x="6101293" y="1539749"/>
              <a:chExt cx="259692" cy="269909"/>
            </a:xfrm>
          </p:grpSpPr>
          <p:sp>
            <p:nvSpPr>
              <p:cNvPr id="12520" name="Google Shape;12520;p6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2" name="Google Shape;12522;p6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66"/>
          <p:cNvGrpSpPr/>
          <p:nvPr/>
        </p:nvGrpSpPr>
        <p:grpSpPr>
          <a:xfrm>
            <a:off x="714438" y="2707044"/>
            <a:ext cx="1452955" cy="621360"/>
            <a:chOff x="732422" y="2990152"/>
            <a:chExt cx="1337773" cy="572102"/>
          </a:xfrm>
        </p:grpSpPr>
        <p:sp>
          <p:nvSpPr>
            <p:cNvPr id="12524" name="Google Shape;12524;p6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33" name="Shape 12533"/>
        <p:cNvGrpSpPr/>
        <p:nvPr/>
      </p:nvGrpSpPr>
      <p:grpSpPr>
        <a:xfrm>
          <a:off x="0" y="0"/>
          <a:ext cx="0" cy="0"/>
          <a:chOff x="0" y="0"/>
          <a:chExt cx="0" cy="0"/>
        </a:xfrm>
      </p:grpSpPr>
      <p:grpSp>
        <p:nvGrpSpPr>
          <p:cNvPr id="12534" name="Google Shape;12534;p67"/>
          <p:cNvGrpSpPr/>
          <p:nvPr/>
        </p:nvGrpSpPr>
        <p:grpSpPr>
          <a:xfrm>
            <a:off x="708575" y="965865"/>
            <a:ext cx="1636188" cy="1526215"/>
            <a:chOff x="729238" y="1179665"/>
            <a:chExt cx="1636188" cy="1526215"/>
          </a:xfrm>
        </p:grpSpPr>
        <p:grpSp>
          <p:nvGrpSpPr>
            <p:cNvPr id="12535" name="Google Shape;12535;p67"/>
            <p:cNvGrpSpPr/>
            <p:nvPr/>
          </p:nvGrpSpPr>
          <p:grpSpPr>
            <a:xfrm>
              <a:off x="729238" y="1179665"/>
              <a:ext cx="80771" cy="1526215"/>
              <a:chOff x="729238" y="1179665"/>
              <a:chExt cx="80771" cy="1526215"/>
            </a:xfrm>
          </p:grpSpPr>
          <p:sp>
            <p:nvSpPr>
              <p:cNvPr id="12536" name="Google Shape;12536;p67"/>
              <p:cNvSpPr/>
              <p:nvPr/>
            </p:nvSpPr>
            <p:spPr>
              <a:xfrm>
                <a:off x="72923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7"/>
              <p:cNvSpPr/>
              <p:nvPr/>
            </p:nvSpPr>
            <p:spPr>
              <a:xfrm>
                <a:off x="72923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7"/>
              <p:cNvSpPr/>
              <p:nvPr/>
            </p:nvSpPr>
            <p:spPr>
              <a:xfrm>
                <a:off x="72923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7"/>
              <p:cNvSpPr/>
              <p:nvPr/>
            </p:nvSpPr>
            <p:spPr>
              <a:xfrm>
                <a:off x="72923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7"/>
              <p:cNvSpPr/>
              <p:nvPr/>
            </p:nvSpPr>
            <p:spPr>
              <a:xfrm>
                <a:off x="729238"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729238"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7"/>
              <p:cNvSpPr/>
              <p:nvPr/>
            </p:nvSpPr>
            <p:spPr>
              <a:xfrm>
                <a:off x="72923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7"/>
              <p:cNvSpPr/>
              <p:nvPr/>
            </p:nvSpPr>
            <p:spPr>
              <a:xfrm>
                <a:off x="72923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7"/>
              <p:cNvSpPr/>
              <p:nvPr/>
            </p:nvSpPr>
            <p:spPr>
              <a:xfrm>
                <a:off x="72923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7"/>
              <p:cNvSpPr/>
              <p:nvPr/>
            </p:nvSpPr>
            <p:spPr>
              <a:xfrm>
                <a:off x="72923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67"/>
            <p:cNvGrpSpPr/>
            <p:nvPr/>
          </p:nvGrpSpPr>
          <p:grpSpPr>
            <a:xfrm>
              <a:off x="903098" y="1179665"/>
              <a:ext cx="80771" cy="1526215"/>
              <a:chOff x="903098" y="1179665"/>
              <a:chExt cx="80771" cy="1526215"/>
            </a:xfrm>
          </p:grpSpPr>
          <p:sp>
            <p:nvSpPr>
              <p:cNvPr id="12547" name="Google Shape;12547;p67"/>
              <p:cNvSpPr/>
              <p:nvPr/>
            </p:nvSpPr>
            <p:spPr>
              <a:xfrm>
                <a:off x="90309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7"/>
              <p:cNvSpPr/>
              <p:nvPr/>
            </p:nvSpPr>
            <p:spPr>
              <a:xfrm>
                <a:off x="90309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7"/>
              <p:cNvSpPr/>
              <p:nvPr/>
            </p:nvSpPr>
            <p:spPr>
              <a:xfrm>
                <a:off x="90309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7"/>
              <p:cNvSpPr/>
              <p:nvPr/>
            </p:nvSpPr>
            <p:spPr>
              <a:xfrm>
                <a:off x="90309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7"/>
              <p:cNvSpPr/>
              <p:nvPr/>
            </p:nvSpPr>
            <p:spPr>
              <a:xfrm>
                <a:off x="90309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7"/>
              <p:cNvSpPr/>
              <p:nvPr/>
            </p:nvSpPr>
            <p:spPr>
              <a:xfrm>
                <a:off x="90309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7"/>
              <p:cNvSpPr/>
              <p:nvPr/>
            </p:nvSpPr>
            <p:spPr>
              <a:xfrm>
                <a:off x="90309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7"/>
              <p:cNvSpPr/>
              <p:nvPr/>
            </p:nvSpPr>
            <p:spPr>
              <a:xfrm>
                <a:off x="90309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7"/>
              <p:cNvSpPr/>
              <p:nvPr/>
            </p:nvSpPr>
            <p:spPr>
              <a:xfrm>
                <a:off x="90309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7"/>
              <p:cNvSpPr/>
              <p:nvPr/>
            </p:nvSpPr>
            <p:spPr>
              <a:xfrm>
                <a:off x="90309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67"/>
            <p:cNvGrpSpPr/>
            <p:nvPr/>
          </p:nvGrpSpPr>
          <p:grpSpPr>
            <a:xfrm>
              <a:off x="1076958" y="1179665"/>
              <a:ext cx="80771" cy="1526215"/>
              <a:chOff x="1076958" y="1179665"/>
              <a:chExt cx="80771" cy="1526215"/>
            </a:xfrm>
          </p:grpSpPr>
          <p:sp>
            <p:nvSpPr>
              <p:cNvPr id="12558" name="Google Shape;12558;p67"/>
              <p:cNvSpPr/>
              <p:nvPr/>
            </p:nvSpPr>
            <p:spPr>
              <a:xfrm>
                <a:off x="107695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107695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7"/>
              <p:cNvSpPr/>
              <p:nvPr/>
            </p:nvSpPr>
            <p:spPr>
              <a:xfrm>
                <a:off x="107695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7"/>
              <p:cNvSpPr/>
              <p:nvPr/>
            </p:nvSpPr>
            <p:spPr>
              <a:xfrm>
                <a:off x="107695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7"/>
              <p:cNvSpPr/>
              <p:nvPr/>
            </p:nvSpPr>
            <p:spPr>
              <a:xfrm>
                <a:off x="107695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7"/>
              <p:cNvSpPr/>
              <p:nvPr/>
            </p:nvSpPr>
            <p:spPr>
              <a:xfrm>
                <a:off x="107695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7"/>
              <p:cNvSpPr/>
              <p:nvPr/>
            </p:nvSpPr>
            <p:spPr>
              <a:xfrm>
                <a:off x="1076958"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7"/>
              <p:cNvSpPr/>
              <p:nvPr/>
            </p:nvSpPr>
            <p:spPr>
              <a:xfrm>
                <a:off x="107695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7"/>
              <p:cNvSpPr/>
              <p:nvPr/>
            </p:nvSpPr>
            <p:spPr>
              <a:xfrm>
                <a:off x="107695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7"/>
              <p:cNvSpPr/>
              <p:nvPr/>
            </p:nvSpPr>
            <p:spPr>
              <a:xfrm>
                <a:off x="107695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67"/>
            <p:cNvGrpSpPr/>
            <p:nvPr/>
          </p:nvGrpSpPr>
          <p:grpSpPr>
            <a:xfrm>
              <a:off x="1247707" y="1179665"/>
              <a:ext cx="80771" cy="1526215"/>
              <a:chOff x="1247707" y="1179665"/>
              <a:chExt cx="80771" cy="1526215"/>
            </a:xfrm>
          </p:grpSpPr>
          <p:sp>
            <p:nvSpPr>
              <p:cNvPr id="12569" name="Google Shape;12569;p67"/>
              <p:cNvSpPr/>
              <p:nvPr/>
            </p:nvSpPr>
            <p:spPr>
              <a:xfrm>
                <a:off x="124770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124770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124770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7"/>
              <p:cNvSpPr/>
              <p:nvPr/>
            </p:nvSpPr>
            <p:spPr>
              <a:xfrm>
                <a:off x="1247707" y="166175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7"/>
              <p:cNvSpPr/>
              <p:nvPr/>
            </p:nvSpPr>
            <p:spPr>
              <a:xfrm>
                <a:off x="1247707"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7"/>
              <p:cNvSpPr/>
              <p:nvPr/>
            </p:nvSpPr>
            <p:spPr>
              <a:xfrm>
                <a:off x="1247707"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7"/>
              <p:cNvSpPr/>
              <p:nvPr/>
            </p:nvSpPr>
            <p:spPr>
              <a:xfrm>
                <a:off x="124770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7"/>
              <p:cNvSpPr/>
              <p:nvPr/>
            </p:nvSpPr>
            <p:spPr>
              <a:xfrm>
                <a:off x="124770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124770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124770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67"/>
            <p:cNvGrpSpPr/>
            <p:nvPr/>
          </p:nvGrpSpPr>
          <p:grpSpPr>
            <a:xfrm>
              <a:off x="1421567" y="1179665"/>
              <a:ext cx="80771" cy="1526215"/>
              <a:chOff x="1421567" y="1179665"/>
              <a:chExt cx="80771" cy="1526215"/>
            </a:xfrm>
          </p:grpSpPr>
          <p:sp>
            <p:nvSpPr>
              <p:cNvPr id="12580" name="Google Shape;12580;p67"/>
              <p:cNvSpPr/>
              <p:nvPr/>
            </p:nvSpPr>
            <p:spPr>
              <a:xfrm>
                <a:off x="142156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142156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142156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7"/>
              <p:cNvSpPr/>
              <p:nvPr/>
            </p:nvSpPr>
            <p:spPr>
              <a:xfrm>
                <a:off x="142156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7"/>
              <p:cNvSpPr/>
              <p:nvPr/>
            </p:nvSpPr>
            <p:spPr>
              <a:xfrm>
                <a:off x="142156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142156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142156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7"/>
              <p:cNvSpPr/>
              <p:nvPr/>
            </p:nvSpPr>
            <p:spPr>
              <a:xfrm>
                <a:off x="142156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7"/>
              <p:cNvSpPr/>
              <p:nvPr/>
            </p:nvSpPr>
            <p:spPr>
              <a:xfrm>
                <a:off x="142156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7"/>
              <p:cNvSpPr/>
              <p:nvPr/>
            </p:nvSpPr>
            <p:spPr>
              <a:xfrm>
                <a:off x="142156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67"/>
            <p:cNvGrpSpPr/>
            <p:nvPr/>
          </p:nvGrpSpPr>
          <p:grpSpPr>
            <a:xfrm>
              <a:off x="1592327" y="1179665"/>
              <a:ext cx="80771" cy="1526215"/>
              <a:chOff x="1592327" y="1179665"/>
              <a:chExt cx="80771" cy="1526215"/>
            </a:xfrm>
          </p:grpSpPr>
          <p:sp>
            <p:nvSpPr>
              <p:cNvPr id="12591" name="Google Shape;12591;p67"/>
              <p:cNvSpPr/>
              <p:nvPr/>
            </p:nvSpPr>
            <p:spPr>
              <a:xfrm>
                <a:off x="159232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7"/>
              <p:cNvSpPr/>
              <p:nvPr/>
            </p:nvSpPr>
            <p:spPr>
              <a:xfrm>
                <a:off x="159232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7"/>
              <p:cNvSpPr/>
              <p:nvPr/>
            </p:nvSpPr>
            <p:spPr>
              <a:xfrm>
                <a:off x="159232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159232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159232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7"/>
              <p:cNvSpPr/>
              <p:nvPr/>
            </p:nvSpPr>
            <p:spPr>
              <a:xfrm>
                <a:off x="159232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7"/>
              <p:cNvSpPr/>
              <p:nvPr/>
            </p:nvSpPr>
            <p:spPr>
              <a:xfrm>
                <a:off x="159232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159232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159232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7"/>
              <p:cNvSpPr/>
              <p:nvPr/>
            </p:nvSpPr>
            <p:spPr>
              <a:xfrm>
                <a:off x="159232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67"/>
            <p:cNvGrpSpPr/>
            <p:nvPr/>
          </p:nvGrpSpPr>
          <p:grpSpPr>
            <a:xfrm>
              <a:off x="1766187" y="1179665"/>
              <a:ext cx="80771" cy="1526215"/>
              <a:chOff x="1766187" y="1179665"/>
              <a:chExt cx="80771" cy="1526215"/>
            </a:xfrm>
          </p:grpSpPr>
          <p:sp>
            <p:nvSpPr>
              <p:cNvPr id="12602" name="Google Shape;12602;p67"/>
              <p:cNvSpPr/>
              <p:nvPr/>
            </p:nvSpPr>
            <p:spPr>
              <a:xfrm>
                <a:off x="176618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7"/>
              <p:cNvSpPr/>
              <p:nvPr/>
            </p:nvSpPr>
            <p:spPr>
              <a:xfrm>
                <a:off x="176618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7"/>
              <p:cNvSpPr/>
              <p:nvPr/>
            </p:nvSpPr>
            <p:spPr>
              <a:xfrm>
                <a:off x="176618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7"/>
              <p:cNvSpPr/>
              <p:nvPr/>
            </p:nvSpPr>
            <p:spPr>
              <a:xfrm>
                <a:off x="176618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7"/>
              <p:cNvSpPr/>
              <p:nvPr/>
            </p:nvSpPr>
            <p:spPr>
              <a:xfrm>
                <a:off x="176618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7"/>
              <p:cNvSpPr/>
              <p:nvPr/>
            </p:nvSpPr>
            <p:spPr>
              <a:xfrm>
                <a:off x="176618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7"/>
              <p:cNvSpPr/>
              <p:nvPr/>
            </p:nvSpPr>
            <p:spPr>
              <a:xfrm>
                <a:off x="176618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7"/>
              <p:cNvSpPr/>
              <p:nvPr/>
            </p:nvSpPr>
            <p:spPr>
              <a:xfrm>
                <a:off x="176618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7"/>
              <p:cNvSpPr/>
              <p:nvPr/>
            </p:nvSpPr>
            <p:spPr>
              <a:xfrm>
                <a:off x="1766187" y="2464413"/>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7"/>
              <p:cNvSpPr/>
              <p:nvPr/>
            </p:nvSpPr>
            <p:spPr>
              <a:xfrm>
                <a:off x="176618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67"/>
            <p:cNvGrpSpPr/>
            <p:nvPr/>
          </p:nvGrpSpPr>
          <p:grpSpPr>
            <a:xfrm>
              <a:off x="1936935" y="1179665"/>
              <a:ext cx="80771" cy="1526215"/>
              <a:chOff x="1936935" y="1179665"/>
              <a:chExt cx="80771" cy="1526215"/>
            </a:xfrm>
          </p:grpSpPr>
          <p:sp>
            <p:nvSpPr>
              <p:cNvPr id="12613" name="Google Shape;12613;p67"/>
              <p:cNvSpPr/>
              <p:nvPr/>
            </p:nvSpPr>
            <p:spPr>
              <a:xfrm>
                <a:off x="193693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7"/>
              <p:cNvSpPr/>
              <p:nvPr/>
            </p:nvSpPr>
            <p:spPr>
              <a:xfrm>
                <a:off x="193693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7"/>
              <p:cNvSpPr/>
              <p:nvPr/>
            </p:nvSpPr>
            <p:spPr>
              <a:xfrm>
                <a:off x="193693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7"/>
              <p:cNvSpPr/>
              <p:nvPr/>
            </p:nvSpPr>
            <p:spPr>
              <a:xfrm>
                <a:off x="193693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7"/>
              <p:cNvSpPr/>
              <p:nvPr/>
            </p:nvSpPr>
            <p:spPr>
              <a:xfrm>
                <a:off x="193693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7"/>
              <p:cNvSpPr/>
              <p:nvPr/>
            </p:nvSpPr>
            <p:spPr>
              <a:xfrm>
                <a:off x="193693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193693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7"/>
              <p:cNvSpPr/>
              <p:nvPr/>
            </p:nvSpPr>
            <p:spPr>
              <a:xfrm>
                <a:off x="193693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7"/>
              <p:cNvSpPr/>
              <p:nvPr/>
            </p:nvSpPr>
            <p:spPr>
              <a:xfrm>
                <a:off x="193693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7"/>
              <p:cNvSpPr/>
              <p:nvPr/>
            </p:nvSpPr>
            <p:spPr>
              <a:xfrm>
                <a:off x="193693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67"/>
            <p:cNvGrpSpPr/>
            <p:nvPr/>
          </p:nvGrpSpPr>
          <p:grpSpPr>
            <a:xfrm>
              <a:off x="2110795" y="1179665"/>
              <a:ext cx="80771" cy="1526215"/>
              <a:chOff x="2110795" y="1179665"/>
              <a:chExt cx="80771" cy="1526215"/>
            </a:xfrm>
          </p:grpSpPr>
          <p:sp>
            <p:nvSpPr>
              <p:cNvPr id="12624" name="Google Shape;12624;p67"/>
              <p:cNvSpPr/>
              <p:nvPr/>
            </p:nvSpPr>
            <p:spPr>
              <a:xfrm>
                <a:off x="211079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7"/>
              <p:cNvSpPr/>
              <p:nvPr/>
            </p:nvSpPr>
            <p:spPr>
              <a:xfrm>
                <a:off x="211079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7"/>
              <p:cNvSpPr/>
              <p:nvPr/>
            </p:nvSpPr>
            <p:spPr>
              <a:xfrm>
                <a:off x="211079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7"/>
              <p:cNvSpPr/>
              <p:nvPr/>
            </p:nvSpPr>
            <p:spPr>
              <a:xfrm>
                <a:off x="211079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7"/>
              <p:cNvSpPr/>
              <p:nvPr/>
            </p:nvSpPr>
            <p:spPr>
              <a:xfrm>
                <a:off x="2110795"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211079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7"/>
              <p:cNvSpPr/>
              <p:nvPr/>
            </p:nvSpPr>
            <p:spPr>
              <a:xfrm>
                <a:off x="211079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7"/>
              <p:cNvSpPr/>
              <p:nvPr/>
            </p:nvSpPr>
            <p:spPr>
              <a:xfrm>
                <a:off x="211079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7"/>
              <p:cNvSpPr/>
              <p:nvPr/>
            </p:nvSpPr>
            <p:spPr>
              <a:xfrm>
                <a:off x="211079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7"/>
              <p:cNvSpPr/>
              <p:nvPr/>
            </p:nvSpPr>
            <p:spPr>
              <a:xfrm>
                <a:off x="211079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67"/>
            <p:cNvGrpSpPr/>
            <p:nvPr/>
          </p:nvGrpSpPr>
          <p:grpSpPr>
            <a:xfrm>
              <a:off x="2284655" y="1179665"/>
              <a:ext cx="80771" cy="1526215"/>
              <a:chOff x="2284655" y="1179665"/>
              <a:chExt cx="80771" cy="1526215"/>
            </a:xfrm>
          </p:grpSpPr>
          <p:sp>
            <p:nvSpPr>
              <p:cNvPr id="12635" name="Google Shape;12635;p67"/>
              <p:cNvSpPr/>
              <p:nvPr/>
            </p:nvSpPr>
            <p:spPr>
              <a:xfrm>
                <a:off x="228465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7"/>
              <p:cNvSpPr/>
              <p:nvPr/>
            </p:nvSpPr>
            <p:spPr>
              <a:xfrm>
                <a:off x="228465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7"/>
              <p:cNvSpPr/>
              <p:nvPr/>
            </p:nvSpPr>
            <p:spPr>
              <a:xfrm>
                <a:off x="228465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7"/>
              <p:cNvSpPr/>
              <p:nvPr/>
            </p:nvSpPr>
            <p:spPr>
              <a:xfrm>
                <a:off x="228465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228465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2284655"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7"/>
              <p:cNvSpPr/>
              <p:nvPr/>
            </p:nvSpPr>
            <p:spPr>
              <a:xfrm>
                <a:off x="228465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7"/>
              <p:cNvSpPr/>
              <p:nvPr/>
            </p:nvSpPr>
            <p:spPr>
              <a:xfrm>
                <a:off x="228465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7"/>
              <p:cNvSpPr/>
              <p:nvPr/>
            </p:nvSpPr>
            <p:spPr>
              <a:xfrm>
                <a:off x="228465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7"/>
              <p:cNvSpPr/>
              <p:nvPr/>
            </p:nvSpPr>
            <p:spPr>
              <a:xfrm>
                <a:off x="228465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45" name="Google Shape;12645;p67"/>
          <p:cNvGrpSpPr/>
          <p:nvPr/>
        </p:nvGrpSpPr>
        <p:grpSpPr>
          <a:xfrm>
            <a:off x="2603242" y="985003"/>
            <a:ext cx="1364147" cy="1102032"/>
            <a:chOff x="2623904" y="1198803"/>
            <a:chExt cx="1364147" cy="1102032"/>
          </a:xfrm>
        </p:grpSpPr>
        <p:grpSp>
          <p:nvGrpSpPr>
            <p:cNvPr id="12646" name="Google Shape;12646;p67"/>
            <p:cNvGrpSpPr/>
            <p:nvPr/>
          </p:nvGrpSpPr>
          <p:grpSpPr>
            <a:xfrm>
              <a:off x="2623907" y="1198803"/>
              <a:ext cx="1364144" cy="272899"/>
              <a:chOff x="2623907" y="1198803"/>
              <a:chExt cx="1364144" cy="272899"/>
            </a:xfrm>
          </p:grpSpPr>
          <p:sp>
            <p:nvSpPr>
              <p:cNvPr id="12647" name="Google Shape;12647;p67"/>
              <p:cNvSpPr/>
              <p:nvPr/>
            </p:nvSpPr>
            <p:spPr>
              <a:xfrm>
                <a:off x="3715152" y="1198803"/>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7"/>
              <p:cNvSpPr/>
              <p:nvPr/>
            </p:nvSpPr>
            <p:spPr>
              <a:xfrm>
                <a:off x="2623907"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7"/>
              <p:cNvSpPr/>
              <p:nvPr/>
            </p:nvSpPr>
            <p:spPr>
              <a:xfrm>
                <a:off x="2896718"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7"/>
              <p:cNvSpPr/>
              <p:nvPr/>
            </p:nvSpPr>
            <p:spPr>
              <a:xfrm>
                <a:off x="3169529"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7"/>
              <p:cNvSpPr/>
              <p:nvPr/>
            </p:nvSpPr>
            <p:spPr>
              <a:xfrm>
                <a:off x="3442341"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67"/>
            <p:cNvGrpSpPr/>
            <p:nvPr/>
          </p:nvGrpSpPr>
          <p:grpSpPr>
            <a:xfrm>
              <a:off x="2623904" y="1476964"/>
              <a:ext cx="1364144" cy="272899"/>
              <a:chOff x="2623904" y="1476964"/>
              <a:chExt cx="1364144" cy="272899"/>
            </a:xfrm>
          </p:grpSpPr>
          <p:sp>
            <p:nvSpPr>
              <p:cNvPr id="12653" name="Google Shape;12653;p67"/>
              <p:cNvSpPr/>
              <p:nvPr/>
            </p:nvSpPr>
            <p:spPr>
              <a:xfrm>
                <a:off x="3169527"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7"/>
              <p:cNvSpPr/>
              <p:nvPr/>
            </p:nvSpPr>
            <p:spPr>
              <a:xfrm>
                <a:off x="3442338"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7"/>
              <p:cNvSpPr/>
              <p:nvPr/>
            </p:nvSpPr>
            <p:spPr>
              <a:xfrm>
                <a:off x="3715149"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7"/>
              <p:cNvSpPr/>
              <p:nvPr/>
            </p:nvSpPr>
            <p:spPr>
              <a:xfrm>
                <a:off x="2623904"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7"/>
              <p:cNvSpPr/>
              <p:nvPr/>
            </p:nvSpPr>
            <p:spPr>
              <a:xfrm>
                <a:off x="2896716"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67"/>
            <p:cNvGrpSpPr/>
            <p:nvPr/>
          </p:nvGrpSpPr>
          <p:grpSpPr>
            <a:xfrm>
              <a:off x="2623907" y="1749775"/>
              <a:ext cx="1364144" cy="272899"/>
              <a:chOff x="2623907" y="1749775"/>
              <a:chExt cx="1364144" cy="272899"/>
            </a:xfrm>
          </p:grpSpPr>
          <p:sp>
            <p:nvSpPr>
              <p:cNvPr id="12659" name="Google Shape;12659;p67"/>
              <p:cNvSpPr/>
              <p:nvPr/>
            </p:nvSpPr>
            <p:spPr>
              <a:xfrm>
                <a:off x="3442341"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7"/>
              <p:cNvSpPr/>
              <p:nvPr/>
            </p:nvSpPr>
            <p:spPr>
              <a:xfrm>
                <a:off x="3715152"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7"/>
              <p:cNvSpPr/>
              <p:nvPr/>
            </p:nvSpPr>
            <p:spPr>
              <a:xfrm>
                <a:off x="2623907"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7"/>
              <p:cNvSpPr/>
              <p:nvPr/>
            </p:nvSpPr>
            <p:spPr>
              <a:xfrm>
                <a:off x="2896718"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7"/>
              <p:cNvSpPr/>
              <p:nvPr/>
            </p:nvSpPr>
            <p:spPr>
              <a:xfrm>
                <a:off x="3169529"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67"/>
            <p:cNvGrpSpPr/>
            <p:nvPr/>
          </p:nvGrpSpPr>
          <p:grpSpPr>
            <a:xfrm>
              <a:off x="2623904" y="2027936"/>
              <a:ext cx="1364144" cy="272899"/>
              <a:chOff x="2623904" y="2027936"/>
              <a:chExt cx="1364144" cy="272899"/>
            </a:xfrm>
          </p:grpSpPr>
          <p:sp>
            <p:nvSpPr>
              <p:cNvPr id="12665" name="Google Shape;12665;p67"/>
              <p:cNvSpPr/>
              <p:nvPr/>
            </p:nvSpPr>
            <p:spPr>
              <a:xfrm>
                <a:off x="2623904"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7"/>
              <p:cNvSpPr/>
              <p:nvPr/>
            </p:nvSpPr>
            <p:spPr>
              <a:xfrm>
                <a:off x="2896716"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7"/>
              <p:cNvSpPr/>
              <p:nvPr/>
            </p:nvSpPr>
            <p:spPr>
              <a:xfrm>
                <a:off x="3169527"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7"/>
              <p:cNvSpPr/>
              <p:nvPr/>
            </p:nvSpPr>
            <p:spPr>
              <a:xfrm>
                <a:off x="3442338"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7"/>
              <p:cNvSpPr/>
              <p:nvPr/>
            </p:nvSpPr>
            <p:spPr>
              <a:xfrm>
                <a:off x="3715149"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0" name="Google Shape;12670;p67"/>
          <p:cNvGrpSpPr/>
          <p:nvPr/>
        </p:nvGrpSpPr>
        <p:grpSpPr>
          <a:xfrm>
            <a:off x="2592703" y="2444186"/>
            <a:ext cx="1387541" cy="159124"/>
            <a:chOff x="3200660" y="2180272"/>
            <a:chExt cx="2563824" cy="378237"/>
          </a:xfrm>
        </p:grpSpPr>
        <p:sp>
          <p:nvSpPr>
            <p:cNvPr id="12671" name="Google Shape;12671;p6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67"/>
          <p:cNvGrpSpPr/>
          <p:nvPr/>
        </p:nvGrpSpPr>
        <p:grpSpPr>
          <a:xfrm>
            <a:off x="2589227" y="2722011"/>
            <a:ext cx="1390502" cy="159625"/>
            <a:chOff x="3530150" y="2790075"/>
            <a:chExt cx="1962600" cy="225300"/>
          </a:xfrm>
        </p:grpSpPr>
        <p:sp>
          <p:nvSpPr>
            <p:cNvPr id="12690" name="Google Shape;12690;p6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67"/>
          <p:cNvGrpSpPr/>
          <p:nvPr/>
        </p:nvGrpSpPr>
        <p:grpSpPr>
          <a:xfrm>
            <a:off x="2589880" y="3000337"/>
            <a:ext cx="1411629" cy="153761"/>
            <a:chOff x="3558802" y="4011427"/>
            <a:chExt cx="1866000" cy="111300"/>
          </a:xfrm>
        </p:grpSpPr>
        <p:sp>
          <p:nvSpPr>
            <p:cNvPr id="12693" name="Google Shape;12693;p6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67"/>
          <p:cNvGrpSpPr/>
          <p:nvPr/>
        </p:nvGrpSpPr>
        <p:grpSpPr>
          <a:xfrm>
            <a:off x="2589573" y="2205736"/>
            <a:ext cx="1383503" cy="119749"/>
            <a:chOff x="3465975" y="2270276"/>
            <a:chExt cx="1986364" cy="171929"/>
          </a:xfrm>
        </p:grpSpPr>
        <p:sp>
          <p:nvSpPr>
            <p:cNvPr id="12696" name="Google Shape;12696;p6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7"/>
          <p:cNvGrpSpPr/>
          <p:nvPr/>
        </p:nvGrpSpPr>
        <p:grpSpPr>
          <a:xfrm>
            <a:off x="2600580" y="3569387"/>
            <a:ext cx="1369531" cy="195460"/>
            <a:chOff x="723300" y="4253549"/>
            <a:chExt cx="2276482" cy="324900"/>
          </a:xfrm>
        </p:grpSpPr>
        <p:sp>
          <p:nvSpPr>
            <p:cNvPr id="12705" name="Google Shape;12705;p6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67"/>
          <p:cNvGrpSpPr/>
          <p:nvPr/>
        </p:nvGrpSpPr>
        <p:grpSpPr>
          <a:xfrm>
            <a:off x="2590141" y="3270567"/>
            <a:ext cx="1389066" cy="180119"/>
            <a:chOff x="705948" y="3788465"/>
            <a:chExt cx="2308953" cy="299400"/>
          </a:xfrm>
        </p:grpSpPr>
        <p:sp>
          <p:nvSpPr>
            <p:cNvPr id="12711" name="Google Shape;12711;p6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67"/>
          <p:cNvGrpSpPr/>
          <p:nvPr/>
        </p:nvGrpSpPr>
        <p:grpSpPr>
          <a:xfrm>
            <a:off x="2638078" y="3883547"/>
            <a:ext cx="1304609" cy="294074"/>
            <a:chOff x="2658741" y="4097347"/>
            <a:chExt cx="1304609" cy="294074"/>
          </a:xfrm>
        </p:grpSpPr>
        <p:grpSp>
          <p:nvGrpSpPr>
            <p:cNvPr id="12717" name="Google Shape;12717;p67"/>
            <p:cNvGrpSpPr/>
            <p:nvPr/>
          </p:nvGrpSpPr>
          <p:grpSpPr>
            <a:xfrm>
              <a:off x="2658741" y="4097347"/>
              <a:ext cx="118572" cy="294074"/>
              <a:chOff x="3343310" y="4475555"/>
              <a:chExt cx="127717" cy="316753"/>
            </a:xfrm>
          </p:grpSpPr>
          <p:sp>
            <p:nvSpPr>
              <p:cNvPr id="12718" name="Google Shape;12718;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67"/>
            <p:cNvGrpSpPr/>
            <p:nvPr/>
          </p:nvGrpSpPr>
          <p:grpSpPr>
            <a:xfrm>
              <a:off x="3815519" y="4098388"/>
              <a:ext cx="147831" cy="291991"/>
              <a:chOff x="3527539" y="4476677"/>
              <a:chExt cx="159232" cy="314510"/>
            </a:xfrm>
          </p:grpSpPr>
          <p:sp>
            <p:nvSpPr>
              <p:cNvPr id="12721" name="Google Shape;12721;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67"/>
            <p:cNvGrpSpPr/>
            <p:nvPr/>
          </p:nvGrpSpPr>
          <p:grpSpPr>
            <a:xfrm>
              <a:off x="3511696" y="4098388"/>
              <a:ext cx="147831" cy="291991"/>
              <a:chOff x="3527539" y="4476677"/>
              <a:chExt cx="159232" cy="314510"/>
            </a:xfrm>
          </p:grpSpPr>
          <p:sp>
            <p:nvSpPr>
              <p:cNvPr id="12724" name="Google Shape;12724;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67"/>
            <p:cNvGrpSpPr/>
            <p:nvPr/>
          </p:nvGrpSpPr>
          <p:grpSpPr>
            <a:xfrm>
              <a:off x="3207874" y="4098388"/>
              <a:ext cx="147831" cy="291991"/>
              <a:chOff x="3527539" y="4476677"/>
              <a:chExt cx="159232" cy="314510"/>
            </a:xfrm>
          </p:grpSpPr>
          <p:sp>
            <p:nvSpPr>
              <p:cNvPr id="12727" name="Google Shape;12727;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67"/>
            <p:cNvGrpSpPr/>
            <p:nvPr/>
          </p:nvGrpSpPr>
          <p:grpSpPr>
            <a:xfrm>
              <a:off x="2933305" y="4097347"/>
              <a:ext cx="118572" cy="294074"/>
              <a:chOff x="3343310" y="4475555"/>
              <a:chExt cx="127717" cy="316753"/>
            </a:xfrm>
          </p:grpSpPr>
          <p:sp>
            <p:nvSpPr>
              <p:cNvPr id="12730" name="Google Shape;12730;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2" name="Google Shape;12732;p67"/>
          <p:cNvGrpSpPr/>
          <p:nvPr/>
        </p:nvGrpSpPr>
        <p:grpSpPr>
          <a:xfrm>
            <a:off x="4256908" y="1866669"/>
            <a:ext cx="1433821" cy="191501"/>
            <a:chOff x="4273350" y="2080469"/>
            <a:chExt cx="1433821" cy="191501"/>
          </a:xfrm>
        </p:grpSpPr>
        <p:grpSp>
          <p:nvGrpSpPr>
            <p:cNvPr id="12733" name="Google Shape;12733;p67"/>
            <p:cNvGrpSpPr/>
            <p:nvPr/>
          </p:nvGrpSpPr>
          <p:grpSpPr>
            <a:xfrm>
              <a:off x="4273350" y="2080469"/>
              <a:ext cx="1433821" cy="0"/>
              <a:chOff x="5224975" y="2962250"/>
              <a:chExt cx="1544400" cy="0"/>
            </a:xfrm>
          </p:grpSpPr>
          <p:cxnSp>
            <p:nvCxnSpPr>
              <p:cNvPr id="12734" name="Google Shape;12734;p6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735" name="Google Shape;12735;p6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736" name="Google Shape;12736;p67"/>
            <p:cNvGrpSpPr/>
            <p:nvPr/>
          </p:nvGrpSpPr>
          <p:grpSpPr>
            <a:xfrm>
              <a:off x="4273350" y="2271969"/>
              <a:ext cx="1433821" cy="0"/>
              <a:chOff x="5224975" y="2962250"/>
              <a:chExt cx="1544400" cy="0"/>
            </a:xfrm>
          </p:grpSpPr>
          <p:cxnSp>
            <p:nvCxnSpPr>
              <p:cNvPr id="12737" name="Google Shape;12737;p6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738" name="Google Shape;12738;p6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739" name="Google Shape;12739;p67"/>
          <p:cNvGrpSpPr/>
          <p:nvPr/>
        </p:nvGrpSpPr>
        <p:grpSpPr>
          <a:xfrm>
            <a:off x="4258463" y="969236"/>
            <a:ext cx="1430711" cy="743389"/>
            <a:chOff x="5159450" y="1919950"/>
            <a:chExt cx="1541050" cy="862500"/>
          </a:xfrm>
        </p:grpSpPr>
        <p:sp>
          <p:nvSpPr>
            <p:cNvPr id="12740" name="Google Shape;12740;p6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741" name="Google Shape;12741;p67"/>
            <p:cNvGrpSpPr/>
            <p:nvPr/>
          </p:nvGrpSpPr>
          <p:grpSpPr>
            <a:xfrm>
              <a:off x="5159450" y="1919950"/>
              <a:ext cx="1541050" cy="862500"/>
              <a:chOff x="5159450" y="1919950"/>
              <a:chExt cx="1541050" cy="862500"/>
            </a:xfrm>
          </p:grpSpPr>
          <p:cxnSp>
            <p:nvCxnSpPr>
              <p:cNvPr id="12742" name="Google Shape;12742;p6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743" name="Google Shape;12743;p6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744" name="Google Shape;12744;p67"/>
          <p:cNvGrpSpPr/>
          <p:nvPr/>
        </p:nvGrpSpPr>
        <p:grpSpPr>
          <a:xfrm>
            <a:off x="4248577" y="2192564"/>
            <a:ext cx="1450484" cy="1052087"/>
            <a:chOff x="5230575" y="1554475"/>
            <a:chExt cx="2137150" cy="1550150"/>
          </a:xfrm>
        </p:grpSpPr>
        <p:sp>
          <p:nvSpPr>
            <p:cNvPr id="12745" name="Google Shape;12745;p6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67"/>
          <p:cNvGrpSpPr/>
          <p:nvPr/>
        </p:nvGrpSpPr>
        <p:grpSpPr>
          <a:xfrm rot="10800000">
            <a:off x="4265127" y="3284753"/>
            <a:ext cx="1417383" cy="887946"/>
            <a:chOff x="5645403" y="2920021"/>
            <a:chExt cx="2650800" cy="2180614"/>
          </a:xfrm>
        </p:grpSpPr>
        <p:sp>
          <p:nvSpPr>
            <p:cNvPr id="12759" name="Google Shape;12759;p6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0" name="Google Shape;12760;p67"/>
            <p:cNvCxnSpPr>
              <a:stCxn id="1275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761" name="Google Shape;12761;p6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2" name="Google Shape;12762;p67"/>
            <p:cNvCxnSpPr>
              <a:endCxn id="1276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2763" name="Google Shape;12763;p6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4" name="Google Shape;12764;p67"/>
            <p:cNvCxnSpPr>
              <a:stCxn id="1276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765" name="Google Shape;12765;p6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66" name="Google Shape;12766;p67"/>
            <p:cNvCxnSpPr>
              <a:endCxn id="1276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767" name="Google Shape;12767;p67"/>
          <p:cNvGrpSpPr/>
          <p:nvPr/>
        </p:nvGrpSpPr>
        <p:grpSpPr>
          <a:xfrm>
            <a:off x="7365487" y="2188108"/>
            <a:ext cx="1071743" cy="1021579"/>
            <a:chOff x="7189833" y="2022667"/>
            <a:chExt cx="1251159" cy="1192597"/>
          </a:xfrm>
        </p:grpSpPr>
        <p:sp>
          <p:nvSpPr>
            <p:cNvPr id="12768" name="Google Shape;12768;p6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67"/>
          <p:cNvGrpSpPr/>
          <p:nvPr/>
        </p:nvGrpSpPr>
        <p:grpSpPr>
          <a:xfrm>
            <a:off x="706758" y="2614515"/>
            <a:ext cx="1695374" cy="1560837"/>
            <a:chOff x="727421" y="2828315"/>
            <a:chExt cx="1695374" cy="1560837"/>
          </a:xfrm>
        </p:grpSpPr>
        <p:grpSp>
          <p:nvGrpSpPr>
            <p:cNvPr id="12773" name="Google Shape;12773;p67"/>
            <p:cNvGrpSpPr/>
            <p:nvPr/>
          </p:nvGrpSpPr>
          <p:grpSpPr>
            <a:xfrm>
              <a:off x="819108" y="2882501"/>
              <a:ext cx="103104" cy="1426186"/>
              <a:chOff x="4674013" y="3100904"/>
              <a:chExt cx="122758" cy="1698043"/>
            </a:xfrm>
          </p:grpSpPr>
          <p:sp>
            <p:nvSpPr>
              <p:cNvPr id="12774" name="Google Shape;12774;p6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7"/>
            <p:cNvGrpSpPr/>
            <p:nvPr/>
          </p:nvGrpSpPr>
          <p:grpSpPr>
            <a:xfrm>
              <a:off x="1062475" y="2882501"/>
              <a:ext cx="103104" cy="1426186"/>
              <a:chOff x="4940438" y="3100904"/>
              <a:chExt cx="122758" cy="1698043"/>
            </a:xfrm>
          </p:grpSpPr>
          <p:sp>
            <p:nvSpPr>
              <p:cNvPr id="12782" name="Google Shape;12782;p6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67"/>
            <p:cNvGrpSpPr/>
            <p:nvPr/>
          </p:nvGrpSpPr>
          <p:grpSpPr>
            <a:xfrm>
              <a:off x="1299324" y="2882501"/>
              <a:ext cx="103104" cy="1426186"/>
              <a:chOff x="5206863" y="3100904"/>
              <a:chExt cx="122758" cy="1698043"/>
            </a:xfrm>
          </p:grpSpPr>
          <p:sp>
            <p:nvSpPr>
              <p:cNvPr id="12790" name="Google Shape;12790;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67"/>
            <p:cNvGrpSpPr/>
            <p:nvPr/>
          </p:nvGrpSpPr>
          <p:grpSpPr>
            <a:xfrm>
              <a:off x="1786057" y="2882501"/>
              <a:ext cx="103104" cy="1426186"/>
              <a:chOff x="6006138" y="3143629"/>
              <a:chExt cx="122758" cy="1698043"/>
            </a:xfrm>
          </p:grpSpPr>
          <p:sp>
            <p:nvSpPr>
              <p:cNvPr id="12798" name="Google Shape;12798;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67"/>
            <p:cNvGrpSpPr/>
            <p:nvPr/>
          </p:nvGrpSpPr>
          <p:grpSpPr>
            <a:xfrm>
              <a:off x="2029422" y="2882501"/>
              <a:ext cx="103104" cy="1426186"/>
              <a:chOff x="6805413" y="3100904"/>
              <a:chExt cx="122758" cy="1698043"/>
            </a:xfrm>
          </p:grpSpPr>
          <p:sp>
            <p:nvSpPr>
              <p:cNvPr id="12806" name="Google Shape;12806;p6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67"/>
            <p:cNvGrpSpPr/>
            <p:nvPr/>
          </p:nvGrpSpPr>
          <p:grpSpPr>
            <a:xfrm>
              <a:off x="727421" y="2828315"/>
              <a:ext cx="1695374" cy="1560837"/>
              <a:chOff x="734799" y="2782450"/>
              <a:chExt cx="1571100" cy="1577400"/>
            </a:xfrm>
          </p:grpSpPr>
          <p:cxnSp>
            <p:nvCxnSpPr>
              <p:cNvPr id="12814" name="Google Shape;12814;p6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815" name="Google Shape;12815;p6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816" name="Google Shape;12816;p67"/>
            <p:cNvGrpSpPr/>
            <p:nvPr/>
          </p:nvGrpSpPr>
          <p:grpSpPr>
            <a:xfrm>
              <a:off x="2272795" y="2882501"/>
              <a:ext cx="103104" cy="1426186"/>
              <a:chOff x="5206863" y="3100904"/>
              <a:chExt cx="122758" cy="1698043"/>
            </a:xfrm>
          </p:grpSpPr>
          <p:sp>
            <p:nvSpPr>
              <p:cNvPr id="12817" name="Google Shape;12817;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67"/>
            <p:cNvGrpSpPr/>
            <p:nvPr/>
          </p:nvGrpSpPr>
          <p:grpSpPr>
            <a:xfrm>
              <a:off x="1542694" y="2882501"/>
              <a:ext cx="103104" cy="1426186"/>
              <a:chOff x="6006138" y="3143629"/>
              <a:chExt cx="122758" cy="1698043"/>
            </a:xfrm>
          </p:grpSpPr>
          <p:sp>
            <p:nvSpPr>
              <p:cNvPr id="12825" name="Google Shape;12825;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32" name="Google Shape;12832;p67"/>
          <p:cNvGrpSpPr/>
          <p:nvPr/>
        </p:nvGrpSpPr>
        <p:grpSpPr>
          <a:xfrm>
            <a:off x="5915338" y="2192087"/>
            <a:ext cx="1248543" cy="1025319"/>
            <a:chOff x="5183758" y="1210600"/>
            <a:chExt cx="3605380" cy="2960783"/>
          </a:xfrm>
        </p:grpSpPr>
        <p:sp>
          <p:nvSpPr>
            <p:cNvPr id="12833" name="Google Shape;12833;p6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37" name="Google Shape;12837;p6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838" name="Google Shape;12838;p6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839" name="Google Shape;12839;p6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840" name="Google Shape;12840;p6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841" name="Google Shape;12841;p6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67"/>
          <p:cNvGrpSpPr/>
          <p:nvPr/>
        </p:nvGrpSpPr>
        <p:grpSpPr>
          <a:xfrm>
            <a:off x="5772399" y="3330404"/>
            <a:ext cx="2664831" cy="843440"/>
            <a:chOff x="5916567" y="1099697"/>
            <a:chExt cx="2556683" cy="809211"/>
          </a:xfrm>
        </p:grpSpPr>
        <p:sp>
          <p:nvSpPr>
            <p:cNvPr id="12843" name="Google Shape;12843;p6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7"/>
          <p:cNvGrpSpPr/>
          <p:nvPr/>
        </p:nvGrpSpPr>
        <p:grpSpPr>
          <a:xfrm>
            <a:off x="5879940" y="979263"/>
            <a:ext cx="1299869" cy="1023338"/>
            <a:chOff x="5900602" y="1193063"/>
            <a:chExt cx="1299869" cy="1023338"/>
          </a:xfrm>
        </p:grpSpPr>
        <p:grpSp>
          <p:nvGrpSpPr>
            <p:cNvPr id="12852" name="Google Shape;12852;p67"/>
            <p:cNvGrpSpPr/>
            <p:nvPr/>
          </p:nvGrpSpPr>
          <p:grpSpPr>
            <a:xfrm>
              <a:off x="6743564" y="1193063"/>
              <a:ext cx="456907" cy="700379"/>
              <a:chOff x="6743564" y="1193063"/>
              <a:chExt cx="456907" cy="700379"/>
            </a:xfrm>
          </p:grpSpPr>
          <p:grpSp>
            <p:nvGrpSpPr>
              <p:cNvPr id="12853" name="Google Shape;12853;p67"/>
              <p:cNvGrpSpPr/>
              <p:nvPr/>
            </p:nvGrpSpPr>
            <p:grpSpPr>
              <a:xfrm>
                <a:off x="6743564" y="1690724"/>
                <a:ext cx="214416" cy="202717"/>
                <a:chOff x="6743564" y="1690724"/>
                <a:chExt cx="214416" cy="202717"/>
              </a:xfrm>
            </p:grpSpPr>
            <p:sp>
              <p:nvSpPr>
                <p:cNvPr id="12854" name="Google Shape;12854;p67"/>
                <p:cNvSpPr/>
                <p:nvPr/>
              </p:nvSpPr>
              <p:spPr>
                <a:xfrm rot="-5400000">
                  <a:off x="6796935" y="1637353"/>
                  <a:ext cx="107673" cy="214416"/>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7"/>
                <p:cNvSpPr/>
                <p:nvPr/>
              </p:nvSpPr>
              <p:spPr>
                <a:xfrm rot="-5400000">
                  <a:off x="6797062" y="1744953"/>
                  <a:ext cx="95052" cy="201926"/>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67"/>
              <p:cNvGrpSpPr/>
              <p:nvPr/>
            </p:nvGrpSpPr>
            <p:grpSpPr>
              <a:xfrm>
                <a:off x="6915505" y="1193063"/>
                <a:ext cx="284966" cy="589637"/>
                <a:chOff x="6915505" y="1193063"/>
                <a:chExt cx="284966" cy="589637"/>
              </a:xfrm>
            </p:grpSpPr>
            <p:sp>
              <p:nvSpPr>
                <p:cNvPr id="12857" name="Google Shape;12857;p67"/>
                <p:cNvSpPr/>
                <p:nvPr/>
              </p:nvSpPr>
              <p:spPr>
                <a:xfrm>
                  <a:off x="6915505"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58" name="Google Shape;12858;p6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59" name="Google Shape;12859;p67"/>
            <p:cNvGrpSpPr/>
            <p:nvPr/>
          </p:nvGrpSpPr>
          <p:grpSpPr>
            <a:xfrm>
              <a:off x="6520337" y="1193063"/>
              <a:ext cx="341833" cy="801589"/>
              <a:chOff x="6520337" y="1193063"/>
              <a:chExt cx="341833" cy="801589"/>
            </a:xfrm>
          </p:grpSpPr>
          <p:grpSp>
            <p:nvGrpSpPr>
              <p:cNvPr id="12860" name="Google Shape;12860;p67"/>
              <p:cNvGrpSpPr/>
              <p:nvPr/>
            </p:nvGrpSpPr>
            <p:grpSpPr>
              <a:xfrm>
                <a:off x="6520337" y="1589514"/>
                <a:ext cx="213964" cy="405138"/>
                <a:chOff x="6520337" y="1589514"/>
                <a:chExt cx="213964" cy="405138"/>
              </a:xfrm>
            </p:grpSpPr>
            <p:sp>
              <p:nvSpPr>
                <p:cNvPr id="12861" name="Google Shape;12861;p67"/>
                <p:cNvSpPr/>
                <p:nvPr/>
              </p:nvSpPr>
              <p:spPr>
                <a:xfrm rot="-5400000">
                  <a:off x="6522864" y="1586987"/>
                  <a:ext cx="208867" cy="213920"/>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7"/>
                <p:cNvSpPr/>
                <p:nvPr/>
              </p:nvSpPr>
              <p:spPr>
                <a:xfrm rot="-5400000">
                  <a:off x="6529205" y="1789556"/>
                  <a:ext cx="196263" cy="213929"/>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67"/>
              <p:cNvGrpSpPr/>
              <p:nvPr/>
            </p:nvGrpSpPr>
            <p:grpSpPr>
              <a:xfrm>
                <a:off x="6577204" y="1193063"/>
                <a:ext cx="284966" cy="453562"/>
                <a:chOff x="6577204" y="1193063"/>
                <a:chExt cx="284966" cy="453562"/>
              </a:xfrm>
            </p:grpSpPr>
            <p:sp>
              <p:nvSpPr>
                <p:cNvPr id="12864" name="Google Shape;12864;p67"/>
                <p:cNvSpPr/>
                <p:nvPr/>
              </p:nvSpPr>
              <p:spPr>
                <a:xfrm>
                  <a:off x="6577204"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65" name="Google Shape;12865;p6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66" name="Google Shape;12866;p67"/>
            <p:cNvGrpSpPr/>
            <p:nvPr/>
          </p:nvGrpSpPr>
          <p:grpSpPr>
            <a:xfrm>
              <a:off x="6238903" y="1193063"/>
              <a:ext cx="300491" cy="901782"/>
              <a:chOff x="6238903" y="1193063"/>
              <a:chExt cx="300491" cy="901782"/>
            </a:xfrm>
          </p:grpSpPr>
          <p:grpSp>
            <p:nvGrpSpPr>
              <p:cNvPr id="12867" name="Google Shape;12867;p67"/>
              <p:cNvGrpSpPr/>
              <p:nvPr/>
            </p:nvGrpSpPr>
            <p:grpSpPr>
              <a:xfrm>
                <a:off x="6290865" y="1489295"/>
                <a:ext cx="248530" cy="605550"/>
                <a:chOff x="6290865" y="1489295"/>
                <a:chExt cx="248530" cy="605550"/>
              </a:xfrm>
            </p:grpSpPr>
            <p:sp>
              <p:nvSpPr>
                <p:cNvPr id="12868" name="Google Shape;12868;p67"/>
                <p:cNvSpPr/>
                <p:nvPr/>
              </p:nvSpPr>
              <p:spPr>
                <a:xfrm rot="-5400000">
                  <a:off x="6260587" y="1519573"/>
                  <a:ext cx="309086" cy="248530"/>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7"/>
                <p:cNvSpPr/>
                <p:nvPr/>
              </p:nvSpPr>
              <p:spPr>
                <a:xfrm rot="-5400000">
                  <a:off x="6266915" y="1822365"/>
                  <a:ext cx="296456" cy="248504"/>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7"/>
              <p:cNvGrpSpPr/>
              <p:nvPr/>
            </p:nvGrpSpPr>
            <p:grpSpPr>
              <a:xfrm>
                <a:off x="6238903" y="1193063"/>
                <a:ext cx="284966" cy="327512"/>
                <a:chOff x="6238903" y="1193063"/>
                <a:chExt cx="284966" cy="327512"/>
              </a:xfrm>
            </p:grpSpPr>
            <p:sp>
              <p:nvSpPr>
                <p:cNvPr id="12871" name="Google Shape;12871;p67"/>
                <p:cNvSpPr/>
                <p:nvPr/>
              </p:nvSpPr>
              <p:spPr>
                <a:xfrm>
                  <a:off x="6238903" y="1193063"/>
                  <a:ext cx="284966" cy="63652"/>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72" name="Google Shape;12872;p6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73" name="Google Shape;12873;p67"/>
            <p:cNvGrpSpPr/>
            <p:nvPr/>
          </p:nvGrpSpPr>
          <p:grpSpPr>
            <a:xfrm>
              <a:off x="5900602" y="1193063"/>
              <a:ext cx="444365" cy="1023338"/>
              <a:chOff x="5900602" y="1193063"/>
              <a:chExt cx="444365" cy="1023338"/>
            </a:xfrm>
          </p:grpSpPr>
          <p:grpSp>
            <p:nvGrpSpPr>
              <p:cNvPr id="12874" name="Google Shape;12874;p67"/>
              <p:cNvGrpSpPr/>
              <p:nvPr/>
            </p:nvGrpSpPr>
            <p:grpSpPr>
              <a:xfrm>
                <a:off x="6046501" y="1367757"/>
                <a:ext cx="298465" cy="848644"/>
                <a:chOff x="6046501" y="1367757"/>
                <a:chExt cx="298465" cy="848644"/>
              </a:xfrm>
            </p:grpSpPr>
            <p:sp>
              <p:nvSpPr>
                <p:cNvPr id="12875" name="Google Shape;12875;p67"/>
                <p:cNvSpPr/>
                <p:nvPr/>
              </p:nvSpPr>
              <p:spPr>
                <a:xfrm rot="-5400000">
                  <a:off x="5980413" y="1433845"/>
                  <a:ext cx="430641" cy="298465"/>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7"/>
                <p:cNvSpPr/>
                <p:nvPr/>
              </p:nvSpPr>
              <p:spPr>
                <a:xfrm rot="-5400000">
                  <a:off x="5986741" y="1858175"/>
                  <a:ext cx="418012" cy="298439"/>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67"/>
              <p:cNvGrpSpPr/>
              <p:nvPr/>
            </p:nvGrpSpPr>
            <p:grpSpPr>
              <a:xfrm>
                <a:off x="5900602" y="1193063"/>
                <a:ext cx="284966" cy="182312"/>
                <a:chOff x="5900602" y="1193063"/>
                <a:chExt cx="284966" cy="182312"/>
              </a:xfrm>
            </p:grpSpPr>
            <p:sp>
              <p:nvSpPr>
                <p:cNvPr id="12878" name="Google Shape;12878;p67"/>
                <p:cNvSpPr/>
                <p:nvPr/>
              </p:nvSpPr>
              <p:spPr>
                <a:xfrm>
                  <a:off x="5900602" y="1193063"/>
                  <a:ext cx="284966" cy="63652"/>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79" name="Google Shape;12879;p6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880" name="Google Shape;12880;p67"/>
          <p:cNvGrpSpPr/>
          <p:nvPr/>
        </p:nvGrpSpPr>
        <p:grpSpPr>
          <a:xfrm>
            <a:off x="7217822" y="979408"/>
            <a:ext cx="1219413" cy="1051379"/>
            <a:chOff x="7287122" y="1165658"/>
            <a:chExt cx="1219413" cy="1051379"/>
          </a:xfrm>
        </p:grpSpPr>
        <p:grpSp>
          <p:nvGrpSpPr>
            <p:cNvPr id="12881" name="Google Shape;12881;p67"/>
            <p:cNvGrpSpPr/>
            <p:nvPr/>
          </p:nvGrpSpPr>
          <p:grpSpPr>
            <a:xfrm>
              <a:off x="7287162" y="1969723"/>
              <a:ext cx="1219372" cy="247314"/>
              <a:chOff x="7287162" y="1969723"/>
              <a:chExt cx="1219372" cy="247314"/>
            </a:xfrm>
          </p:grpSpPr>
          <p:sp>
            <p:nvSpPr>
              <p:cNvPr id="12882" name="Google Shape;12882;p67"/>
              <p:cNvSpPr/>
              <p:nvPr/>
            </p:nvSpPr>
            <p:spPr>
              <a:xfrm flipH="1">
                <a:off x="8366239" y="1969723"/>
                <a:ext cx="140295" cy="247314"/>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3" name="Google Shape;12883;p67"/>
              <p:cNvGrpSpPr/>
              <p:nvPr/>
            </p:nvGrpSpPr>
            <p:grpSpPr>
              <a:xfrm>
                <a:off x="7287162" y="2063892"/>
                <a:ext cx="1151713" cy="73432"/>
                <a:chOff x="7287162" y="2063892"/>
                <a:chExt cx="1151713" cy="73432"/>
              </a:xfrm>
            </p:grpSpPr>
            <p:sp>
              <p:nvSpPr>
                <p:cNvPr id="12884" name="Google Shape;12884;p67"/>
                <p:cNvSpPr/>
                <p:nvPr/>
              </p:nvSpPr>
              <p:spPr>
                <a:xfrm flipH="1">
                  <a:off x="7287162" y="2063892"/>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85" name="Google Shape;12885;p6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86" name="Google Shape;12886;p67"/>
            <p:cNvGrpSpPr/>
            <p:nvPr/>
          </p:nvGrpSpPr>
          <p:grpSpPr>
            <a:xfrm>
              <a:off x="7287122" y="1712201"/>
              <a:ext cx="1219403" cy="246780"/>
              <a:chOff x="7287122" y="1712201"/>
              <a:chExt cx="1219403" cy="246780"/>
            </a:xfrm>
          </p:grpSpPr>
          <p:sp>
            <p:nvSpPr>
              <p:cNvPr id="12887" name="Google Shape;12887;p67"/>
              <p:cNvSpPr/>
              <p:nvPr/>
            </p:nvSpPr>
            <p:spPr>
              <a:xfrm flipH="1">
                <a:off x="8226234" y="1712201"/>
                <a:ext cx="280291" cy="246780"/>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8" name="Google Shape;12888;p67"/>
              <p:cNvGrpSpPr/>
              <p:nvPr/>
            </p:nvGrpSpPr>
            <p:grpSpPr>
              <a:xfrm>
                <a:off x="7287122" y="1842861"/>
                <a:ext cx="1005303" cy="73419"/>
                <a:chOff x="7287122" y="1842861"/>
                <a:chExt cx="1005303" cy="73419"/>
              </a:xfrm>
            </p:grpSpPr>
            <p:sp>
              <p:nvSpPr>
                <p:cNvPr id="12889" name="Google Shape;12889;p6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90" name="Google Shape;12890;p6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91" name="Google Shape;12891;p67"/>
            <p:cNvGrpSpPr/>
            <p:nvPr/>
          </p:nvGrpSpPr>
          <p:grpSpPr>
            <a:xfrm>
              <a:off x="7287162" y="1447520"/>
              <a:ext cx="1219363" cy="286683"/>
              <a:chOff x="7287162" y="1447520"/>
              <a:chExt cx="1219363" cy="286683"/>
            </a:xfrm>
          </p:grpSpPr>
          <p:sp>
            <p:nvSpPr>
              <p:cNvPr id="12892" name="Google Shape;12892;p67"/>
              <p:cNvSpPr/>
              <p:nvPr/>
            </p:nvSpPr>
            <p:spPr>
              <a:xfrm flipH="1">
                <a:off x="8087641" y="1447520"/>
                <a:ext cx="418884" cy="286683"/>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3" name="Google Shape;12893;p67"/>
              <p:cNvGrpSpPr/>
              <p:nvPr/>
            </p:nvGrpSpPr>
            <p:grpSpPr>
              <a:xfrm>
                <a:off x="7287162" y="1581977"/>
                <a:ext cx="852763" cy="73432"/>
                <a:chOff x="7287162" y="1581977"/>
                <a:chExt cx="852763" cy="73432"/>
              </a:xfrm>
            </p:grpSpPr>
            <p:sp>
              <p:nvSpPr>
                <p:cNvPr id="12894" name="Google Shape;12894;p67"/>
                <p:cNvSpPr/>
                <p:nvPr/>
              </p:nvSpPr>
              <p:spPr>
                <a:xfrm flipH="1">
                  <a:off x="7287162" y="1581977"/>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95" name="Google Shape;12895;p6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96" name="Google Shape;12896;p67"/>
            <p:cNvGrpSpPr/>
            <p:nvPr/>
          </p:nvGrpSpPr>
          <p:grpSpPr>
            <a:xfrm>
              <a:off x="7287162" y="1165658"/>
              <a:ext cx="1219363" cy="344284"/>
              <a:chOff x="7287162" y="1165658"/>
              <a:chExt cx="1219363" cy="344284"/>
            </a:xfrm>
          </p:grpSpPr>
          <p:sp>
            <p:nvSpPr>
              <p:cNvPr id="12897" name="Google Shape;12897;p67"/>
              <p:cNvSpPr/>
              <p:nvPr/>
            </p:nvSpPr>
            <p:spPr>
              <a:xfrm flipH="1">
                <a:off x="7919504" y="1165658"/>
                <a:ext cx="587021" cy="344284"/>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8" name="Google Shape;12898;p67"/>
              <p:cNvGrpSpPr/>
              <p:nvPr/>
            </p:nvGrpSpPr>
            <p:grpSpPr>
              <a:xfrm>
                <a:off x="7287162" y="1341025"/>
                <a:ext cx="695663" cy="73423"/>
                <a:chOff x="7287162" y="1341025"/>
                <a:chExt cx="695663" cy="73423"/>
              </a:xfrm>
            </p:grpSpPr>
            <p:sp>
              <p:nvSpPr>
                <p:cNvPr id="12899" name="Google Shape;12899;p67"/>
                <p:cNvSpPr/>
                <p:nvPr/>
              </p:nvSpPr>
              <p:spPr>
                <a:xfrm flipH="1">
                  <a:off x="7287162" y="1341025"/>
                  <a:ext cx="507062" cy="73423"/>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00" name="Google Shape;12900;p6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04" name="Shape 12904"/>
        <p:cNvGrpSpPr/>
        <p:nvPr/>
      </p:nvGrpSpPr>
      <p:grpSpPr>
        <a:xfrm>
          <a:off x="0" y="0"/>
          <a:ext cx="0" cy="0"/>
          <a:chOff x="0" y="0"/>
          <a:chExt cx="0" cy="0"/>
        </a:xfrm>
      </p:grpSpPr>
      <p:sp>
        <p:nvSpPr>
          <p:cNvPr id="12905" name="Google Shape;12905;p68"/>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906" name="Google Shape;12906;p68"/>
          <p:cNvGrpSpPr/>
          <p:nvPr/>
        </p:nvGrpSpPr>
        <p:grpSpPr>
          <a:xfrm>
            <a:off x="845855" y="2307733"/>
            <a:ext cx="340168" cy="298978"/>
            <a:chOff x="892750" y="267400"/>
            <a:chExt cx="483125" cy="424625"/>
          </a:xfrm>
        </p:grpSpPr>
        <p:sp>
          <p:nvSpPr>
            <p:cNvPr id="12907" name="Google Shape;12907;p6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8" name="Google Shape;12908;p6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9" name="Google Shape;12909;p6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10" name="Google Shape;12910;p68"/>
          <p:cNvGrpSpPr/>
          <p:nvPr/>
        </p:nvGrpSpPr>
        <p:grpSpPr>
          <a:xfrm>
            <a:off x="1284289" y="2287121"/>
            <a:ext cx="298996" cy="340204"/>
            <a:chOff x="1516475" y="238075"/>
            <a:chExt cx="424650" cy="483175"/>
          </a:xfrm>
        </p:grpSpPr>
        <p:sp>
          <p:nvSpPr>
            <p:cNvPr id="12911" name="Google Shape;12911;p6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2" name="Google Shape;12912;p6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13" name="Google Shape;12913;p68"/>
          <p:cNvGrpSpPr/>
          <p:nvPr/>
        </p:nvGrpSpPr>
        <p:grpSpPr>
          <a:xfrm>
            <a:off x="1677380" y="2367520"/>
            <a:ext cx="341488" cy="179405"/>
            <a:chOff x="2080675" y="352325"/>
            <a:chExt cx="485000" cy="254800"/>
          </a:xfrm>
        </p:grpSpPr>
        <p:sp>
          <p:nvSpPr>
            <p:cNvPr id="12914" name="Google Shape;12914;p6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5" name="Google Shape;12915;p6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16" name="Google Shape;12916;p68"/>
          <p:cNvGrpSpPr/>
          <p:nvPr/>
        </p:nvGrpSpPr>
        <p:grpSpPr>
          <a:xfrm>
            <a:off x="2126559" y="2287138"/>
            <a:ext cx="298996" cy="340168"/>
            <a:chOff x="2705375" y="238125"/>
            <a:chExt cx="424650" cy="483125"/>
          </a:xfrm>
        </p:grpSpPr>
        <p:sp>
          <p:nvSpPr>
            <p:cNvPr id="12917" name="Google Shape;12917;p6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8" name="Google Shape;12918;p6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9" name="Google Shape;12919;p6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0" name="Google Shape;12920;p6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21" name="Google Shape;12921;p68"/>
          <p:cNvGrpSpPr/>
          <p:nvPr/>
        </p:nvGrpSpPr>
        <p:grpSpPr>
          <a:xfrm>
            <a:off x="2542700" y="2287455"/>
            <a:ext cx="301161" cy="339535"/>
            <a:chOff x="3299850" y="238575"/>
            <a:chExt cx="427725" cy="482225"/>
          </a:xfrm>
        </p:grpSpPr>
        <p:sp>
          <p:nvSpPr>
            <p:cNvPr id="12922" name="Google Shape;12922;p6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3" name="Google Shape;12923;p6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4" name="Google Shape;12924;p6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5" name="Google Shape;12925;p6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6" name="Google Shape;12926;p6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27" name="Google Shape;12927;p68"/>
          <p:cNvGrpSpPr/>
          <p:nvPr/>
        </p:nvGrpSpPr>
        <p:grpSpPr>
          <a:xfrm>
            <a:off x="2929622" y="2287138"/>
            <a:ext cx="352455" cy="340168"/>
            <a:chOff x="3857225" y="238125"/>
            <a:chExt cx="500575" cy="483125"/>
          </a:xfrm>
        </p:grpSpPr>
        <p:sp>
          <p:nvSpPr>
            <p:cNvPr id="12928" name="Google Shape;12928;p6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9" name="Google Shape;12929;p6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0" name="Google Shape;12930;p6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1" name="Google Shape;12931;p6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2" name="Google Shape;12932;p6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3" name="Google Shape;12933;p6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4" name="Google Shape;12934;p6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35" name="Google Shape;12935;p68"/>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36" name="Google Shape;12936;p68"/>
          <p:cNvGrpSpPr/>
          <p:nvPr/>
        </p:nvGrpSpPr>
        <p:grpSpPr>
          <a:xfrm>
            <a:off x="3776398" y="2287165"/>
            <a:ext cx="340186" cy="340116"/>
            <a:chOff x="5053900" y="238200"/>
            <a:chExt cx="483150" cy="483050"/>
          </a:xfrm>
        </p:grpSpPr>
        <p:sp>
          <p:nvSpPr>
            <p:cNvPr id="12937" name="Google Shape;12937;p6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8" name="Google Shape;12938;p6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9" name="Google Shape;12939;p6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0" name="Google Shape;12940;p6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41" name="Google Shape;12941;p68"/>
          <p:cNvGrpSpPr/>
          <p:nvPr/>
        </p:nvGrpSpPr>
        <p:grpSpPr>
          <a:xfrm>
            <a:off x="4190348" y="2287138"/>
            <a:ext cx="340168" cy="340168"/>
            <a:chOff x="5648375" y="238125"/>
            <a:chExt cx="483125" cy="483125"/>
          </a:xfrm>
        </p:grpSpPr>
        <p:sp>
          <p:nvSpPr>
            <p:cNvPr id="12942" name="Google Shape;12942;p6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3" name="Google Shape;12943;p6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4" name="Google Shape;12944;p6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5" name="Google Shape;12945;p6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6" name="Google Shape;12946;p6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7" name="Google Shape;12947;p6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8" name="Google Shape;12948;p6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9" name="Google Shape;12949;p6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0" name="Google Shape;12950;p6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1" name="Google Shape;12951;p6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52" name="Google Shape;12952;p68"/>
          <p:cNvGrpSpPr/>
          <p:nvPr/>
        </p:nvGrpSpPr>
        <p:grpSpPr>
          <a:xfrm>
            <a:off x="4607035" y="2287138"/>
            <a:ext cx="340168" cy="340168"/>
            <a:chOff x="6242825" y="238125"/>
            <a:chExt cx="483125" cy="483125"/>
          </a:xfrm>
        </p:grpSpPr>
        <p:sp>
          <p:nvSpPr>
            <p:cNvPr id="12953" name="Google Shape;12953;p6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4" name="Google Shape;12954;p6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5" name="Google Shape;12955;p6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56" name="Google Shape;12956;p68"/>
          <p:cNvGrpSpPr/>
          <p:nvPr/>
        </p:nvGrpSpPr>
        <p:grpSpPr>
          <a:xfrm>
            <a:off x="844156" y="2727362"/>
            <a:ext cx="343566" cy="298943"/>
            <a:chOff x="889275" y="861850"/>
            <a:chExt cx="487950" cy="424575"/>
          </a:xfrm>
        </p:grpSpPr>
        <p:sp>
          <p:nvSpPr>
            <p:cNvPr id="12957" name="Google Shape;12957;p6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8" name="Google Shape;12958;p6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9" name="Google Shape;12959;p6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0" name="Google Shape;12960;p6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61" name="Google Shape;12961;p68"/>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2" name="Google Shape;12962;p68"/>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63" name="Google Shape;12963;p68"/>
          <p:cNvGrpSpPr/>
          <p:nvPr/>
        </p:nvGrpSpPr>
        <p:grpSpPr>
          <a:xfrm>
            <a:off x="2105973" y="2706749"/>
            <a:ext cx="340168" cy="340168"/>
            <a:chOff x="2676100" y="832575"/>
            <a:chExt cx="483125" cy="483125"/>
          </a:xfrm>
        </p:grpSpPr>
        <p:sp>
          <p:nvSpPr>
            <p:cNvPr id="12964" name="Google Shape;12964;p6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5" name="Google Shape;12965;p6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6" name="Google Shape;12966;p6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67" name="Google Shape;12967;p68"/>
          <p:cNvGrpSpPr/>
          <p:nvPr/>
        </p:nvGrpSpPr>
        <p:grpSpPr>
          <a:xfrm>
            <a:off x="2517477" y="2706749"/>
            <a:ext cx="351610" cy="340168"/>
            <a:chOff x="3270550" y="832575"/>
            <a:chExt cx="499375" cy="483125"/>
          </a:xfrm>
        </p:grpSpPr>
        <p:sp>
          <p:nvSpPr>
            <p:cNvPr id="12968" name="Google Shape;12968;p6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9" name="Google Shape;12969;p6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0" name="Google Shape;12970;p6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71" name="Google Shape;12971;p68"/>
          <p:cNvGrpSpPr/>
          <p:nvPr/>
        </p:nvGrpSpPr>
        <p:grpSpPr>
          <a:xfrm>
            <a:off x="2935756" y="2717381"/>
            <a:ext cx="340186" cy="318904"/>
            <a:chOff x="3865000" y="847675"/>
            <a:chExt cx="483150" cy="452925"/>
          </a:xfrm>
        </p:grpSpPr>
        <p:sp>
          <p:nvSpPr>
            <p:cNvPr id="12972" name="Google Shape;12972;p6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3" name="Google Shape;12973;p6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4" name="Google Shape;12974;p6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5" name="Google Shape;12975;p6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76" name="Google Shape;12976;p68"/>
          <p:cNvGrpSpPr/>
          <p:nvPr/>
        </p:nvGrpSpPr>
        <p:grpSpPr>
          <a:xfrm>
            <a:off x="3351439" y="2727300"/>
            <a:ext cx="344798" cy="299066"/>
            <a:chOff x="4452900" y="861750"/>
            <a:chExt cx="489700" cy="424750"/>
          </a:xfrm>
        </p:grpSpPr>
        <p:sp>
          <p:nvSpPr>
            <p:cNvPr id="12977" name="Google Shape;12977;p6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8" name="Google Shape;12978;p6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9" name="Google Shape;12979;p6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80" name="Google Shape;12980;p68"/>
          <p:cNvGrpSpPr/>
          <p:nvPr/>
        </p:nvGrpSpPr>
        <p:grpSpPr>
          <a:xfrm>
            <a:off x="3768671" y="2706758"/>
            <a:ext cx="355641" cy="340151"/>
            <a:chOff x="5049750" y="832600"/>
            <a:chExt cx="505100" cy="483100"/>
          </a:xfrm>
        </p:grpSpPr>
        <p:sp>
          <p:nvSpPr>
            <p:cNvPr id="12981" name="Google Shape;12981;p6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2" name="Google Shape;12982;p6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83" name="Google Shape;12983;p68"/>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84" name="Google Shape;12984;p68"/>
          <p:cNvGrpSpPr/>
          <p:nvPr/>
        </p:nvGrpSpPr>
        <p:grpSpPr>
          <a:xfrm>
            <a:off x="4627621" y="2706749"/>
            <a:ext cx="298996" cy="340168"/>
            <a:chOff x="6272100" y="832575"/>
            <a:chExt cx="424650" cy="483125"/>
          </a:xfrm>
        </p:grpSpPr>
        <p:sp>
          <p:nvSpPr>
            <p:cNvPr id="12985" name="Google Shape;12985;p6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6" name="Google Shape;12986;p6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87" name="Google Shape;12987;p68"/>
          <p:cNvGrpSpPr/>
          <p:nvPr/>
        </p:nvGrpSpPr>
        <p:grpSpPr>
          <a:xfrm>
            <a:off x="845828" y="3125798"/>
            <a:ext cx="340221" cy="340186"/>
            <a:chOff x="893650" y="1428000"/>
            <a:chExt cx="483200" cy="483150"/>
          </a:xfrm>
        </p:grpSpPr>
        <p:sp>
          <p:nvSpPr>
            <p:cNvPr id="12988" name="Google Shape;12988;p6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9" name="Google Shape;12989;p6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0" name="Google Shape;12990;p6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1" name="Google Shape;12991;p6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92" name="Google Shape;12992;p68"/>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3" name="Google Shape;12993;p68"/>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94" name="Google Shape;12994;p68"/>
          <p:cNvGrpSpPr/>
          <p:nvPr/>
        </p:nvGrpSpPr>
        <p:grpSpPr>
          <a:xfrm>
            <a:off x="2099646" y="3146463"/>
            <a:ext cx="352825" cy="298855"/>
            <a:chOff x="2676100" y="1456375"/>
            <a:chExt cx="501100" cy="424450"/>
          </a:xfrm>
        </p:grpSpPr>
        <p:sp>
          <p:nvSpPr>
            <p:cNvPr id="12995" name="Google Shape;12995;p6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6" name="Google Shape;12996;p6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7" name="Google Shape;12997;p6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98" name="Google Shape;12998;p68"/>
          <p:cNvGrpSpPr/>
          <p:nvPr/>
        </p:nvGrpSpPr>
        <p:grpSpPr>
          <a:xfrm>
            <a:off x="2523170" y="3125806"/>
            <a:ext cx="340221" cy="340168"/>
            <a:chOff x="3270475" y="1427025"/>
            <a:chExt cx="483200" cy="483125"/>
          </a:xfrm>
        </p:grpSpPr>
        <p:sp>
          <p:nvSpPr>
            <p:cNvPr id="12999" name="Google Shape;12999;p6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0" name="Google Shape;13000;p6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1" name="Google Shape;13001;p6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02" name="Google Shape;13002;p68"/>
          <p:cNvGrpSpPr/>
          <p:nvPr/>
        </p:nvGrpSpPr>
        <p:grpSpPr>
          <a:xfrm>
            <a:off x="2934083" y="3125780"/>
            <a:ext cx="343530" cy="340221"/>
            <a:chOff x="3860250" y="1427025"/>
            <a:chExt cx="487900" cy="483200"/>
          </a:xfrm>
        </p:grpSpPr>
        <p:sp>
          <p:nvSpPr>
            <p:cNvPr id="13003" name="Google Shape;13003;p6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4" name="Google Shape;13004;p6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5" name="Google Shape;13005;p6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06" name="Google Shape;13006;p68"/>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7" name="Google Shape;13007;p68"/>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08" name="Google Shape;13008;p68"/>
          <p:cNvGrpSpPr/>
          <p:nvPr/>
        </p:nvGrpSpPr>
        <p:grpSpPr>
          <a:xfrm>
            <a:off x="4190322" y="3125806"/>
            <a:ext cx="340221" cy="340168"/>
            <a:chOff x="5648375" y="1427025"/>
            <a:chExt cx="483200" cy="483125"/>
          </a:xfrm>
        </p:grpSpPr>
        <p:sp>
          <p:nvSpPr>
            <p:cNvPr id="13009" name="Google Shape;13009;p6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0" name="Google Shape;13010;p6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11" name="Google Shape;13011;p68"/>
          <p:cNvGrpSpPr/>
          <p:nvPr/>
        </p:nvGrpSpPr>
        <p:grpSpPr>
          <a:xfrm>
            <a:off x="4604808" y="3125789"/>
            <a:ext cx="344622" cy="340204"/>
            <a:chOff x="6238300" y="1426975"/>
            <a:chExt cx="489450" cy="483175"/>
          </a:xfrm>
        </p:grpSpPr>
        <p:sp>
          <p:nvSpPr>
            <p:cNvPr id="13012" name="Google Shape;13012;p6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3" name="Google Shape;13013;p6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4" name="Google Shape;13014;p6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15" name="Google Shape;13015;p68"/>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16" name="Google Shape;13016;p68"/>
          <p:cNvGrpSpPr/>
          <p:nvPr/>
        </p:nvGrpSpPr>
        <p:grpSpPr>
          <a:xfrm>
            <a:off x="1263703" y="3544794"/>
            <a:ext cx="340168" cy="340186"/>
            <a:chOff x="1487200" y="2021475"/>
            <a:chExt cx="483125" cy="483150"/>
          </a:xfrm>
        </p:grpSpPr>
        <p:sp>
          <p:nvSpPr>
            <p:cNvPr id="13017" name="Google Shape;13017;p6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8" name="Google Shape;13018;p6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9" name="Google Shape;13019;p6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0" name="Google Shape;13020;p6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21" name="Google Shape;13021;p68"/>
          <p:cNvGrpSpPr/>
          <p:nvPr/>
        </p:nvGrpSpPr>
        <p:grpSpPr>
          <a:xfrm>
            <a:off x="1678040" y="3565398"/>
            <a:ext cx="340168" cy="298978"/>
            <a:chOff x="2081650" y="2050750"/>
            <a:chExt cx="483125" cy="424625"/>
          </a:xfrm>
        </p:grpSpPr>
        <p:sp>
          <p:nvSpPr>
            <p:cNvPr id="13022" name="Google Shape;13022;p6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3" name="Google Shape;13023;p6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4" name="Google Shape;13024;p6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5" name="Google Shape;13025;p6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6" name="Google Shape;13026;p6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7" name="Google Shape;13027;p6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28" name="Google Shape;13028;p68"/>
          <p:cNvGrpSpPr/>
          <p:nvPr/>
        </p:nvGrpSpPr>
        <p:grpSpPr>
          <a:xfrm>
            <a:off x="2105973" y="3588721"/>
            <a:ext cx="340168" cy="252332"/>
            <a:chOff x="2676100" y="2083800"/>
            <a:chExt cx="483125" cy="358375"/>
          </a:xfrm>
        </p:grpSpPr>
        <p:sp>
          <p:nvSpPr>
            <p:cNvPr id="13029" name="Google Shape;13029;p6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0" name="Google Shape;13030;p6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31" name="Google Shape;13031;p68"/>
          <p:cNvGrpSpPr/>
          <p:nvPr/>
        </p:nvGrpSpPr>
        <p:grpSpPr>
          <a:xfrm>
            <a:off x="2531487" y="3554766"/>
            <a:ext cx="323587" cy="320242"/>
            <a:chOff x="3282325" y="2035675"/>
            <a:chExt cx="459575" cy="454825"/>
          </a:xfrm>
        </p:grpSpPr>
        <p:sp>
          <p:nvSpPr>
            <p:cNvPr id="13032" name="Google Shape;13032;p6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3" name="Google Shape;13033;p6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4" name="Google Shape;13034;p6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5" name="Google Shape;13035;p6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36" name="Google Shape;13036;p68"/>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7" name="Google Shape;13037;p68"/>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38" name="Google Shape;13038;p68"/>
          <p:cNvGrpSpPr/>
          <p:nvPr/>
        </p:nvGrpSpPr>
        <p:grpSpPr>
          <a:xfrm>
            <a:off x="3776187" y="3544803"/>
            <a:ext cx="340608" cy="340168"/>
            <a:chOff x="5053900" y="2021500"/>
            <a:chExt cx="483750" cy="483125"/>
          </a:xfrm>
        </p:grpSpPr>
        <p:sp>
          <p:nvSpPr>
            <p:cNvPr id="13039" name="Google Shape;13039;p6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0" name="Google Shape;13040;p6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1" name="Google Shape;13041;p6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2" name="Google Shape;13042;p6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3" name="Google Shape;13043;p6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4" name="Google Shape;13044;p6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5" name="Google Shape;13045;p6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6" name="Google Shape;13046;p6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47" name="Google Shape;13047;p68"/>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48" name="Google Shape;13048;p68"/>
          <p:cNvGrpSpPr/>
          <p:nvPr/>
        </p:nvGrpSpPr>
        <p:grpSpPr>
          <a:xfrm>
            <a:off x="4601286" y="3547971"/>
            <a:ext cx="351663" cy="333831"/>
            <a:chOff x="6222125" y="2025975"/>
            <a:chExt cx="499450" cy="474125"/>
          </a:xfrm>
        </p:grpSpPr>
        <p:sp>
          <p:nvSpPr>
            <p:cNvPr id="13049" name="Google Shape;13049;p6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0" name="Google Shape;13050;p6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1" name="Google Shape;13051;p6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52" name="Google Shape;13052;p68"/>
          <p:cNvGrpSpPr/>
          <p:nvPr/>
        </p:nvGrpSpPr>
        <p:grpSpPr>
          <a:xfrm>
            <a:off x="5058848" y="2364541"/>
            <a:ext cx="335504" cy="185953"/>
            <a:chOff x="896050" y="2725450"/>
            <a:chExt cx="476500" cy="264100"/>
          </a:xfrm>
        </p:grpSpPr>
        <p:sp>
          <p:nvSpPr>
            <p:cNvPr id="13053" name="Google Shape;13053;p6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4" name="Google Shape;13054;p6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5" name="Google Shape;13055;p6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56" name="Google Shape;13056;p68"/>
          <p:cNvGrpSpPr/>
          <p:nvPr/>
        </p:nvGrpSpPr>
        <p:grpSpPr>
          <a:xfrm>
            <a:off x="5489588" y="2287425"/>
            <a:ext cx="340168" cy="340186"/>
            <a:chOff x="1487200" y="2615925"/>
            <a:chExt cx="483125" cy="483150"/>
          </a:xfrm>
        </p:grpSpPr>
        <p:sp>
          <p:nvSpPr>
            <p:cNvPr id="13057" name="Google Shape;13057;p6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8" name="Google Shape;13058;p6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9" name="Google Shape;13059;p6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60" name="Google Shape;13060;p68"/>
          <p:cNvGrpSpPr/>
          <p:nvPr/>
        </p:nvGrpSpPr>
        <p:grpSpPr>
          <a:xfrm>
            <a:off x="5889537" y="2287425"/>
            <a:ext cx="353564" cy="340186"/>
            <a:chOff x="2077575" y="2615925"/>
            <a:chExt cx="502150" cy="483150"/>
          </a:xfrm>
        </p:grpSpPr>
        <p:sp>
          <p:nvSpPr>
            <p:cNvPr id="13061" name="Google Shape;13061;p6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2" name="Google Shape;13062;p6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3" name="Google Shape;13063;p6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4" name="Google Shape;13064;p6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65" name="Google Shape;13065;p68"/>
          <p:cNvGrpSpPr/>
          <p:nvPr/>
        </p:nvGrpSpPr>
        <p:grpSpPr>
          <a:xfrm>
            <a:off x="6313326" y="2303452"/>
            <a:ext cx="334536" cy="308132"/>
            <a:chOff x="2680100" y="2638725"/>
            <a:chExt cx="475125" cy="437625"/>
          </a:xfrm>
        </p:grpSpPr>
        <p:sp>
          <p:nvSpPr>
            <p:cNvPr id="13066" name="Google Shape;13066;p6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7" name="Google Shape;13067;p6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8" name="Google Shape;13068;p6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9" name="Google Shape;13069;p6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70" name="Google Shape;13070;p68"/>
          <p:cNvGrpSpPr/>
          <p:nvPr/>
        </p:nvGrpSpPr>
        <p:grpSpPr>
          <a:xfrm>
            <a:off x="6778965" y="2287425"/>
            <a:ext cx="239183" cy="340186"/>
            <a:chOff x="3342275" y="2615925"/>
            <a:chExt cx="339700" cy="483150"/>
          </a:xfrm>
        </p:grpSpPr>
        <p:sp>
          <p:nvSpPr>
            <p:cNvPr id="13071" name="Google Shape;13071;p6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2" name="Google Shape;13072;p6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73" name="Google Shape;13073;p68"/>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4" name="Google Shape;13074;p68"/>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5" name="Google Shape;13075;p68"/>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76" name="Google Shape;13076;p68"/>
          <p:cNvGrpSpPr/>
          <p:nvPr/>
        </p:nvGrpSpPr>
        <p:grpSpPr>
          <a:xfrm>
            <a:off x="6415846" y="3956426"/>
            <a:ext cx="339482" cy="339271"/>
            <a:chOff x="5648900" y="2616600"/>
            <a:chExt cx="482150" cy="481850"/>
          </a:xfrm>
        </p:grpSpPr>
        <p:sp>
          <p:nvSpPr>
            <p:cNvPr id="13077" name="Google Shape;13077;p6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8" name="Google Shape;13078;p6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79" name="Google Shape;13079;p68"/>
          <p:cNvGrpSpPr/>
          <p:nvPr/>
        </p:nvGrpSpPr>
        <p:grpSpPr>
          <a:xfrm>
            <a:off x="4735130" y="3963142"/>
            <a:ext cx="325626" cy="325694"/>
            <a:chOff x="6242825" y="2615925"/>
            <a:chExt cx="483125" cy="483225"/>
          </a:xfrm>
        </p:grpSpPr>
        <p:sp>
          <p:nvSpPr>
            <p:cNvPr id="13080" name="Google Shape;13080;p6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1" name="Google Shape;13081;p6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2" name="Google Shape;13082;p6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3" name="Google Shape;13083;p6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4" name="Google Shape;13084;p6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85" name="Google Shape;13085;p68"/>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86" name="Google Shape;13086;p68"/>
          <p:cNvGrpSpPr/>
          <p:nvPr/>
        </p:nvGrpSpPr>
        <p:grpSpPr>
          <a:xfrm>
            <a:off x="5488629" y="2707036"/>
            <a:ext cx="342087" cy="340186"/>
            <a:chOff x="1487200" y="3210375"/>
            <a:chExt cx="485850" cy="483150"/>
          </a:xfrm>
        </p:grpSpPr>
        <p:sp>
          <p:nvSpPr>
            <p:cNvPr id="13087" name="Google Shape;13087;p6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8" name="Google Shape;13088;p6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9" name="Google Shape;13089;p6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90" name="Google Shape;13090;p68"/>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1" name="Google Shape;13091;p68"/>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92" name="Google Shape;13092;p68"/>
          <p:cNvGrpSpPr/>
          <p:nvPr/>
        </p:nvGrpSpPr>
        <p:grpSpPr>
          <a:xfrm>
            <a:off x="6727988" y="2707027"/>
            <a:ext cx="341136" cy="340204"/>
            <a:chOff x="3269875" y="3210400"/>
            <a:chExt cx="484500" cy="483175"/>
          </a:xfrm>
        </p:grpSpPr>
        <p:sp>
          <p:nvSpPr>
            <p:cNvPr id="13093" name="Google Shape;13093;p6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4" name="Google Shape;13094;p6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95" name="Google Shape;13095;p68"/>
          <p:cNvGrpSpPr/>
          <p:nvPr/>
        </p:nvGrpSpPr>
        <p:grpSpPr>
          <a:xfrm>
            <a:off x="7227082" y="2706666"/>
            <a:ext cx="170216" cy="340925"/>
            <a:chOff x="3985700" y="3210375"/>
            <a:chExt cx="241750" cy="484200"/>
          </a:xfrm>
        </p:grpSpPr>
        <p:sp>
          <p:nvSpPr>
            <p:cNvPr id="13096" name="Google Shape;13096;p6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7" name="Google Shape;13097;p6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98" name="Google Shape;13098;p68"/>
          <p:cNvGrpSpPr/>
          <p:nvPr/>
        </p:nvGrpSpPr>
        <p:grpSpPr>
          <a:xfrm>
            <a:off x="7566351" y="2707678"/>
            <a:ext cx="339007" cy="338901"/>
            <a:chOff x="4460225" y="3211300"/>
            <a:chExt cx="481475" cy="481325"/>
          </a:xfrm>
        </p:grpSpPr>
        <p:sp>
          <p:nvSpPr>
            <p:cNvPr id="13099" name="Google Shape;13099;p6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0" name="Google Shape;13100;p6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01" name="Google Shape;13101;p68"/>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02" name="Google Shape;13102;p68"/>
          <p:cNvGrpSpPr/>
          <p:nvPr/>
        </p:nvGrpSpPr>
        <p:grpSpPr>
          <a:xfrm>
            <a:off x="6859688" y="3985756"/>
            <a:ext cx="342034" cy="280654"/>
            <a:chOff x="5647000" y="3252650"/>
            <a:chExt cx="485775" cy="398600"/>
          </a:xfrm>
        </p:grpSpPr>
        <p:sp>
          <p:nvSpPr>
            <p:cNvPr id="13103" name="Google Shape;13103;p6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4" name="Google Shape;13104;p6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5" name="Google Shape;13105;p6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6" name="Google Shape;13106;p6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7" name="Google Shape;13107;p6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08" name="Google Shape;13108;p68"/>
          <p:cNvGrpSpPr/>
          <p:nvPr/>
        </p:nvGrpSpPr>
        <p:grpSpPr>
          <a:xfrm>
            <a:off x="5165128" y="3991768"/>
            <a:ext cx="326536" cy="268454"/>
            <a:chOff x="6242450" y="3252800"/>
            <a:chExt cx="484475" cy="398300"/>
          </a:xfrm>
        </p:grpSpPr>
        <p:sp>
          <p:nvSpPr>
            <p:cNvPr id="13109" name="Google Shape;13109;p6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0" name="Google Shape;13110;p6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1" name="Google Shape;13111;p6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12" name="Google Shape;13112;p68"/>
          <p:cNvGrpSpPr/>
          <p:nvPr/>
        </p:nvGrpSpPr>
        <p:grpSpPr>
          <a:xfrm>
            <a:off x="5077111" y="3126102"/>
            <a:ext cx="298978" cy="340168"/>
            <a:chOff x="922025" y="3804850"/>
            <a:chExt cx="424625" cy="483125"/>
          </a:xfrm>
        </p:grpSpPr>
        <p:sp>
          <p:nvSpPr>
            <p:cNvPr id="13113" name="Google Shape;13113;p6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4" name="Google Shape;13114;p6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15" name="Google Shape;13115;p68"/>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16" name="Google Shape;13116;p68"/>
          <p:cNvGrpSpPr/>
          <p:nvPr/>
        </p:nvGrpSpPr>
        <p:grpSpPr>
          <a:xfrm>
            <a:off x="5909841" y="3126102"/>
            <a:ext cx="312955" cy="340168"/>
            <a:chOff x="2100300" y="3804850"/>
            <a:chExt cx="444475" cy="483125"/>
          </a:xfrm>
        </p:grpSpPr>
        <p:sp>
          <p:nvSpPr>
            <p:cNvPr id="13117" name="Google Shape;13117;p6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8" name="Google Shape;13118;p6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19" name="Google Shape;13119;p68"/>
          <p:cNvGrpSpPr/>
          <p:nvPr/>
        </p:nvGrpSpPr>
        <p:grpSpPr>
          <a:xfrm>
            <a:off x="6333463" y="3126102"/>
            <a:ext cx="294261" cy="340168"/>
            <a:chOff x="2708700" y="3804850"/>
            <a:chExt cx="417925" cy="483125"/>
          </a:xfrm>
        </p:grpSpPr>
        <p:sp>
          <p:nvSpPr>
            <p:cNvPr id="13120" name="Google Shape;13120;p6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1" name="Google Shape;13121;p6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2" name="Google Shape;13122;p6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3" name="Google Shape;13123;p6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24" name="Google Shape;13124;p68"/>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5" name="Google Shape;13125;p68"/>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26" name="Google Shape;13126;p68"/>
          <p:cNvGrpSpPr/>
          <p:nvPr/>
        </p:nvGrpSpPr>
        <p:grpSpPr>
          <a:xfrm>
            <a:off x="7570338" y="3127378"/>
            <a:ext cx="331033" cy="337616"/>
            <a:chOff x="4467450" y="3808475"/>
            <a:chExt cx="470150" cy="479500"/>
          </a:xfrm>
        </p:grpSpPr>
        <p:sp>
          <p:nvSpPr>
            <p:cNvPr id="13127" name="Google Shape;13127;p6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8" name="Google Shape;13128;p6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9" name="Google Shape;13129;p6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0" name="Google Shape;13130;p6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31" name="Google Shape;13131;p68"/>
          <p:cNvGrpSpPr/>
          <p:nvPr/>
        </p:nvGrpSpPr>
        <p:grpSpPr>
          <a:xfrm>
            <a:off x="7990685" y="3126102"/>
            <a:ext cx="340186" cy="340168"/>
            <a:chOff x="5053900" y="3804850"/>
            <a:chExt cx="483150" cy="483125"/>
          </a:xfrm>
        </p:grpSpPr>
        <p:sp>
          <p:nvSpPr>
            <p:cNvPr id="13132" name="Google Shape;13132;p6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3" name="Google Shape;13133;p6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4" name="Google Shape;13134;p6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5" name="Google Shape;13135;p6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36" name="Google Shape;13136;p68"/>
          <p:cNvGrpSpPr/>
          <p:nvPr/>
        </p:nvGrpSpPr>
        <p:grpSpPr>
          <a:xfrm>
            <a:off x="7306081" y="3956021"/>
            <a:ext cx="340168" cy="340168"/>
            <a:chOff x="5648375" y="3804850"/>
            <a:chExt cx="483125" cy="483125"/>
          </a:xfrm>
        </p:grpSpPr>
        <p:sp>
          <p:nvSpPr>
            <p:cNvPr id="13137" name="Google Shape;13137;p6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8" name="Google Shape;13138;p6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9" name="Google Shape;13139;p6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0" name="Google Shape;13140;p6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41" name="Google Shape;13141;p68"/>
          <p:cNvGrpSpPr/>
          <p:nvPr/>
        </p:nvGrpSpPr>
        <p:grpSpPr>
          <a:xfrm>
            <a:off x="5596036" y="3968278"/>
            <a:ext cx="280923" cy="315449"/>
            <a:chOff x="6276025" y="3812400"/>
            <a:chExt cx="416800" cy="468025"/>
          </a:xfrm>
        </p:grpSpPr>
        <p:sp>
          <p:nvSpPr>
            <p:cNvPr id="13142" name="Google Shape;13142;p6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3" name="Google Shape;13143;p6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4" name="Google Shape;13144;p6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5" name="Google Shape;13145;p6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46" name="Google Shape;13146;p68"/>
          <p:cNvGrpSpPr/>
          <p:nvPr/>
        </p:nvGrpSpPr>
        <p:grpSpPr>
          <a:xfrm>
            <a:off x="5055293" y="3545089"/>
            <a:ext cx="342615" cy="340186"/>
            <a:chOff x="890400" y="4399350"/>
            <a:chExt cx="486600" cy="483150"/>
          </a:xfrm>
        </p:grpSpPr>
        <p:sp>
          <p:nvSpPr>
            <p:cNvPr id="13147" name="Google Shape;13147;p6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8" name="Google Shape;13148;p6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9" name="Google Shape;13149;p6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50" name="Google Shape;13150;p68"/>
          <p:cNvGrpSpPr/>
          <p:nvPr/>
        </p:nvGrpSpPr>
        <p:grpSpPr>
          <a:xfrm>
            <a:off x="5489588" y="3560368"/>
            <a:ext cx="340168" cy="309628"/>
            <a:chOff x="1487200" y="4421025"/>
            <a:chExt cx="483125" cy="439750"/>
          </a:xfrm>
        </p:grpSpPr>
        <p:sp>
          <p:nvSpPr>
            <p:cNvPr id="13151" name="Google Shape;13151;p6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2" name="Google Shape;13152;p6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3" name="Google Shape;13153;p6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4" name="Google Shape;13154;p6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55" name="Google Shape;13155;p68"/>
          <p:cNvGrpSpPr/>
          <p:nvPr/>
        </p:nvGrpSpPr>
        <p:grpSpPr>
          <a:xfrm>
            <a:off x="5893867" y="3545107"/>
            <a:ext cx="344903" cy="340151"/>
            <a:chOff x="2079300" y="4399325"/>
            <a:chExt cx="489850" cy="483100"/>
          </a:xfrm>
        </p:grpSpPr>
        <p:sp>
          <p:nvSpPr>
            <p:cNvPr id="13156" name="Google Shape;13156;p6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7" name="Google Shape;13157;p6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58" name="Google Shape;13158;p68"/>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59" name="Google Shape;13159;p68"/>
          <p:cNvGrpSpPr/>
          <p:nvPr/>
        </p:nvGrpSpPr>
        <p:grpSpPr>
          <a:xfrm>
            <a:off x="6760439" y="3545107"/>
            <a:ext cx="276236" cy="340151"/>
            <a:chOff x="3316000" y="4399325"/>
            <a:chExt cx="392325" cy="483100"/>
          </a:xfrm>
        </p:grpSpPr>
        <p:sp>
          <p:nvSpPr>
            <p:cNvPr id="13160" name="Google Shape;13160;p6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1" name="Google Shape;13161;p6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62" name="Google Shape;13162;p68"/>
          <p:cNvGrpSpPr/>
          <p:nvPr/>
        </p:nvGrpSpPr>
        <p:grpSpPr>
          <a:xfrm>
            <a:off x="7185179" y="3545089"/>
            <a:ext cx="254022" cy="340186"/>
            <a:chOff x="3926225" y="4399275"/>
            <a:chExt cx="360775" cy="483150"/>
          </a:xfrm>
        </p:grpSpPr>
        <p:sp>
          <p:nvSpPr>
            <p:cNvPr id="13163" name="Google Shape;13163;p6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4" name="Google Shape;13164;p6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65" name="Google Shape;13165;p68"/>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66" name="Google Shape;13166;p68"/>
          <p:cNvGrpSpPr/>
          <p:nvPr/>
        </p:nvGrpSpPr>
        <p:grpSpPr>
          <a:xfrm>
            <a:off x="7990738" y="3545151"/>
            <a:ext cx="340080" cy="340063"/>
            <a:chOff x="5053975" y="4399375"/>
            <a:chExt cx="483000" cy="482975"/>
          </a:xfrm>
        </p:grpSpPr>
        <p:sp>
          <p:nvSpPr>
            <p:cNvPr id="13167" name="Google Shape;13167;p6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8" name="Google Shape;13168;p6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9" name="Google Shape;13169;p6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70" name="Google Shape;13170;p68"/>
          <p:cNvGrpSpPr/>
          <p:nvPr/>
        </p:nvGrpSpPr>
        <p:grpSpPr>
          <a:xfrm>
            <a:off x="7750609" y="3956042"/>
            <a:ext cx="340168" cy="340168"/>
            <a:chOff x="5648375" y="4399300"/>
            <a:chExt cx="483125" cy="483125"/>
          </a:xfrm>
        </p:grpSpPr>
        <p:sp>
          <p:nvSpPr>
            <p:cNvPr id="13171" name="Google Shape;13171;p6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2" name="Google Shape;13172;p6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73" name="Google Shape;13173;p68"/>
          <p:cNvGrpSpPr/>
          <p:nvPr/>
        </p:nvGrpSpPr>
        <p:grpSpPr>
          <a:xfrm>
            <a:off x="5981331" y="3974637"/>
            <a:ext cx="330007" cy="302744"/>
            <a:chOff x="6239575" y="4416275"/>
            <a:chExt cx="489625" cy="449175"/>
          </a:xfrm>
        </p:grpSpPr>
        <p:sp>
          <p:nvSpPr>
            <p:cNvPr id="13174" name="Google Shape;13174;p6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5" name="Google Shape;13175;p6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6" name="Google Shape;13176;p6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77" name="Google Shape;13177;p68"/>
          <p:cNvGrpSpPr/>
          <p:nvPr/>
        </p:nvGrpSpPr>
        <p:grpSpPr>
          <a:xfrm>
            <a:off x="3084610" y="3971815"/>
            <a:ext cx="308234" cy="308234"/>
            <a:chOff x="892750" y="4993750"/>
            <a:chExt cx="483125" cy="483125"/>
          </a:xfrm>
        </p:grpSpPr>
        <p:sp>
          <p:nvSpPr>
            <p:cNvPr id="13178" name="Google Shape;13178;p6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9" name="Google Shape;13179;p6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0" name="Google Shape;13180;p6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81" name="Google Shape;13181;p68"/>
          <p:cNvGrpSpPr/>
          <p:nvPr/>
        </p:nvGrpSpPr>
        <p:grpSpPr>
          <a:xfrm>
            <a:off x="1491328" y="3979188"/>
            <a:ext cx="293982" cy="293982"/>
            <a:chOff x="2676100" y="4993750"/>
            <a:chExt cx="483125" cy="483125"/>
          </a:xfrm>
        </p:grpSpPr>
        <p:sp>
          <p:nvSpPr>
            <p:cNvPr id="13182" name="Google Shape;13182;p6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3" name="Google Shape;13183;p6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4" name="Google Shape;13184;p6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85" name="Google Shape;13185;p68"/>
          <p:cNvGrpSpPr/>
          <p:nvPr/>
        </p:nvGrpSpPr>
        <p:grpSpPr>
          <a:xfrm>
            <a:off x="4322435" y="3971815"/>
            <a:ext cx="308234" cy="308234"/>
            <a:chOff x="3270550" y="4993750"/>
            <a:chExt cx="483125" cy="483125"/>
          </a:xfrm>
        </p:grpSpPr>
        <p:sp>
          <p:nvSpPr>
            <p:cNvPr id="13186" name="Google Shape;13186;p6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7" name="Google Shape;13187;p6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8" name="Google Shape;13188;p6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89" name="Google Shape;13189;p68"/>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90" name="Google Shape;13190;p68"/>
          <p:cNvGrpSpPr/>
          <p:nvPr/>
        </p:nvGrpSpPr>
        <p:grpSpPr>
          <a:xfrm>
            <a:off x="2288093" y="3979142"/>
            <a:ext cx="293997" cy="294073"/>
            <a:chOff x="4459450" y="4993700"/>
            <a:chExt cx="483150" cy="483275"/>
          </a:xfrm>
        </p:grpSpPr>
        <p:sp>
          <p:nvSpPr>
            <p:cNvPr id="13191" name="Google Shape;13191;p6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2" name="Google Shape;13192;p6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93" name="Google Shape;13193;p68"/>
          <p:cNvGrpSpPr/>
          <p:nvPr/>
        </p:nvGrpSpPr>
        <p:grpSpPr>
          <a:xfrm>
            <a:off x="3497219" y="3971815"/>
            <a:ext cx="308234" cy="308234"/>
            <a:chOff x="1487200" y="4993750"/>
            <a:chExt cx="483125" cy="483125"/>
          </a:xfrm>
        </p:grpSpPr>
        <p:sp>
          <p:nvSpPr>
            <p:cNvPr id="13194" name="Google Shape;13194;p6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5" name="Google Shape;13195;p6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96" name="Google Shape;13196;p68"/>
          <p:cNvGrpSpPr/>
          <p:nvPr/>
        </p:nvGrpSpPr>
        <p:grpSpPr>
          <a:xfrm>
            <a:off x="3909829" y="3971815"/>
            <a:ext cx="308234" cy="308234"/>
            <a:chOff x="2081650" y="4993750"/>
            <a:chExt cx="483125" cy="483125"/>
          </a:xfrm>
        </p:grpSpPr>
        <p:sp>
          <p:nvSpPr>
            <p:cNvPr id="13197" name="Google Shape;13197;p6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8" name="Google Shape;13198;p6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99" name="Google Shape;13199;p68"/>
          <p:cNvGrpSpPr/>
          <p:nvPr/>
        </p:nvGrpSpPr>
        <p:grpSpPr>
          <a:xfrm>
            <a:off x="2686471" y="3979142"/>
            <a:ext cx="293997" cy="294073"/>
            <a:chOff x="5053900" y="4993700"/>
            <a:chExt cx="483150" cy="483275"/>
          </a:xfrm>
        </p:grpSpPr>
        <p:sp>
          <p:nvSpPr>
            <p:cNvPr id="13200" name="Google Shape;13200;p6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1" name="Google Shape;13201;p6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02" name="Google Shape;13202;p6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06" name="Shape 13206"/>
        <p:cNvGrpSpPr/>
        <p:nvPr/>
      </p:nvGrpSpPr>
      <p:grpSpPr>
        <a:xfrm>
          <a:off x="0" y="0"/>
          <a:ext cx="0" cy="0"/>
          <a:chOff x="0" y="0"/>
          <a:chExt cx="0" cy="0"/>
        </a:xfrm>
      </p:grpSpPr>
      <p:sp>
        <p:nvSpPr>
          <p:cNvPr id="13207" name="Google Shape;13207;p69"/>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9"/>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9"/>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0" name="Google Shape;13210;p69"/>
          <p:cNvGrpSpPr/>
          <p:nvPr/>
        </p:nvGrpSpPr>
        <p:grpSpPr>
          <a:xfrm>
            <a:off x="2987728" y="1336070"/>
            <a:ext cx="371882" cy="373766"/>
            <a:chOff x="-41270450" y="1973375"/>
            <a:chExt cx="315850" cy="317450"/>
          </a:xfrm>
        </p:grpSpPr>
        <p:sp>
          <p:nvSpPr>
            <p:cNvPr id="13211" name="Google Shape;13211;p6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69"/>
          <p:cNvGrpSpPr/>
          <p:nvPr/>
        </p:nvGrpSpPr>
        <p:grpSpPr>
          <a:xfrm>
            <a:off x="3005407" y="1783026"/>
            <a:ext cx="395871" cy="372088"/>
            <a:chOff x="-41291625" y="2339025"/>
            <a:chExt cx="336225" cy="316025"/>
          </a:xfrm>
        </p:grpSpPr>
        <p:sp>
          <p:nvSpPr>
            <p:cNvPr id="13216" name="Google Shape;13216;p6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8" name="Google Shape;13218;p69"/>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9"/>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9"/>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9"/>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9"/>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9"/>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4" name="Google Shape;13224;p69"/>
          <p:cNvGrpSpPr/>
          <p:nvPr/>
        </p:nvGrpSpPr>
        <p:grpSpPr>
          <a:xfrm>
            <a:off x="1229534" y="1308077"/>
            <a:ext cx="396931" cy="373147"/>
            <a:chOff x="-42804750" y="1949600"/>
            <a:chExt cx="337125" cy="316925"/>
          </a:xfrm>
        </p:grpSpPr>
        <p:sp>
          <p:nvSpPr>
            <p:cNvPr id="13225" name="Google Shape;13225;p6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8" name="Google Shape;13228;p69"/>
          <p:cNvGrpSpPr/>
          <p:nvPr/>
        </p:nvGrpSpPr>
        <p:grpSpPr>
          <a:xfrm>
            <a:off x="1292211" y="1760773"/>
            <a:ext cx="335706" cy="364258"/>
            <a:chOff x="-42778750" y="2320125"/>
            <a:chExt cx="285125" cy="309375"/>
          </a:xfrm>
        </p:grpSpPr>
        <p:sp>
          <p:nvSpPr>
            <p:cNvPr id="13229" name="Google Shape;13229;p6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69"/>
          <p:cNvGrpSpPr/>
          <p:nvPr/>
        </p:nvGrpSpPr>
        <p:grpSpPr>
          <a:xfrm>
            <a:off x="1269879" y="2207778"/>
            <a:ext cx="375591" cy="374678"/>
            <a:chOff x="-42796875" y="2680675"/>
            <a:chExt cx="319000" cy="318225"/>
          </a:xfrm>
        </p:grpSpPr>
        <p:sp>
          <p:nvSpPr>
            <p:cNvPr id="13232" name="Google Shape;13232;p6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7" name="Google Shape;13237;p69"/>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9"/>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9"/>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9"/>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9"/>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2" name="Google Shape;13242;p69"/>
          <p:cNvGrpSpPr/>
          <p:nvPr/>
        </p:nvGrpSpPr>
        <p:grpSpPr>
          <a:xfrm>
            <a:off x="2168150" y="3086053"/>
            <a:ext cx="390426" cy="369586"/>
            <a:chOff x="-39055650" y="2315975"/>
            <a:chExt cx="331600" cy="313900"/>
          </a:xfrm>
        </p:grpSpPr>
        <p:sp>
          <p:nvSpPr>
            <p:cNvPr id="13243" name="Google Shape;13243;p6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5" name="Google Shape;13245;p69"/>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9"/>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7" name="Google Shape;13247;p69"/>
          <p:cNvGrpSpPr/>
          <p:nvPr/>
        </p:nvGrpSpPr>
        <p:grpSpPr>
          <a:xfrm>
            <a:off x="1659816" y="1308254"/>
            <a:ext cx="380241" cy="371793"/>
            <a:chOff x="-42430625" y="1949750"/>
            <a:chExt cx="322950" cy="315775"/>
          </a:xfrm>
        </p:grpSpPr>
        <p:sp>
          <p:nvSpPr>
            <p:cNvPr id="13248" name="Google Shape;13248;p6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69"/>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9"/>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9"/>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9"/>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9"/>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9"/>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8" name="Google Shape;13258;p69"/>
          <p:cNvGrpSpPr/>
          <p:nvPr/>
        </p:nvGrpSpPr>
        <p:grpSpPr>
          <a:xfrm>
            <a:off x="2623344" y="3084199"/>
            <a:ext cx="372824" cy="372058"/>
            <a:chOff x="-38686275" y="2314400"/>
            <a:chExt cx="316650" cy="316000"/>
          </a:xfrm>
        </p:grpSpPr>
        <p:sp>
          <p:nvSpPr>
            <p:cNvPr id="13259" name="Google Shape;13259;p6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69"/>
          <p:cNvGrpSpPr/>
          <p:nvPr/>
        </p:nvGrpSpPr>
        <p:grpSpPr>
          <a:xfrm>
            <a:off x="2621946" y="3576239"/>
            <a:ext cx="375620" cy="373736"/>
            <a:chOff x="-38686275" y="2682250"/>
            <a:chExt cx="319025" cy="317425"/>
          </a:xfrm>
        </p:grpSpPr>
        <p:sp>
          <p:nvSpPr>
            <p:cNvPr id="13262" name="Google Shape;13262;p6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69"/>
          <p:cNvGrpSpPr/>
          <p:nvPr/>
        </p:nvGrpSpPr>
        <p:grpSpPr>
          <a:xfrm>
            <a:off x="3940328" y="3574782"/>
            <a:ext cx="391368" cy="376650"/>
            <a:chOff x="-37534750" y="2668075"/>
            <a:chExt cx="332400" cy="319900"/>
          </a:xfrm>
        </p:grpSpPr>
        <p:sp>
          <p:nvSpPr>
            <p:cNvPr id="13265" name="Google Shape;13265;p6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7" name="Google Shape;13267;p69"/>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8" name="Google Shape;13268;p69"/>
          <p:cNvGrpSpPr/>
          <p:nvPr/>
        </p:nvGrpSpPr>
        <p:grpSpPr>
          <a:xfrm>
            <a:off x="2131694" y="1755917"/>
            <a:ext cx="375591" cy="374060"/>
            <a:chOff x="-42062025" y="2316000"/>
            <a:chExt cx="319000" cy="317700"/>
          </a:xfrm>
        </p:grpSpPr>
        <p:sp>
          <p:nvSpPr>
            <p:cNvPr id="13269" name="Google Shape;13269;p6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1" name="Google Shape;13271;p69"/>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2" name="Google Shape;13272;p69"/>
          <p:cNvGrpSpPr/>
          <p:nvPr/>
        </p:nvGrpSpPr>
        <p:grpSpPr>
          <a:xfrm>
            <a:off x="876569" y="2667020"/>
            <a:ext cx="330143" cy="368173"/>
            <a:chOff x="-40150450" y="1977325"/>
            <a:chExt cx="280400" cy="312700"/>
          </a:xfrm>
        </p:grpSpPr>
        <p:sp>
          <p:nvSpPr>
            <p:cNvPr id="13273" name="Google Shape;13273;p6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69"/>
          <p:cNvGrpSpPr/>
          <p:nvPr/>
        </p:nvGrpSpPr>
        <p:grpSpPr>
          <a:xfrm>
            <a:off x="870534" y="3126239"/>
            <a:ext cx="342211" cy="372824"/>
            <a:chOff x="-40160700" y="2339625"/>
            <a:chExt cx="290650" cy="316650"/>
          </a:xfrm>
        </p:grpSpPr>
        <p:sp>
          <p:nvSpPr>
            <p:cNvPr id="13278" name="Google Shape;13278;p6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69"/>
          <p:cNvGrpSpPr/>
          <p:nvPr/>
        </p:nvGrpSpPr>
        <p:grpSpPr>
          <a:xfrm>
            <a:off x="852359" y="3576695"/>
            <a:ext cx="375591" cy="372824"/>
            <a:chOff x="-40171725" y="2705875"/>
            <a:chExt cx="319000" cy="316650"/>
          </a:xfrm>
        </p:grpSpPr>
        <p:sp>
          <p:nvSpPr>
            <p:cNvPr id="13283" name="Google Shape;13283;p6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69"/>
          <p:cNvGrpSpPr/>
          <p:nvPr/>
        </p:nvGrpSpPr>
        <p:grpSpPr>
          <a:xfrm>
            <a:off x="3109957" y="2651151"/>
            <a:ext cx="272686" cy="373766"/>
            <a:chOff x="-38275925" y="1946600"/>
            <a:chExt cx="231600" cy="317450"/>
          </a:xfrm>
        </p:grpSpPr>
        <p:sp>
          <p:nvSpPr>
            <p:cNvPr id="13286" name="Google Shape;13286;p6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8" name="Google Shape;13288;p69"/>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9"/>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0" name="Google Shape;13290;p69"/>
          <p:cNvGrpSpPr/>
          <p:nvPr/>
        </p:nvGrpSpPr>
        <p:grpSpPr>
          <a:xfrm>
            <a:off x="2173841" y="4048593"/>
            <a:ext cx="382096" cy="371911"/>
            <a:chOff x="-37190575" y="1951325"/>
            <a:chExt cx="324525" cy="315875"/>
          </a:xfrm>
        </p:grpSpPr>
        <p:sp>
          <p:nvSpPr>
            <p:cNvPr id="13291" name="Google Shape;13291;p6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6" name="Google Shape;13296;p69"/>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7" name="Google Shape;13297;p69"/>
          <p:cNvGrpSpPr/>
          <p:nvPr/>
        </p:nvGrpSpPr>
        <p:grpSpPr>
          <a:xfrm>
            <a:off x="2574144" y="1834744"/>
            <a:ext cx="373736" cy="293055"/>
            <a:chOff x="-41694200" y="2382950"/>
            <a:chExt cx="317425" cy="248900"/>
          </a:xfrm>
        </p:grpSpPr>
        <p:sp>
          <p:nvSpPr>
            <p:cNvPr id="13298" name="Google Shape;13298;p6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69"/>
          <p:cNvGrpSpPr/>
          <p:nvPr/>
        </p:nvGrpSpPr>
        <p:grpSpPr>
          <a:xfrm>
            <a:off x="2570967" y="2188052"/>
            <a:ext cx="375591" cy="373766"/>
            <a:chOff x="-41695775" y="2683025"/>
            <a:chExt cx="319000" cy="317450"/>
          </a:xfrm>
        </p:grpSpPr>
        <p:sp>
          <p:nvSpPr>
            <p:cNvPr id="13301" name="Google Shape;13301;p6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69"/>
          <p:cNvGrpSpPr/>
          <p:nvPr/>
        </p:nvGrpSpPr>
        <p:grpSpPr>
          <a:xfrm>
            <a:off x="1313266" y="2680822"/>
            <a:ext cx="342211" cy="375620"/>
            <a:chOff x="-39792875" y="1971800"/>
            <a:chExt cx="290650" cy="319025"/>
          </a:xfrm>
        </p:grpSpPr>
        <p:sp>
          <p:nvSpPr>
            <p:cNvPr id="13305" name="Google Shape;13305;p6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7" name="Google Shape;13307;p69"/>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8" name="Google Shape;13308;p69"/>
          <p:cNvGrpSpPr/>
          <p:nvPr/>
        </p:nvGrpSpPr>
        <p:grpSpPr>
          <a:xfrm>
            <a:off x="3490328" y="2653006"/>
            <a:ext cx="383950" cy="372618"/>
            <a:chOff x="-37956150" y="1948175"/>
            <a:chExt cx="326100" cy="316475"/>
          </a:xfrm>
        </p:grpSpPr>
        <p:sp>
          <p:nvSpPr>
            <p:cNvPr id="13309" name="Google Shape;13309;p6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69"/>
          <p:cNvGrpSpPr/>
          <p:nvPr/>
        </p:nvGrpSpPr>
        <p:grpSpPr>
          <a:xfrm>
            <a:off x="1323705" y="3129047"/>
            <a:ext cx="324609" cy="374825"/>
            <a:chOff x="-39783425" y="2337925"/>
            <a:chExt cx="275700" cy="318350"/>
          </a:xfrm>
        </p:grpSpPr>
        <p:sp>
          <p:nvSpPr>
            <p:cNvPr id="13313" name="Google Shape;13313;p6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69"/>
          <p:cNvGrpSpPr/>
          <p:nvPr/>
        </p:nvGrpSpPr>
        <p:grpSpPr>
          <a:xfrm>
            <a:off x="3497847" y="3160259"/>
            <a:ext cx="375620" cy="243015"/>
            <a:chOff x="-37953000" y="2379000"/>
            <a:chExt cx="319025" cy="206400"/>
          </a:xfrm>
        </p:grpSpPr>
        <p:sp>
          <p:nvSpPr>
            <p:cNvPr id="13316" name="Google Shape;13316;p6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1" name="Google Shape;13321;p69"/>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9"/>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9"/>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324" name="Google Shape;13324;p69"/>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3325" name="Google Shape;13325;p69"/>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6" name="Google Shape;13326;p69"/>
          <p:cNvGrpSpPr/>
          <p:nvPr/>
        </p:nvGrpSpPr>
        <p:grpSpPr>
          <a:xfrm>
            <a:off x="4865594" y="1782519"/>
            <a:ext cx="354107" cy="355063"/>
            <a:chOff x="-28467625" y="2331750"/>
            <a:chExt cx="296150" cy="296950"/>
          </a:xfrm>
        </p:grpSpPr>
        <p:sp>
          <p:nvSpPr>
            <p:cNvPr id="13327" name="Google Shape;13327;p69"/>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9"/>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69"/>
          <p:cNvGrpSpPr/>
          <p:nvPr/>
        </p:nvGrpSpPr>
        <p:grpSpPr>
          <a:xfrm>
            <a:off x="4879719" y="2225601"/>
            <a:ext cx="325858" cy="351327"/>
            <a:chOff x="-28461325" y="2701925"/>
            <a:chExt cx="272525" cy="293825"/>
          </a:xfrm>
        </p:grpSpPr>
        <p:sp>
          <p:nvSpPr>
            <p:cNvPr id="13330" name="Google Shape;13330;p69"/>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9"/>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9"/>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69"/>
          <p:cNvGrpSpPr/>
          <p:nvPr/>
        </p:nvGrpSpPr>
        <p:grpSpPr>
          <a:xfrm>
            <a:off x="7103910" y="1399238"/>
            <a:ext cx="354107" cy="226974"/>
            <a:chOff x="-26585200" y="2025375"/>
            <a:chExt cx="296150" cy="189825"/>
          </a:xfrm>
        </p:grpSpPr>
        <p:sp>
          <p:nvSpPr>
            <p:cNvPr id="13334" name="Google Shape;13334;p69"/>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9"/>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9"/>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9"/>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9"/>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69"/>
          <p:cNvGrpSpPr/>
          <p:nvPr/>
        </p:nvGrpSpPr>
        <p:grpSpPr>
          <a:xfrm>
            <a:off x="7104373" y="1783461"/>
            <a:ext cx="353180" cy="353180"/>
            <a:chOff x="-26584425" y="2340425"/>
            <a:chExt cx="295375" cy="295375"/>
          </a:xfrm>
        </p:grpSpPr>
        <p:sp>
          <p:nvSpPr>
            <p:cNvPr id="13340" name="Google Shape;13340;p69"/>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9"/>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9"/>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9"/>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9"/>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69"/>
          <p:cNvGrpSpPr/>
          <p:nvPr/>
        </p:nvGrpSpPr>
        <p:grpSpPr>
          <a:xfrm>
            <a:off x="7099202" y="2224555"/>
            <a:ext cx="363523" cy="353419"/>
            <a:chOff x="-26585200" y="2710400"/>
            <a:chExt cx="304025" cy="295575"/>
          </a:xfrm>
        </p:grpSpPr>
        <p:sp>
          <p:nvSpPr>
            <p:cNvPr id="13346" name="Google Shape;13346;p69"/>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9"/>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9"/>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9"/>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9"/>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9"/>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9"/>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9"/>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9"/>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9"/>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9"/>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9"/>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69"/>
          <p:cNvGrpSpPr/>
          <p:nvPr/>
        </p:nvGrpSpPr>
        <p:grpSpPr>
          <a:xfrm>
            <a:off x="5754337" y="2666033"/>
            <a:ext cx="354136" cy="353210"/>
            <a:chOff x="-24709875" y="1970225"/>
            <a:chExt cx="296175" cy="295400"/>
          </a:xfrm>
        </p:grpSpPr>
        <p:sp>
          <p:nvSpPr>
            <p:cNvPr id="13359" name="Google Shape;13359;p69"/>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9"/>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1" name="Google Shape;13361;p69"/>
          <p:cNvGrpSpPr/>
          <p:nvPr/>
        </p:nvGrpSpPr>
        <p:grpSpPr>
          <a:xfrm>
            <a:off x="5786352" y="3112911"/>
            <a:ext cx="290107" cy="354107"/>
            <a:chOff x="-24683100" y="2340425"/>
            <a:chExt cx="242625" cy="296150"/>
          </a:xfrm>
        </p:grpSpPr>
        <p:sp>
          <p:nvSpPr>
            <p:cNvPr id="13362" name="Google Shape;13362;p69"/>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9"/>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9"/>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9"/>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6" name="Google Shape;13366;p69"/>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7" name="Google Shape;13367;p69"/>
          <p:cNvGrpSpPr/>
          <p:nvPr/>
        </p:nvGrpSpPr>
        <p:grpSpPr>
          <a:xfrm>
            <a:off x="7992594" y="2666033"/>
            <a:ext cx="360713" cy="353210"/>
            <a:chOff x="-22881800" y="1971800"/>
            <a:chExt cx="301675" cy="295400"/>
          </a:xfrm>
        </p:grpSpPr>
        <p:sp>
          <p:nvSpPr>
            <p:cNvPr id="13368" name="Google Shape;13368;p69"/>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9"/>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9"/>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9"/>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9"/>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9"/>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4" name="Google Shape;13374;p69"/>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9"/>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6" name="Google Shape;13376;p69"/>
          <p:cNvGrpSpPr/>
          <p:nvPr/>
        </p:nvGrpSpPr>
        <p:grpSpPr>
          <a:xfrm>
            <a:off x="5368939" y="2224196"/>
            <a:ext cx="227930" cy="354136"/>
            <a:chOff x="-28043900" y="2701925"/>
            <a:chExt cx="190625" cy="296175"/>
          </a:xfrm>
        </p:grpSpPr>
        <p:sp>
          <p:nvSpPr>
            <p:cNvPr id="13377" name="Google Shape;13377;p69"/>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9"/>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9"/>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9"/>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9"/>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69"/>
          <p:cNvGrpSpPr/>
          <p:nvPr/>
        </p:nvGrpSpPr>
        <p:grpSpPr>
          <a:xfrm>
            <a:off x="7541805" y="1336135"/>
            <a:ext cx="354136" cy="353180"/>
            <a:chOff x="-26215025" y="1971025"/>
            <a:chExt cx="296175" cy="295375"/>
          </a:xfrm>
        </p:grpSpPr>
        <p:sp>
          <p:nvSpPr>
            <p:cNvPr id="13383" name="Google Shape;13383;p69"/>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9"/>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9"/>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9"/>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9"/>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9"/>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9"/>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9"/>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69"/>
          <p:cNvGrpSpPr/>
          <p:nvPr/>
        </p:nvGrpSpPr>
        <p:grpSpPr>
          <a:xfrm>
            <a:off x="7541327" y="1783924"/>
            <a:ext cx="355093" cy="352253"/>
            <a:chOff x="-26215825" y="2341200"/>
            <a:chExt cx="296975" cy="294600"/>
          </a:xfrm>
        </p:grpSpPr>
        <p:sp>
          <p:nvSpPr>
            <p:cNvPr id="13392" name="Google Shape;13392;p69"/>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9"/>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69"/>
          <p:cNvGrpSpPr/>
          <p:nvPr/>
        </p:nvGrpSpPr>
        <p:grpSpPr>
          <a:xfrm>
            <a:off x="7573357" y="2224674"/>
            <a:ext cx="291033" cy="353180"/>
            <a:chOff x="-26179575" y="2710600"/>
            <a:chExt cx="243400" cy="295375"/>
          </a:xfrm>
        </p:grpSpPr>
        <p:sp>
          <p:nvSpPr>
            <p:cNvPr id="13395" name="Google Shape;13395;p69"/>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9"/>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9"/>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69"/>
          <p:cNvGrpSpPr/>
          <p:nvPr/>
        </p:nvGrpSpPr>
        <p:grpSpPr>
          <a:xfrm>
            <a:off x="6212417" y="2666048"/>
            <a:ext cx="337187" cy="353180"/>
            <a:chOff x="-24328675" y="1971025"/>
            <a:chExt cx="282000" cy="295375"/>
          </a:xfrm>
        </p:grpSpPr>
        <p:sp>
          <p:nvSpPr>
            <p:cNvPr id="13399" name="Google Shape;13399;p69"/>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9"/>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69"/>
          <p:cNvGrpSpPr/>
          <p:nvPr/>
        </p:nvGrpSpPr>
        <p:grpSpPr>
          <a:xfrm>
            <a:off x="6214778" y="3113374"/>
            <a:ext cx="332464" cy="353180"/>
            <a:chOff x="-24330250" y="2340425"/>
            <a:chExt cx="278050" cy="295375"/>
          </a:xfrm>
        </p:grpSpPr>
        <p:sp>
          <p:nvSpPr>
            <p:cNvPr id="13402" name="Google Shape;13402;p69"/>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9"/>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9"/>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9"/>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9"/>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9"/>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9"/>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69"/>
          <p:cNvGrpSpPr/>
          <p:nvPr/>
        </p:nvGrpSpPr>
        <p:grpSpPr>
          <a:xfrm>
            <a:off x="6204420" y="3554587"/>
            <a:ext cx="353180" cy="353180"/>
            <a:chOff x="-24338900" y="2710600"/>
            <a:chExt cx="295375" cy="295375"/>
          </a:xfrm>
        </p:grpSpPr>
        <p:sp>
          <p:nvSpPr>
            <p:cNvPr id="13410" name="Google Shape;13410;p69"/>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9"/>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69"/>
          <p:cNvGrpSpPr/>
          <p:nvPr/>
        </p:nvGrpSpPr>
        <p:grpSpPr>
          <a:xfrm>
            <a:off x="7995419" y="3113972"/>
            <a:ext cx="355063" cy="351984"/>
            <a:chOff x="-22859750" y="2335900"/>
            <a:chExt cx="296950" cy="294375"/>
          </a:xfrm>
        </p:grpSpPr>
        <p:sp>
          <p:nvSpPr>
            <p:cNvPr id="13413" name="Google Shape;13413;p69"/>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9"/>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9"/>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69"/>
          <p:cNvGrpSpPr/>
          <p:nvPr/>
        </p:nvGrpSpPr>
        <p:grpSpPr>
          <a:xfrm>
            <a:off x="5774767" y="1336120"/>
            <a:ext cx="311749" cy="353210"/>
            <a:chOff x="-27710725" y="1959200"/>
            <a:chExt cx="260725" cy="295400"/>
          </a:xfrm>
        </p:grpSpPr>
        <p:sp>
          <p:nvSpPr>
            <p:cNvPr id="13417" name="Google Shape;13417;p69"/>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9"/>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69"/>
          <p:cNvGrpSpPr/>
          <p:nvPr/>
        </p:nvGrpSpPr>
        <p:grpSpPr>
          <a:xfrm>
            <a:off x="5752631" y="1844666"/>
            <a:ext cx="356020" cy="230770"/>
            <a:chOff x="-27728850" y="2382950"/>
            <a:chExt cx="297750" cy="193000"/>
          </a:xfrm>
        </p:grpSpPr>
        <p:sp>
          <p:nvSpPr>
            <p:cNvPr id="13420" name="Google Shape;13420;p69"/>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9"/>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9"/>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3" name="Google Shape;13423;p69"/>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9"/>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5" name="Google Shape;13425;p69"/>
          <p:cNvGrpSpPr/>
          <p:nvPr/>
        </p:nvGrpSpPr>
        <p:grpSpPr>
          <a:xfrm>
            <a:off x="7983975" y="1792877"/>
            <a:ext cx="354136" cy="334348"/>
            <a:chOff x="-25844850" y="2357750"/>
            <a:chExt cx="296175" cy="279625"/>
          </a:xfrm>
        </p:grpSpPr>
        <p:sp>
          <p:nvSpPr>
            <p:cNvPr id="13426" name="Google Shape;13426;p69"/>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9"/>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9"/>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9"/>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9"/>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9"/>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2" name="Google Shape;13432;p69"/>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3" name="Google Shape;13433;p69"/>
          <p:cNvGrpSpPr/>
          <p:nvPr/>
        </p:nvGrpSpPr>
        <p:grpSpPr>
          <a:xfrm>
            <a:off x="6712883" y="2666033"/>
            <a:ext cx="228887" cy="353210"/>
            <a:chOff x="-23917525" y="1970225"/>
            <a:chExt cx="191425" cy="295400"/>
          </a:xfrm>
        </p:grpSpPr>
        <p:sp>
          <p:nvSpPr>
            <p:cNvPr id="13434" name="Google Shape;13434;p69"/>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9"/>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9"/>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69"/>
          <p:cNvGrpSpPr/>
          <p:nvPr/>
        </p:nvGrpSpPr>
        <p:grpSpPr>
          <a:xfrm>
            <a:off x="6668164" y="3112911"/>
            <a:ext cx="318325" cy="354107"/>
            <a:chOff x="-23952175" y="2340425"/>
            <a:chExt cx="266225" cy="296150"/>
          </a:xfrm>
        </p:grpSpPr>
        <p:sp>
          <p:nvSpPr>
            <p:cNvPr id="13438" name="Google Shape;13438;p69"/>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9"/>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0" name="Google Shape;13440;p69"/>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1" name="Google Shape;13441;p69"/>
          <p:cNvGrpSpPr/>
          <p:nvPr/>
        </p:nvGrpSpPr>
        <p:grpSpPr>
          <a:xfrm>
            <a:off x="8053336" y="3553167"/>
            <a:ext cx="239230" cy="356020"/>
            <a:chOff x="-22811700" y="2700350"/>
            <a:chExt cx="200075" cy="297750"/>
          </a:xfrm>
        </p:grpSpPr>
        <p:sp>
          <p:nvSpPr>
            <p:cNvPr id="13442" name="Google Shape;13442;p69"/>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9"/>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9"/>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69"/>
          <p:cNvGrpSpPr/>
          <p:nvPr/>
        </p:nvGrpSpPr>
        <p:grpSpPr>
          <a:xfrm>
            <a:off x="6201787" y="1335656"/>
            <a:ext cx="355063" cy="354136"/>
            <a:chOff x="-27358650" y="1961575"/>
            <a:chExt cx="296950" cy="296175"/>
          </a:xfrm>
        </p:grpSpPr>
        <p:sp>
          <p:nvSpPr>
            <p:cNvPr id="13446" name="Google Shape;13446;p69"/>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9"/>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8" name="Google Shape;13448;p69"/>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9"/>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0" name="Google Shape;13450;p69"/>
          <p:cNvGrpSpPr/>
          <p:nvPr/>
        </p:nvGrpSpPr>
        <p:grpSpPr>
          <a:xfrm>
            <a:off x="7100357" y="2666048"/>
            <a:ext cx="354136" cy="353180"/>
            <a:chOff x="-23599325" y="1971025"/>
            <a:chExt cx="296175" cy="295375"/>
          </a:xfrm>
        </p:grpSpPr>
        <p:sp>
          <p:nvSpPr>
            <p:cNvPr id="13451" name="Google Shape;13451;p69"/>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9"/>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3" name="Google Shape;13453;p69"/>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9"/>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9"/>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6" name="Google Shape;13456;p69"/>
          <p:cNvGrpSpPr/>
          <p:nvPr/>
        </p:nvGrpSpPr>
        <p:grpSpPr>
          <a:xfrm>
            <a:off x="6644801" y="1335776"/>
            <a:ext cx="360713" cy="353897"/>
            <a:chOff x="-26993200" y="1961775"/>
            <a:chExt cx="301675" cy="295975"/>
          </a:xfrm>
        </p:grpSpPr>
        <p:sp>
          <p:nvSpPr>
            <p:cNvPr id="13457" name="Google Shape;13457;p69"/>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9"/>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9"/>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69"/>
          <p:cNvGrpSpPr/>
          <p:nvPr/>
        </p:nvGrpSpPr>
        <p:grpSpPr>
          <a:xfrm>
            <a:off x="6669761" y="1783461"/>
            <a:ext cx="310792" cy="353180"/>
            <a:chOff x="-26970350" y="2332550"/>
            <a:chExt cx="259925" cy="295375"/>
          </a:xfrm>
        </p:grpSpPr>
        <p:sp>
          <p:nvSpPr>
            <p:cNvPr id="13461" name="Google Shape;13461;p69"/>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9"/>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69"/>
          <p:cNvGrpSpPr/>
          <p:nvPr/>
        </p:nvGrpSpPr>
        <p:grpSpPr>
          <a:xfrm>
            <a:off x="6649046" y="2256226"/>
            <a:ext cx="352223" cy="290077"/>
            <a:chOff x="-26986100" y="2735800"/>
            <a:chExt cx="294575" cy="242600"/>
          </a:xfrm>
        </p:grpSpPr>
        <p:sp>
          <p:nvSpPr>
            <p:cNvPr id="13464" name="Google Shape;13464;p69"/>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9"/>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69"/>
          <p:cNvGrpSpPr/>
          <p:nvPr/>
        </p:nvGrpSpPr>
        <p:grpSpPr>
          <a:xfrm>
            <a:off x="7548093" y="2665569"/>
            <a:ext cx="355063" cy="354136"/>
            <a:chOff x="-23229925" y="1970225"/>
            <a:chExt cx="296950" cy="296175"/>
          </a:xfrm>
        </p:grpSpPr>
        <p:sp>
          <p:nvSpPr>
            <p:cNvPr id="13467" name="Google Shape;13467;p69"/>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9"/>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9"/>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9"/>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69"/>
          <p:cNvGrpSpPr/>
          <p:nvPr/>
        </p:nvGrpSpPr>
        <p:grpSpPr>
          <a:xfrm>
            <a:off x="7590466" y="3112432"/>
            <a:ext cx="270318" cy="355063"/>
            <a:chOff x="-23177950" y="2340425"/>
            <a:chExt cx="226075" cy="296950"/>
          </a:xfrm>
        </p:grpSpPr>
        <p:sp>
          <p:nvSpPr>
            <p:cNvPr id="13472" name="Google Shape;13472;p69"/>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9"/>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69"/>
          <p:cNvGrpSpPr/>
          <p:nvPr/>
        </p:nvGrpSpPr>
        <p:grpSpPr>
          <a:xfrm>
            <a:off x="7548556" y="3554109"/>
            <a:ext cx="354136" cy="354136"/>
            <a:chOff x="-23229150" y="2710600"/>
            <a:chExt cx="296175" cy="296175"/>
          </a:xfrm>
        </p:grpSpPr>
        <p:sp>
          <p:nvSpPr>
            <p:cNvPr id="13475" name="Google Shape;13475;p69"/>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9"/>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7" name="Google Shape;13477;p69"/>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9"/>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9" name="Google Shape;13479;p69"/>
          <p:cNvGrpSpPr/>
          <p:nvPr/>
        </p:nvGrpSpPr>
        <p:grpSpPr>
          <a:xfrm>
            <a:off x="4865631" y="3123732"/>
            <a:ext cx="356946" cy="332464"/>
            <a:chOff x="-25477800" y="2357750"/>
            <a:chExt cx="298525" cy="278050"/>
          </a:xfrm>
        </p:grpSpPr>
        <p:sp>
          <p:nvSpPr>
            <p:cNvPr id="13480" name="Google Shape;13480;p69"/>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9"/>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2" name="Google Shape;13482;p69"/>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9"/>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4" name="Google Shape;13484;p69"/>
          <p:cNvGrpSpPr/>
          <p:nvPr/>
        </p:nvGrpSpPr>
        <p:grpSpPr>
          <a:xfrm>
            <a:off x="5308265" y="3112911"/>
            <a:ext cx="353180" cy="354107"/>
            <a:chOff x="-25104475" y="2340425"/>
            <a:chExt cx="295375" cy="296150"/>
          </a:xfrm>
        </p:grpSpPr>
        <p:sp>
          <p:nvSpPr>
            <p:cNvPr id="13485" name="Google Shape;13485;p69"/>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9"/>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9"/>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9"/>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9"/>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9"/>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9"/>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9"/>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9"/>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4" name="Google Shape;13494;p69"/>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98" name="Shape 13498"/>
        <p:cNvGrpSpPr/>
        <p:nvPr/>
      </p:nvGrpSpPr>
      <p:grpSpPr>
        <a:xfrm>
          <a:off x="0" y="0"/>
          <a:ext cx="0" cy="0"/>
          <a:chOff x="0" y="0"/>
          <a:chExt cx="0" cy="0"/>
        </a:xfrm>
      </p:grpSpPr>
      <p:sp>
        <p:nvSpPr>
          <p:cNvPr id="13499" name="Google Shape;13499;p70"/>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500" name="Google Shape;13500;p70"/>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501" name="Google Shape;13501;p70"/>
          <p:cNvGrpSpPr/>
          <p:nvPr/>
        </p:nvGrpSpPr>
        <p:grpSpPr>
          <a:xfrm>
            <a:off x="854368" y="1313920"/>
            <a:ext cx="366269" cy="366240"/>
            <a:chOff x="-65131525" y="1914325"/>
            <a:chExt cx="316650" cy="316625"/>
          </a:xfrm>
        </p:grpSpPr>
        <p:sp>
          <p:nvSpPr>
            <p:cNvPr id="13502" name="Google Shape;13502;p70"/>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0"/>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70"/>
          <p:cNvGrpSpPr/>
          <p:nvPr/>
        </p:nvGrpSpPr>
        <p:grpSpPr>
          <a:xfrm>
            <a:off x="854368" y="1794207"/>
            <a:ext cx="366269" cy="366269"/>
            <a:chOff x="-65131525" y="2281350"/>
            <a:chExt cx="316650" cy="316650"/>
          </a:xfrm>
        </p:grpSpPr>
        <p:sp>
          <p:nvSpPr>
            <p:cNvPr id="13505" name="Google Shape;13505;p70"/>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0"/>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70"/>
          <p:cNvGrpSpPr/>
          <p:nvPr/>
        </p:nvGrpSpPr>
        <p:grpSpPr>
          <a:xfrm>
            <a:off x="857564" y="2259206"/>
            <a:ext cx="359878" cy="367165"/>
            <a:chOff x="-65129950" y="2646800"/>
            <a:chExt cx="311125" cy="317425"/>
          </a:xfrm>
        </p:grpSpPr>
        <p:sp>
          <p:nvSpPr>
            <p:cNvPr id="13508" name="Google Shape;13508;p70"/>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0"/>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70"/>
          <p:cNvGrpSpPr/>
          <p:nvPr/>
        </p:nvGrpSpPr>
        <p:grpSpPr>
          <a:xfrm>
            <a:off x="3060897" y="1312532"/>
            <a:ext cx="368987" cy="369016"/>
            <a:chOff x="-63252250" y="1930850"/>
            <a:chExt cx="319000" cy="319025"/>
          </a:xfrm>
        </p:grpSpPr>
        <p:sp>
          <p:nvSpPr>
            <p:cNvPr id="13511" name="Google Shape;13511;p70"/>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0"/>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3" name="Google Shape;13513;p70"/>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4" name="Google Shape;13514;p70"/>
          <p:cNvGrpSpPr/>
          <p:nvPr/>
        </p:nvGrpSpPr>
        <p:grpSpPr>
          <a:xfrm>
            <a:off x="3061808" y="2258743"/>
            <a:ext cx="367165" cy="368091"/>
            <a:chOff x="-63250675" y="2664125"/>
            <a:chExt cx="317425" cy="318225"/>
          </a:xfrm>
        </p:grpSpPr>
        <p:sp>
          <p:nvSpPr>
            <p:cNvPr id="13515" name="Google Shape;13515;p70"/>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0"/>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70"/>
          <p:cNvGrpSpPr/>
          <p:nvPr/>
        </p:nvGrpSpPr>
        <p:grpSpPr>
          <a:xfrm>
            <a:off x="1738471" y="2735150"/>
            <a:ext cx="363522" cy="361266"/>
            <a:chOff x="-61354075" y="1940500"/>
            <a:chExt cx="314275" cy="312325"/>
          </a:xfrm>
        </p:grpSpPr>
        <p:sp>
          <p:nvSpPr>
            <p:cNvPr id="13518" name="Google Shape;13518;p70"/>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0"/>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0"/>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0"/>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70"/>
          <p:cNvGrpSpPr/>
          <p:nvPr/>
        </p:nvGrpSpPr>
        <p:grpSpPr>
          <a:xfrm>
            <a:off x="1737098" y="3183702"/>
            <a:ext cx="366269" cy="336195"/>
            <a:chOff x="-61354875" y="2322300"/>
            <a:chExt cx="316650" cy="290650"/>
          </a:xfrm>
        </p:grpSpPr>
        <p:sp>
          <p:nvSpPr>
            <p:cNvPr id="13523" name="Google Shape;13523;p70"/>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0"/>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0"/>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70"/>
          <p:cNvGrpSpPr/>
          <p:nvPr/>
        </p:nvGrpSpPr>
        <p:grpSpPr>
          <a:xfrm>
            <a:off x="1737098" y="3611266"/>
            <a:ext cx="366269" cy="366269"/>
            <a:chOff x="-61354875" y="2671225"/>
            <a:chExt cx="316650" cy="316650"/>
          </a:xfrm>
        </p:grpSpPr>
        <p:sp>
          <p:nvSpPr>
            <p:cNvPr id="13527" name="Google Shape;13527;p70"/>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0"/>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0"/>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0"/>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0"/>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70"/>
          <p:cNvGrpSpPr/>
          <p:nvPr/>
        </p:nvGrpSpPr>
        <p:grpSpPr>
          <a:xfrm>
            <a:off x="3952502" y="2731001"/>
            <a:ext cx="368987" cy="369566"/>
            <a:chOff x="-59502375" y="1904375"/>
            <a:chExt cx="319000" cy="319500"/>
          </a:xfrm>
        </p:grpSpPr>
        <p:sp>
          <p:nvSpPr>
            <p:cNvPr id="13533" name="Google Shape;13533;p70"/>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0"/>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0"/>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70"/>
          <p:cNvGrpSpPr/>
          <p:nvPr/>
        </p:nvGrpSpPr>
        <p:grpSpPr>
          <a:xfrm>
            <a:off x="1298621" y="1315207"/>
            <a:ext cx="368987" cy="363666"/>
            <a:chOff x="-64774725" y="1916550"/>
            <a:chExt cx="319000" cy="314400"/>
          </a:xfrm>
        </p:grpSpPr>
        <p:sp>
          <p:nvSpPr>
            <p:cNvPr id="13537" name="Google Shape;13537;p70"/>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0"/>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70"/>
          <p:cNvGrpSpPr/>
          <p:nvPr/>
        </p:nvGrpSpPr>
        <p:grpSpPr>
          <a:xfrm>
            <a:off x="1299979" y="1792386"/>
            <a:ext cx="366269" cy="369913"/>
            <a:chOff x="-64764500" y="2280550"/>
            <a:chExt cx="316650" cy="319800"/>
          </a:xfrm>
        </p:grpSpPr>
        <p:sp>
          <p:nvSpPr>
            <p:cNvPr id="13540" name="Google Shape;13540;p70"/>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0"/>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2" name="Google Shape;13542;p70"/>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3" name="Google Shape;13543;p70"/>
          <p:cNvGrpSpPr/>
          <p:nvPr/>
        </p:nvGrpSpPr>
        <p:grpSpPr>
          <a:xfrm>
            <a:off x="3512023" y="1352163"/>
            <a:ext cx="365344" cy="289753"/>
            <a:chOff x="-62882850" y="1999375"/>
            <a:chExt cx="315850" cy="250500"/>
          </a:xfrm>
        </p:grpSpPr>
        <p:sp>
          <p:nvSpPr>
            <p:cNvPr id="13544" name="Google Shape;13544;p70"/>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0"/>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70"/>
          <p:cNvGrpSpPr/>
          <p:nvPr/>
        </p:nvGrpSpPr>
        <p:grpSpPr>
          <a:xfrm>
            <a:off x="3503362" y="1793745"/>
            <a:ext cx="382665" cy="367194"/>
            <a:chOff x="-62890750" y="2296300"/>
            <a:chExt cx="330825" cy="317450"/>
          </a:xfrm>
        </p:grpSpPr>
        <p:sp>
          <p:nvSpPr>
            <p:cNvPr id="13547" name="Google Shape;13547;p70"/>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0"/>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0"/>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70"/>
          <p:cNvGrpSpPr/>
          <p:nvPr/>
        </p:nvGrpSpPr>
        <p:grpSpPr>
          <a:xfrm>
            <a:off x="3512023" y="2259206"/>
            <a:ext cx="365344" cy="367165"/>
            <a:chOff x="-62882850" y="2664925"/>
            <a:chExt cx="315850" cy="317425"/>
          </a:xfrm>
        </p:grpSpPr>
        <p:sp>
          <p:nvSpPr>
            <p:cNvPr id="13551" name="Google Shape;13551;p70"/>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0"/>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3" name="Google Shape;13553;p70"/>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4" name="Google Shape;13554;p70"/>
          <p:cNvGrpSpPr/>
          <p:nvPr/>
        </p:nvGrpSpPr>
        <p:grpSpPr>
          <a:xfrm>
            <a:off x="2183172" y="3171846"/>
            <a:ext cx="366269" cy="359907"/>
            <a:chOff x="-60988625" y="2310475"/>
            <a:chExt cx="316650" cy="311150"/>
          </a:xfrm>
        </p:grpSpPr>
        <p:sp>
          <p:nvSpPr>
            <p:cNvPr id="13555" name="Google Shape;13555;p70"/>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0"/>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0"/>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0"/>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0"/>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0"/>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70"/>
          <p:cNvGrpSpPr/>
          <p:nvPr/>
        </p:nvGrpSpPr>
        <p:grpSpPr>
          <a:xfrm>
            <a:off x="2183634" y="3610009"/>
            <a:ext cx="365344" cy="368785"/>
            <a:chOff x="-60987050" y="2671400"/>
            <a:chExt cx="315850" cy="318825"/>
          </a:xfrm>
        </p:grpSpPr>
        <p:sp>
          <p:nvSpPr>
            <p:cNvPr id="13562" name="Google Shape;13562;p70"/>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0"/>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70"/>
          <p:cNvGrpSpPr/>
          <p:nvPr/>
        </p:nvGrpSpPr>
        <p:grpSpPr>
          <a:xfrm>
            <a:off x="3952500" y="3172771"/>
            <a:ext cx="368987" cy="358056"/>
            <a:chOff x="-59481900" y="2290800"/>
            <a:chExt cx="319000" cy="309550"/>
          </a:xfrm>
        </p:grpSpPr>
        <p:sp>
          <p:nvSpPr>
            <p:cNvPr id="13565" name="Google Shape;13565;p70"/>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0"/>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0"/>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0"/>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0"/>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0"/>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70"/>
          <p:cNvGrpSpPr/>
          <p:nvPr/>
        </p:nvGrpSpPr>
        <p:grpSpPr>
          <a:xfrm>
            <a:off x="1741805" y="1313544"/>
            <a:ext cx="368987" cy="366992"/>
            <a:chOff x="-64401400" y="1914475"/>
            <a:chExt cx="319000" cy="317275"/>
          </a:xfrm>
        </p:grpSpPr>
        <p:sp>
          <p:nvSpPr>
            <p:cNvPr id="13572" name="Google Shape;13572;p70"/>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0"/>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0"/>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70"/>
          <p:cNvGrpSpPr/>
          <p:nvPr/>
        </p:nvGrpSpPr>
        <p:grpSpPr>
          <a:xfrm>
            <a:off x="1806493" y="1794583"/>
            <a:ext cx="239610" cy="365517"/>
            <a:chOff x="-64343900" y="2282125"/>
            <a:chExt cx="207150" cy="316000"/>
          </a:xfrm>
        </p:grpSpPr>
        <p:sp>
          <p:nvSpPr>
            <p:cNvPr id="13576" name="Google Shape;13576;p70"/>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0"/>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8" name="Google Shape;13578;p70"/>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9" name="Google Shape;13579;p70"/>
          <p:cNvGrpSpPr/>
          <p:nvPr/>
        </p:nvGrpSpPr>
        <p:grpSpPr>
          <a:xfrm>
            <a:off x="3986941" y="1313804"/>
            <a:ext cx="318873" cy="366471"/>
            <a:chOff x="-62496925" y="1931475"/>
            <a:chExt cx="275675" cy="316825"/>
          </a:xfrm>
        </p:grpSpPr>
        <p:sp>
          <p:nvSpPr>
            <p:cNvPr id="13580" name="Google Shape;13580;p70"/>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0"/>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70"/>
          <p:cNvGrpSpPr/>
          <p:nvPr/>
        </p:nvGrpSpPr>
        <p:grpSpPr>
          <a:xfrm>
            <a:off x="3963691" y="1793629"/>
            <a:ext cx="365373" cy="367426"/>
            <a:chOff x="-62516625" y="2297875"/>
            <a:chExt cx="315875" cy="317650"/>
          </a:xfrm>
        </p:grpSpPr>
        <p:sp>
          <p:nvSpPr>
            <p:cNvPr id="13583" name="Google Shape;13583;p70"/>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0"/>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70"/>
          <p:cNvGrpSpPr/>
          <p:nvPr/>
        </p:nvGrpSpPr>
        <p:grpSpPr>
          <a:xfrm>
            <a:off x="3962332" y="2275588"/>
            <a:ext cx="368091" cy="334402"/>
            <a:chOff x="-62518200" y="2692475"/>
            <a:chExt cx="318225" cy="289100"/>
          </a:xfrm>
        </p:grpSpPr>
        <p:sp>
          <p:nvSpPr>
            <p:cNvPr id="13586" name="Google Shape;13586;p70"/>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0"/>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8" name="Google Shape;13588;p70"/>
          <p:cNvGrpSpPr/>
          <p:nvPr/>
        </p:nvGrpSpPr>
        <p:grpSpPr>
          <a:xfrm>
            <a:off x="2648986" y="2733112"/>
            <a:ext cx="309793" cy="365344"/>
            <a:chOff x="-60597975" y="1939525"/>
            <a:chExt cx="267825" cy="315850"/>
          </a:xfrm>
        </p:grpSpPr>
        <p:sp>
          <p:nvSpPr>
            <p:cNvPr id="13589" name="Google Shape;13589;p70"/>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0"/>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70"/>
          <p:cNvGrpSpPr/>
          <p:nvPr/>
        </p:nvGrpSpPr>
        <p:grpSpPr>
          <a:xfrm>
            <a:off x="2619389" y="3167537"/>
            <a:ext cx="368987" cy="368525"/>
            <a:chOff x="-60620800" y="2304600"/>
            <a:chExt cx="319000" cy="318600"/>
          </a:xfrm>
        </p:grpSpPr>
        <p:sp>
          <p:nvSpPr>
            <p:cNvPr id="13592" name="Google Shape;13592;p70"/>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0"/>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0"/>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70"/>
          <p:cNvGrpSpPr/>
          <p:nvPr/>
        </p:nvGrpSpPr>
        <p:grpSpPr>
          <a:xfrm>
            <a:off x="2620748" y="3663188"/>
            <a:ext cx="366269" cy="262426"/>
            <a:chOff x="-60621600" y="2716100"/>
            <a:chExt cx="316650" cy="226875"/>
          </a:xfrm>
        </p:grpSpPr>
        <p:sp>
          <p:nvSpPr>
            <p:cNvPr id="13596" name="Google Shape;13596;p70"/>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0"/>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70"/>
          <p:cNvGrpSpPr/>
          <p:nvPr/>
        </p:nvGrpSpPr>
        <p:grpSpPr>
          <a:xfrm>
            <a:off x="3957965" y="3611281"/>
            <a:ext cx="358056" cy="366240"/>
            <a:chOff x="-59475600" y="2658625"/>
            <a:chExt cx="309550" cy="316625"/>
          </a:xfrm>
        </p:grpSpPr>
        <p:sp>
          <p:nvSpPr>
            <p:cNvPr id="13599" name="Google Shape;13599;p70"/>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0"/>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0"/>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0"/>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0"/>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0"/>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0"/>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6" name="Google Shape;13606;p70"/>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0"/>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8" name="Google Shape;13608;p70"/>
          <p:cNvGrpSpPr/>
          <p:nvPr/>
        </p:nvGrpSpPr>
        <p:grpSpPr>
          <a:xfrm>
            <a:off x="2233086" y="2259206"/>
            <a:ext cx="263294" cy="367165"/>
            <a:chOff x="-63987100" y="2646800"/>
            <a:chExt cx="227625" cy="317425"/>
          </a:xfrm>
        </p:grpSpPr>
        <p:sp>
          <p:nvSpPr>
            <p:cNvPr id="13609" name="Google Shape;13609;p70"/>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0"/>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1" name="Google Shape;13611;p70"/>
          <p:cNvGrpSpPr/>
          <p:nvPr/>
        </p:nvGrpSpPr>
        <p:grpSpPr>
          <a:xfrm>
            <a:off x="852428" y="2730827"/>
            <a:ext cx="358056" cy="369913"/>
            <a:chOff x="-62148000" y="1930075"/>
            <a:chExt cx="309550" cy="319800"/>
          </a:xfrm>
        </p:grpSpPr>
        <p:sp>
          <p:nvSpPr>
            <p:cNvPr id="13612" name="Google Shape;13612;p70"/>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0"/>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70"/>
          <p:cNvGrpSpPr/>
          <p:nvPr/>
        </p:nvGrpSpPr>
        <p:grpSpPr>
          <a:xfrm>
            <a:off x="849695" y="3169113"/>
            <a:ext cx="363522" cy="365373"/>
            <a:chOff x="-62150375" y="2297875"/>
            <a:chExt cx="314275" cy="315875"/>
          </a:xfrm>
        </p:grpSpPr>
        <p:sp>
          <p:nvSpPr>
            <p:cNvPr id="13615" name="Google Shape;13615;p70"/>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0"/>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0"/>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0"/>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0"/>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70"/>
          <p:cNvGrpSpPr/>
          <p:nvPr/>
        </p:nvGrpSpPr>
        <p:grpSpPr>
          <a:xfrm>
            <a:off x="848322" y="3610356"/>
            <a:ext cx="366269" cy="368091"/>
            <a:chOff x="-62150375" y="2664925"/>
            <a:chExt cx="316650" cy="318225"/>
          </a:xfrm>
        </p:grpSpPr>
        <p:sp>
          <p:nvSpPr>
            <p:cNvPr id="13621" name="Google Shape;13621;p70"/>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0"/>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0"/>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0"/>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70"/>
          <p:cNvGrpSpPr/>
          <p:nvPr/>
        </p:nvGrpSpPr>
        <p:grpSpPr>
          <a:xfrm>
            <a:off x="3065911" y="2731333"/>
            <a:ext cx="367165" cy="368901"/>
            <a:chOff x="-60254550" y="1938025"/>
            <a:chExt cx="317425" cy="318925"/>
          </a:xfrm>
        </p:grpSpPr>
        <p:sp>
          <p:nvSpPr>
            <p:cNvPr id="13626" name="Google Shape;13626;p70"/>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0"/>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0"/>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0"/>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70"/>
          <p:cNvGrpSpPr/>
          <p:nvPr/>
        </p:nvGrpSpPr>
        <p:grpSpPr>
          <a:xfrm>
            <a:off x="3094149" y="3609907"/>
            <a:ext cx="310690" cy="368987"/>
            <a:chOff x="-60232500" y="2671225"/>
            <a:chExt cx="268600" cy="319000"/>
          </a:xfrm>
        </p:grpSpPr>
        <p:sp>
          <p:nvSpPr>
            <p:cNvPr id="13631" name="Google Shape;13631;p70"/>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0"/>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70"/>
          <p:cNvGrpSpPr/>
          <p:nvPr/>
        </p:nvGrpSpPr>
        <p:grpSpPr>
          <a:xfrm>
            <a:off x="2179643" y="4058541"/>
            <a:ext cx="365373" cy="368987"/>
            <a:chOff x="-59100700" y="1911950"/>
            <a:chExt cx="315875" cy="319000"/>
          </a:xfrm>
        </p:grpSpPr>
        <p:sp>
          <p:nvSpPr>
            <p:cNvPr id="13634" name="Google Shape;13634;p70"/>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0"/>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0"/>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0"/>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0"/>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0"/>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0"/>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0"/>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0"/>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0"/>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70"/>
          <p:cNvGrpSpPr/>
          <p:nvPr/>
        </p:nvGrpSpPr>
        <p:grpSpPr>
          <a:xfrm>
            <a:off x="2621810" y="1314021"/>
            <a:ext cx="379918" cy="366038"/>
            <a:chOff x="-63665750" y="1914325"/>
            <a:chExt cx="328450" cy="316450"/>
          </a:xfrm>
        </p:grpSpPr>
        <p:sp>
          <p:nvSpPr>
            <p:cNvPr id="13645" name="Google Shape;13645;p70"/>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0"/>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70"/>
          <p:cNvGrpSpPr/>
          <p:nvPr/>
        </p:nvGrpSpPr>
        <p:grpSpPr>
          <a:xfrm>
            <a:off x="2626814" y="1793065"/>
            <a:ext cx="369913" cy="368554"/>
            <a:chOff x="-63666550" y="2278975"/>
            <a:chExt cx="319800" cy="318625"/>
          </a:xfrm>
        </p:grpSpPr>
        <p:sp>
          <p:nvSpPr>
            <p:cNvPr id="13648" name="Google Shape;13648;p70"/>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0"/>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70"/>
          <p:cNvGrpSpPr/>
          <p:nvPr/>
        </p:nvGrpSpPr>
        <p:grpSpPr>
          <a:xfrm>
            <a:off x="2624081" y="2259090"/>
            <a:ext cx="375378" cy="367397"/>
            <a:chOff x="-63669700" y="2646600"/>
            <a:chExt cx="324525" cy="317625"/>
          </a:xfrm>
        </p:grpSpPr>
        <p:sp>
          <p:nvSpPr>
            <p:cNvPr id="13651" name="Google Shape;13651;p70"/>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0"/>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3" name="Google Shape;13653;p70"/>
          <p:cNvGrpSpPr/>
          <p:nvPr/>
        </p:nvGrpSpPr>
        <p:grpSpPr>
          <a:xfrm>
            <a:off x="1286361" y="2732418"/>
            <a:ext cx="366269" cy="366732"/>
            <a:chOff x="-61784125" y="1931250"/>
            <a:chExt cx="316650" cy="317050"/>
          </a:xfrm>
        </p:grpSpPr>
        <p:sp>
          <p:nvSpPr>
            <p:cNvPr id="13654" name="Google Shape;13654;p70"/>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0"/>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0"/>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0"/>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70"/>
          <p:cNvGrpSpPr/>
          <p:nvPr/>
        </p:nvGrpSpPr>
        <p:grpSpPr>
          <a:xfrm>
            <a:off x="1286360" y="3168665"/>
            <a:ext cx="366269" cy="366269"/>
            <a:chOff x="-61783350" y="2297100"/>
            <a:chExt cx="316650" cy="316650"/>
          </a:xfrm>
        </p:grpSpPr>
        <p:sp>
          <p:nvSpPr>
            <p:cNvPr id="13659" name="Google Shape;13659;p70"/>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0"/>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70"/>
          <p:cNvGrpSpPr/>
          <p:nvPr/>
        </p:nvGrpSpPr>
        <p:grpSpPr>
          <a:xfrm>
            <a:off x="1286360" y="3609748"/>
            <a:ext cx="366269" cy="369305"/>
            <a:chOff x="-61782550" y="2664925"/>
            <a:chExt cx="316650" cy="319275"/>
          </a:xfrm>
        </p:grpSpPr>
        <p:sp>
          <p:nvSpPr>
            <p:cNvPr id="13662" name="Google Shape;13662;p70"/>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0"/>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0"/>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70"/>
          <p:cNvGrpSpPr/>
          <p:nvPr/>
        </p:nvGrpSpPr>
        <p:grpSpPr>
          <a:xfrm>
            <a:off x="3508137" y="2741136"/>
            <a:ext cx="367165" cy="349294"/>
            <a:chOff x="-59889100" y="1945025"/>
            <a:chExt cx="317425" cy="301975"/>
          </a:xfrm>
        </p:grpSpPr>
        <p:sp>
          <p:nvSpPr>
            <p:cNvPr id="13666" name="Google Shape;13666;p70"/>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0"/>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0"/>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0"/>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70"/>
          <p:cNvGrpSpPr/>
          <p:nvPr/>
        </p:nvGrpSpPr>
        <p:grpSpPr>
          <a:xfrm>
            <a:off x="3040249" y="3168589"/>
            <a:ext cx="366648" cy="366420"/>
            <a:chOff x="6479471" y="2079003"/>
            <a:chExt cx="348923" cy="348706"/>
          </a:xfrm>
        </p:grpSpPr>
        <p:sp>
          <p:nvSpPr>
            <p:cNvPr id="13671" name="Google Shape;13671;p70"/>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2" name="Google Shape;13672;p70"/>
            <p:cNvGrpSpPr/>
            <p:nvPr/>
          </p:nvGrpSpPr>
          <p:grpSpPr>
            <a:xfrm>
              <a:off x="6520582" y="2079003"/>
              <a:ext cx="307811" cy="348706"/>
              <a:chOff x="-60218325" y="2304850"/>
              <a:chExt cx="279625" cy="316775"/>
            </a:xfrm>
          </p:grpSpPr>
          <p:sp>
            <p:nvSpPr>
              <p:cNvPr id="13673" name="Google Shape;13673;p70"/>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0"/>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0"/>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0"/>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0"/>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0"/>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0"/>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680" name="Google Shape;13680;p70"/>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1" name="Google Shape;13681;p70"/>
          <p:cNvGrpSpPr/>
          <p:nvPr/>
        </p:nvGrpSpPr>
        <p:grpSpPr>
          <a:xfrm>
            <a:off x="3507226" y="3611671"/>
            <a:ext cx="368987" cy="365459"/>
            <a:chOff x="-59889100" y="2671925"/>
            <a:chExt cx="319000" cy="315950"/>
          </a:xfrm>
        </p:grpSpPr>
        <p:sp>
          <p:nvSpPr>
            <p:cNvPr id="13682" name="Google Shape;13682;p70"/>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0"/>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0"/>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0"/>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70"/>
          <p:cNvGrpSpPr/>
          <p:nvPr/>
        </p:nvGrpSpPr>
        <p:grpSpPr>
          <a:xfrm>
            <a:off x="2620204" y="4054176"/>
            <a:ext cx="367165" cy="366269"/>
            <a:chOff x="-59092025" y="2296300"/>
            <a:chExt cx="317425" cy="316650"/>
          </a:xfrm>
        </p:grpSpPr>
        <p:sp>
          <p:nvSpPr>
            <p:cNvPr id="13687" name="Google Shape;13687;p70"/>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0"/>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70"/>
          <p:cNvGrpSpPr/>
          <p:nvPr/>
        </p:nvGrpSpPr>
        <p:grpSpPr>
          <a:xfrm>
            <a:off x="4865611" y="1305095"/>
            <a:ext cx="353174" cy="347599"/>
            <a:chOff x="683125" y="1955275"/>
            <a:chExt cx="299325" cy="294600"/>
          </a:xfrm>
        </p:grpSpPr>
        <p:sp>
          <p:nvSpPr>
            <p:cNvPr id="13690" name="Google Shape;13690;p7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70"/>
          <p:cNvGrpSpPr/>
          <p:nvPr/>
        </p:nvGrpSpPr>
        <p:grpSpPr>
          <a:xfrm>
            <a:off x="4866541" y="1755653"/>
            <a:ext cx="351315" cy="349486"/>
            <a:chOff x="685475" y="2318350"/>
            <a:chExt cx="297750" cy="296200"/>
          </a:xfrm>
        </p:grpSpPr>
        <p:sp>
          <p:nvSpPr>
            <p:cNvPr id="13695" name="Google Shape;13695;p7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70"/>
          <p:cNvGrpSpPr/>
          <p:nvPr/>
        </p:nvGrpSpPr>
        <p:grpSpPr>
          <a:xfrm>
            <a:off x="7094699" y="1304859"/>
            <a:ext cx="309517" cy="348071"/>
            <a:chOff x="2523000" y="1954875"/>
            <a:chExt cx="262325" cy="295000"/>
          </a:xfrm>
        </p:grpSpPr>
        <p:sp>
          <p:nvSpPr>
            <p:cNvPr id="13699" name="Google Shape;13699;p7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70"/>
          <p:cNvGrpSpPr/>
          <p:nvPr/>
        </p:nvGrpSpPr>
        <p:grpSpPr>
          <a:xfrm>
            <a:off x="7073800" y="1756125"/>
            <a:ext cx="351315" cy="348542"/>
            <a:chOff x="2508825" y="2318350"/>
            <a:chExt cx="297750" cy="295400"/>
          </a:xfrm>
        </p:grpSpPr>
        <p:sp>
          <p:nvSpPr>
            <p:cNvPr id="13702" name="Google Shape;13702;p7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4" name="Google Shape;13704;p70"/>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5" name="Google Shape;13705;p70"/>
          <p:cNvGrpSpPr/>
          <p:nvPr/>
        </p:nvGrpSpPr>
        <p:grpSpPr>
          <a:xfrm>
            <a:off x="5747373" y="2670178"/>
            <a:ext cx="347599" cy="348513"/>
            <a:chOff x="4321150" y="1946600"/>
            <a:chExt cx="294600" cy="295375"/>
          </a:xfrm>
        </p:grpSpPr>
        <p:sp>
          <p:nvSpPr>
            <p:cNvPr id="13706" name="Google Shape;13706;p7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9" name="Google Shape;13709;p70"/>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0"/>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0"/>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0"/>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3" name="Google Shape;13713;p70"/>
          <p:cNvGrpSpPr/>
          <p:nvPr/>
        </p:nvGrpSpPr>
        <p:grpSpPr>
          <a:xfrm>
            <a:off x="5309921" y="1756125"/>
            <a:ext cx="352230" cy="348542"/>
            <a:chOff x="1049375" y="2318350"/>
            <a:chExt cx="298525" cy="295400"/>
          </a:xfrm>
        </p:grpSpPr>
        <p:sp>
          <p:nvSpPr>
            <p:cNvPr id="13714" name="Google Shape;13714;p7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70"/>
          <p:cNvGrpSpPr/>
          <p:nvPr/>
        </p:nvGrpSpPr>
        <p:grpSpPr>
          <a:xfrm>
            <a:off x="5310393" y="2196576"/>
            <a:ext cx="351286" cy="351286"/>
            <a:chOff x="1049375" y="2680675"/>
            <a:chExt cx="297725" cy="297725"/>
          </a:xfrm>
        </p:grpSpPr>
        <p:sp>
          <p:nvSpPr>
            <p:cNvPr id="13719" name="Google Shape;13719;p7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70"/>
          <p:cNvGrpSpPr/>
          <p:nvPr/>
        </p:nvGrpSpPr>
        <p:grpSpPr>
          <a:xfrm>
            <a:off x="7523845" y="1304623"/>
            <a:ext cx="348513" cy="348542"/>
            <a:chOff x="2872725" y="1954475"/>
            <a:chExt cx="295375" cy="295400"/>
          </a:xfrm>
        </p:grpSpPr>
        <p:sp>
          <p:nvSpPr>
            <p:cNvPr id="13722" name="Google Shape;13722;p7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70"/>
          <p:cNvGrpSpPr/>
          <p:nvPr/>
        </p:nvGrpSpPr>
        <p:grpSpPr>
          <a:xfrm>
            <a:off x="7545216" y="1755196"/>
            <a:ext cx="305771" cy="350401"/>
            <a:chOff x="2890050" y="2318350"/>
            <a:chExt cx="259150" cy="296975"/>
          </a:xfrm>
        </p:grpSpPr>
        <p:sp>
          <p:nvSpPr>
            <p:cNvPr id="13726" name="Google Shape;13726;p7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8" name="Google Shape;13728;p70"/>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9" name="Google Shape;13729;p70"/>
          <p:cNvGrpSpPr/>
          <p:nvPr/>
        </p:nvGrpSpPr>
        <p:grpSpPr>
          <a:xfrm>
            <a:off x="6187732" y="2670650"/>
            <a:ext cx="347569" cy="347569"/>
            <a:chOff x="4685050" y="1945825"/>
            <a:chExt cx="294575" cy="294575"/>
          </a:xfrm>
        </p:grpSpPr>
        <p:sp>
          <p:nvSpPr>
            <p:cNvPr id="13730" name="Google Shape;13730;p7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35" name="Google Shape;13735;p70"/>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0"/>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7" name="Google Shape;13737;p70"/>
          <p:cNvGrpSpPr/>
          <p:nvPr/>
        </p:nvGrpSpPr>
        <p:grpSpPr>
          <a:xfrm>
            <a:off x="7958004" y="3159625"/>
            <a:ext cx="348513" cy="347599"/>
            <a:chOff x="6131900" y="2301825"/>
            <a:chExt cx="295375" cy="294600"/>
          </a:xfrm>
        </p:grpSpPr>
        <p:sp>
          <p:nvSpPr>
            <p:cNvPr id="13738" name="Google Shape;13738;p7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70"/>
          <p:cNvGrpSpPr/>
          <p:nvPr/>
        </p:nvGrpSpPr>
        <p:grpSpPr>
          <a:xfrm>
            <a:off x="5753997" y="1304166"/>
            <a:ext cx="351315" cy="349457"/>
            <a:chOff x="1412450" y="1954475"/>
            <a:chExt cx="297750" cy="296175"/>
          </a:xfrm>
        </p:grpSpPr>
        <p:sp>
          <p:nvSpPr>
            <p:cNvPr id="13743" name="Google Shape;13743;p7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5" name="Google Shape;13745;p70"/>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6" name="Google Shape;13746;p70"/>
          <p:cNvGrpSpPr/>
          <p:nvPr/>
        </p:nvGrpSpPr>
        <p:grpSpPr>
          <a:xfrm>
            <a:off x="5753997" y="2196694"/>
            <a:ext cx="351315" cy="351050"/>
            <a:chOff x="1413250" y="2680675"/>
            <a:chExt cx="297750" cy="297525"/>
          </a:xfrm>
        </p:grpSpPr>
        <p:sp>
          <p:nvSpPr>
            <p:cNvPr id="13747" name="Google Shape;13747;p7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1" name="Google Shape;13751;p70"/>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0"/>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0"/>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4" name="Google Shape;13754;p70"/>
          <p:cNvGrpSpPr/>
          <p:nvPr/>
        </p:nvGrpSpPr>
        <p:grpSpPr>
          <a:xfrm>
            <a:off x="6630407" y="2670311"/>
            <a:ext cx="350371" cy="348247"/>
            <a:chOff x="5045775" y="1946400"/>
            <a:chExt cx="296950" cy="295150"/>
          </a:xfrm>
        </p:grpSpPr>
        <p:sp>
          <p:nvSpPr>
            <p:cNvPr id="13755" name="Google Shape;13755;p7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70"/>
          <p:cNvGrpSpPr/>
          <p:nvPr/>
        </p:nvGrpSpPr>
        <p:grpSpPr>
          <a:xfrm>
            <a:off x="6629006" y="3179138"/>
            <a:ext cx="353174" cy="308573"/>
            <a:chOff x="5046550" y="2327025"/>
            <a:chExt cx="299325" cy="261525"/>
          </a:xfrm>
        </p:grpSpPr>
        <p:sp>
          <p:nvSpPr>
            <p:cNvPr id="13758" name="Google Shape;13758;p7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1" name="Google Shape;13761;p70"/>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2" name="Google Shape;13762;p70"/>
          <p:cNvGrpSpPr/>
          <p:nvPr/>
        </p:nvGrpSpPr>
        <p:grpSpPr>
          <a:xfrm>
            <a:off x="7956604" y="3608476"/>
            <a:ext cx="351315" cy="348513"/>
            <a:chOff x="6167350" y="2672800"/>
            <a:chExt cx="297750" cy="295375"/>
          </a:xfrm>
        </p:grpSpPr>
        <p:sp>
          <p:nvSpPr>
            <p:cNvPr id="13763" name="Google Shape;13763;p7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70"/>
          <p:cNvGrpSpPr/>
          <p:nvPr/>
        </p:nvGrpSpPr>
        <p:grpSpPr>
          <a:xfrm>
            <a:off x="6197601" y="1303709"/>
            <a:ext cx="347599" cy="350371"/>
            <a:chOff x="1777925" y="1953700"/>
            <a:chExt cx="294600" cy="296950"/>
          </a:xfrm>
        </p:grpSpPr>
        <p:sp>
          <p:nvSpPr>
            <p:cNvPr id="13769" name="Google Shape;13769;p7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70"/>
          <p:cNvGrpSpPr/>
          <p:nvPr/>
        </p:nvGrpSpPr>
        <p:grpSpPr>
          <a:xfrm>
            <a:off x="6213411" y="1756597"/>
            <a:ext cx="315977" cy="347599"/>
            <a:chOff x="1790525" y="2319150"/>
            <a:chExt cx="267800" cy="294600"/>
          </a:xfrm>
        </p:grpSpPr>
        <p:sp>
          <p:nvSpPr>
            <p:cNvPr id="13774" name="Google Shape;13774;p7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6" name="Google Shape;13776;p70"/>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7" name="Google Shape;13777;p70"/>
          <p:cNvGrpSpPr/>
          <p:nvPr/>
        </p:nvGrpSpPr>
        <p:grpSpPr>
          <a:xfrm>
            <a:off x="4866386" y="2670163"/>
            <a:ext cx="349457" cy="348542"/>
            <a:chOff x="3599700" y="1954475"/>
            <a:chExt cx="296175" cy="295400"/>
          </a:xfrm>
        </p:grpSpPr>
        <p:sp>
          <p:nvSpPr>
            <p:cNvPr id="13778" name="Google Shape;13778;p7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70"/>
          <p:cNvGrpSpPr/>
          <p:nvPr/>
        </p:nvGrpSpPr>
        <p:grpSpPr>
          <a:xfrm>
            <a:off x="4867316" y="3159626"/>
            <a:ext cx="347599" cy="347599"/>
            <a:chOff x="3601275" y="2319150"/>
            <a:chExt cx="294600" cy="294600"/>
          </a:xfrm>
        </p:grpSpPr>
        <p:sp>
          <p:nvSpPr>
            <p:cNvPr id="13782" name="Google Shape;13782;p7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4" name="Google Shape;13784;p70"/>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5" name="Google Shape;13785;p70"/>
          <p:cNvGrpSpPr/>
          <p:nvPr/>
        </p:nvGrpSpPr>
        <p:grpSpPr>
          <a:xfrm>
            <a:off x="7087019" y="2669721"/>
            <a:ext cx="328071" cy="349427"/>
            <a:chOff x="5421475" y="1945825"/>
            <a:chExt cx="278050" cy="296150"/>
          </a:xfrm>
        </p:grpSpPr>
        <p:sp>
          <p:nvSpPr>
            <p:cNvPr id="13786" name="Google Shape;13786;p7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4" name="Google Shape;13794;p70"/>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5" name="Google Shape;13795;p70"/>
          <p:cNvGrpSpPr/>
          <p:nvPr/>
        </p:nvGrpSpPr>
        <p:grpSpPr>
          <a:xfrm>
            <a:off x="7075869" y="3670273"/>
            <a:ext cx="350371" cy="224918"/>
            <a:chOff x="5411225" y="2726350"/>
            <a:chExt cx="296950" cy="190625"/>
          </a:xfrm>
        </p:grpSpPr>
        <p:sp>
          <p:nvSpPr>
            <p:cNvPr id="13796" name="Google Shape;13796;p7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70"/>
          <p:cNvGrpSpPr/>
          <p:nvPr/>
        </p:nvGrpSpPr>
        <p:grpSpPr>
          <a:xfrm>
            <a:off x="6185904" y="4059546"/>
            <a:ext cx="351286" cy="326390"/>
            <a:chOff x="6524150" y="1938725"/>
            <a:chExt cx="297725" cy="276625"/>
          </a:xfrm>
        </p:grpSpPr>
        <p:sp>
          <p:nvSpPr>
            <p:cNvPr id="13799" name="Google Shape;13799;p7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70"/>
          <p:cNvGrpSpPr/>
          <p:nvPr/>
        </p:nvGrpSpPr>
        <p:grpSpPr>
          <a:xfrm>
            <a:off x="6631047" y="1756007"/>
            <a:ext cx="363380" cy="348778"/>
            <a:chOff x="2140225" y="2318650"/>
            <a:chExt cx="307975" cy="295600"/>
          </a:xfrm>
        </p:grpSpPr>
        <p:sp>
          <p:nvSpPr>
            <p:cNvPr id="13804" name="Google Shape;13804;p7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70"/>
          <p:cNvGrpSpPr/>
          <p:nvPr/>
        </p:nvGrpSpPr>
        <p:grpSpPr>
          <a:xfrm>
            <a:off x="6636607" y="2197505"/>
            <a:ext cx="352259" cy="349427"/>
            <a:chOff x="2139425" y="2682250"/>
            <a:chExt cx="298550" cy="296150"/>
          </a:xfrm>
        </p:grpSpPr>
        <p:sp>
          <p:nvSpPr>
            <p:cNvPr id="13807" name="Google Shape;13807;p7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70"/>
          <p:cNvGrpSpPr/>
          <p:nvPr/>
        </p:nvGrpSpPr>
        <p:grpSpPr>
          <a:xfrm>
            <a:off x="5301219" y="2711991"/>
            <a:ext cx="350401" cy="264888"/>
            <a:chOff x="3962775" y="1990700"/>
            <a:chExt cx="296975" cy="224500"/>
          </a:xfrm>
        </p:grpSpPr>
        <p:sp>
          <p:nvSpPr>
            <p:cNvPr id="13812" name="Google Shape;13812;p7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70"/>
          <p:cNvGrpSpPr/>
          <p:nvPr/>
        </p:nvGrpSpPr>
        <p:grpSpPr>
          <a:xfrm>
            <a:off x="5301691" y="3158697"/>
            <a:ext cx="349457" cy="349457"/>
            <a:chOff x="3963575" y="2317575"/>
            <a:chExt cx="296175" cy="296175"/>
          </a:xfrm>
        </p:grpSpPr>
        <p:sp>
          <p:nvSpPr>
            <p:cNvPr id="13817" name="Google Shape;13817;p7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3" name="Google Shape;13833;p70"/>
          <p:cNvGrpSpPr/>
          <p:nvPr/>
        </p:nvGrpSpPr>
        <p:grpSpPr>
          <a:xfrm>
            <a:off x="5301691" y="3608476"/>
            <a:ext cx="349457" cy="348513"/>
            <a:chOff x="3962775" y="2683025"/>
            <a:chExt cx="296175" cy="295375"/>
          </a:xfrm>
        </p:grpSpPr>
        <p:sp>
          <p:nvSpPr>
            <p:cNvPr id="13834" name="Google Shape;13834;p7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7" name="Google Shape;13837;p70"/>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8" name="Google Shape;13838;p70"/>
          <p:cNvGrpSpPr/>
          <p:nvPr/>
        </p:nvGrpSpPr>
        <p:grpSpPr>
          <a:xfrm>
            <a:off x="7516228" y="3159168"/>
            <a:ext cx="348513" cy="348513"/>
            <a:chOff x="5775900" y="2308125"/>
            <a:chExt cx="295375" cy="295375"/>
          </a:xfrm>
        </p:grpSpPr>
        <p:sp>
          <p:nvSpPr>
            <p:cNvPr id="13839" name="Google Shape;13839;p7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70"/>
          <p:cNvGrpSpPr/>
          <p:nvPr/>
        </p:nvGrpSpPr>
        <p:grpSpPr>
          <a:xfrm>
            <a:off x="7537142" y="3608004"/>
            <a:ext cx="306686" cy="349457"/>
            <a:chOff x="5794025" y="2673575"/>
            <a:chExt cx="259925" cy="296175"/>
          </a:xfrm>
        </p:grpSpPr>
        <p:sp>
          <p:nvSpPr>
            <p:cNvPr id="13845" name="Google Shape;13845;p7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7" name="Google Shape;13847;p70"/>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0"/>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9" name="Google Shape;13849;p70"/>
          <p:cNvGrpSpPr/>
          <p:nvPr/>
        </p:nvGrpSpPr>
        <p:grpSpPr>
          <a:xfrm>
            <a:off x="6637536" y="1304166"/>
            <a:ext cx="350401" cy="349457"/>
            <a:chOff x="2141000" y="1954475"/>
            <a:chExt cx="296975" cy="296175"/>
          </a:xfrm>
        </p:grpSpPr>
        <p:sp>
          <p:nvSpPr>
            <p:cNvPr id="13850" name="Google Shape;13850;p7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57" name="Shape 13857"/>
        <p:cNvGrpSpPr/>
        <p:nvPr/>
      </p:nvGrpSpPr>
      <p:grpSpPr>
        <a:xfrm>
          <a:off x="0" y="0"/>
          <a:ext cx="0" cy="0"/>
          <a:chOff x="0" y="0"/>
          <a:chExt cx="0" cy="0"/>
        </a:xfrm>
      </p:grpSpPr>
      <p:sp>
        <p:nvSpPr>
          <p:cNvPr id="13858" name="Google Shape;13858;p71"/>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859" name="Google Shape;13859;p71"/>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860" name="Google Shape;13860;p71"/>
          <p:cNvGrpSpPr/>
          <p:nvPr/>
        </p:nvGrpSpPr>
        <p:grpSpPr>
          <a:xfrm>
            <a:off x="882957" y="1306638"/>
            <a:ext cx="292442" cy="355741"/>
            <a:chOff x="-35830350" y="1912725"/>
            <a:chExt cx="241050" cy="293225"/>
          </a:xfrm>
        </p:grpSpPr>
        <p:sp>
          <p:nvSpPr>
            <p:cNvPr id="13861" name="Google Shape;13861;p7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71"/>
          <p:cNvGrpSpPr/>
          <p:nvPr/>
        </p:nvGrpSpPr>
        <p:grpSpPr>
          <a:xfrm>
            <a:off x="851444" y="1766235"/>
            <a:ext cx="355468" cy="353587"/>
            <a:chOff x="-35854750" y="2272675"/>
            <a:chExt cx="293000" cy="291450"/>
          </a:xfrm>
        </p:grpSpPr>
        <p:sp>
          <p:nvSpPr>
            <p:cNvPr id="13864" name="Google Shape;13864;p7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7" name="Google Shape;13867;p71"/>
          <p:cNvGrpSpPr/>
          <p:nvPr/>
        </p:nvGrpSpPr>
        <p:grpSpPr>
          <a:xfrm>
            <a:off x="850958" y="2220821"/>
            <a:ext cx="356438" cy="354558"/>
            <a:chOff x="-35853975" y="2631825"/>
            <a:chExt cx="293800" cy="292250"/>
          </a:xfrm>
        </p:grpSpPr>
        <p:sp>
          <p:nvSpPr>
            <p:cNvPr id="13868" name="Google Shape;13868;p7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71"/>
          <p:cNvGrpSpPr/>
          <p:nvPr/>
        </p:nvGrpSpPr>
        <p:grpSpPr>
          <a:xfrm>
            <a:off x="3089562" y="1307714"/>
            <a:ext cx="353587" cy="353587"/>
            <a:chOff x="-34032200" y="1916675"/>
            <a:chExt cx="291450" cy="291450"/>
          </a:xfrm>
        </p:grpSpPr>
        <p:sp>
          <p:nvSpPr>
            <p:cNvPr id="13874" name="Google Shape;13874;p7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8" name="Google Shape;13878;p71"/>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9" name="Google Shape;13879;p71"/>
          <p:cNvGrpSpPr/>
          <p:nvPr/>
        </p:nvGrpSpPr>
        <p:grpSpPr>
          <a:xfrm>
            <a:off x="3089092" y="2220821"/>
            <a:ext cx="354527" cy="354558"/>
            <a:chOff x="-34032200" y="2634975"/>
            <a:chExt cx="292225" cy="292250"/>
          </a:xfrm>
        </p:grpSpPr>
        <p:sp>
          <p:nvSpPr>
            <p:cNvPr id="13880" name="Google Shape;13880;p7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71"/>
          <p:cNvGrpSpPr/>
          <p:nvPr/>
        </p:nvGrpSpPr>
        <p:grpSpPr>
          <a:xfrm>
            <a:off x="1739487" y="2687069"/>
            <a:ext cx="358379" cy="354527"/>
            <a:chOff x="-32245875" y="1938725"/>
            <a:chExt cx="295400" cy="292225"/>
          </a:xfrm>
        </p:grpSpPr>
        <p:sp>
          <p:nvSpPr>
            <p:cNvPr id="13884" name="Google Shape;13884;p7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71"/>
          <p:cNvGrpSpPr/>
          <p:nvPr/>
        </p:nvGrpSpPr>
        <p:grpSpPr>
          <a:xfrm>
            <a:off x="1736150" y="3156468"/>
            <a:ext cx="365052" cy="352162"/>
            <a:chOff x="-32243500" y="2299850"/>
            <a:chExt cx="300900" cy="290275"/>
          </a:xfrm>
        </p:grpSpPr>
        <p:sp>
          <p:nvSpPr>
            <p:cNvPr id="13888" name="Google Shape;13888;p7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0" name="Google Shape;13890;p71"/>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1" name="Google Shape;13891;p71"/>
          <p:cNvGrpSpPr/>
          <p:nvPr/>
        </p:nvGrpSpPr>
        <p:grpSpPr>
          <a:xfrm>
            <a:off x="1299432" y="1306759"/>
            <a:ext cx="354527" cy="355498"/>
            <a:chOff x="-35495600" y="1912725"/>
            <a:chExt cx="292225" cy="293025"/>
          </a:xfrm>
        </p:grpSpPr>
        <p:sp>
          <p:nvSpPr>
            <p:cNvPr id="13892" name="Google Shape;13892;p7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5" name="Google Shape;13895;p71"/>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6" name="Google Shape;13896;p71"/>
          <p:cNvGrpSpPr/>
          <p:nvPr/>
        </p:nvGrpSpPr>
        <p:grpSpPr>
          <a:xfrm>
            <a:off x="1299432" y="2221307"/>
            <a:ext cx="354527" cy="353587"/>
            <a:chOff x="-35495600" y="2631825"/>
            <a:chExt cx="292225" cy="291450"/>
          </a:xfrm>
        </p:grpSpPr>
        <p:sp>
          <p:nvSpPr>
            <p:cNvPr id="13897" name="Google Shape;13897;p7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71"/>
          <p:cNvGrpSpPr/>
          <p:nvPr/>
        </p:nvGrpSpPr>
        <p:grpSpPr>
          <a:xfrm>
            <a:off x="3537081" y="1307714"/>
            <a:ext cx="353587" cy="353587"/>
            <a:chOff x="-33673825" y="1916675"/>
            <a:chExt cx="291450" cy="291450"/>
          </a:xfrm>
        </p:grpSpPr>
        <p:sp>
          <p:nvSpPr>
            <p:cNvPr id="13902" name="Google Shape;13902;p7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71"/>
          <p:cNvGrpSpPr/>
          <p:nvPr/>
        </p:nvGrpSpPr>
        <p:grpSpPr>
          <a:xfrm>
            <a:off x="3534700" y="1765295"/>
            <a:ext cx="358349" cy="355468"/>
            <a:chOff x="-33676975" y="2275050"/>
            <a:chExt cx="295375" cy="293000"/>
          </a:xfrm>
        </p:grpSpPr>
        <p:sp>
          <p:nvSpPr>
            <p:cNvPr id="13907" name="Google Shape;13907;p7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71"/>
          <p:cNvGrpSpPr/>
          <p:nvPr/>
        </p:nvGrpSpPr>
        <p:grpSpPr>
          <a:xfrm>
            <a:off x="3537081" y="2220594"/>
            <a:ext cx="353587" cy="355013"/>
            <a:chOff x="-33673825" y="2634975"/>
            <a:chExt cx="291450" cy="292625"/>
          </a:xfrm>
        </p:grpSpPr>
        <p:sp>
          <p:nvSpPr>
            <p:cNvPr id="13911" name="Google Shape;13911;p7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71"/>
          <p:cNvGrpSpPr/>
          <p:nvPr/>
        </p:nvGrpSpPr>
        <p:grpSpPr>
          <a:xfrm>
            <a:off x="2205089" y="2687509"/>
            <a:ext cx="329687" cy="353648"/>
            <a:chOff x="-31874100" y="1939525"/>
            <a:chExt cx="271750" cy="291500"/>
          </a:xfrm>
        </p:grpSpPr>
        <p:sp>
          <p:nvSpPr>
            <p:cNvPr id="13914" name="Google Shape;13914;p7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6" name="Google Shape;13916;p71"/>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7" name="Google Shape;13917;p71"/>
          <p:cNvGrpSpPr/>
          <p:nvPr/>
        </p:nvGrpSpPr>
        <p:grpSpPr>
          <a:xfrm>
            <a:off x="2186451" y="3616531"/>
            <a:ext cx="366963" cy="352768"/>
            <a:chOff x="-31889075" y="2658950"/>
            <a:chExt cx="302475" cy="290775"/>
          </a:xfrm>
        </p:grpSpPr>
        <p:sp>
          <p:nvSpPr>
            <p:cNvPr id="13918" name="Google Shape;13918;p7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0" name="Google Shape;13920;p71"/>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1" name="Google Shape;13921;p71"/>
          <p:cNvGrpSpPr/>
          <p:nvPr/>
        </p:nvGrpSpPr>
        <p:grpSpPr>
          <a:xfrm>
            <a:off x="1747421" y="1306759"/>
            <a:ext cx="354527" cy="355498"/>
            <a:chOff x="-35136450" y="1912725"/>
            <a:chExt cx="292225" cy="293025"/>
          </a:xfrm>
        </p:grpSpPr>
        <p:sp>
          <p:nvSpPr>
            <p:cNvPr id="13922" name="Google Shape;13922;p7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71"/>
          <p:cNvGrpSpPr/>
          <p:nvPr/>
        </p:nvGrpSpPr>
        <p:grpSpPr>
          <a:xfrm>
            <a:off x="1747891" y="1765978"/>
            <a:ext cx="353587" cy="354103"/>
            <a:chOff x="-35134875" y="2272675"/>
            <a:chExt cx="291450" cy="291875"/>
          </a:xfrm>
        </p:grpSpPr>
        <p:sp>
          <p:nvSpPr>
            <p:cNvPr id="13926" name="Google Shape;13926;p7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71"/>
          <p:cNvGrpSpPr/>
          <p:nvPr/>
        </p:nvGrpSpPr>
        <p:grpSpPr>
          <a:xfrm>
            <a:off x="1789458" y="2221307"/>
            <a:ext cx="270453" cy="353587"/>
            <a:chOff x="-35101800" y="2631050"/>
            <a:chExt cx="222925" cy="291450"/>
          </a:xfrm>
        </p:grpSpPr>
        <p:sp>
          <p:nvSpPr>
            <p:cNvPr id="13931" name="Google Shape;13931;p7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5" name="Google Shape;13935;p71"/>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6" name="Google Shape;13936;p71"/>
          <p:cNvGrpSpPr/>
          <p:nvPr/>
        </p:nvGrpSpPr>
        <p:grpSpPr>
          <a:xfrm>
            <a:off x="3977510" y="1765295"/>
            <a:ext cx="353587" cy="355468"/>
            <a:chOff x="-33314675" y="2275050"/>
            <a:chExt cx="291450" cy="293000"/>
          </a:xfrm>
        </p:grpSpPr>
        <p:sp>
          <p:nvSpPr>
            <p:cNvPr id="13937" name="Google Shape;13937;p7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0" name="Google Shape;13940;p71"/>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1" name="Google Shape;13941;p71"/>
          <p:cNvGrpSpPr/>
          <p:nvPr/>
        </p:nvGrpSpPr>
        <p:grpSpPr>
          <a:xfrm>
            <a:off x="2639701" y="2687555"/>
            <a:ext cx="353587" cy="353557"/>
            <a:chOff x="-31523625" y="1939525"/>
            <a:chExt cx="291450" cy="291425"/>
          </a:xfrm>
        </p:grpSpPr>
        <p:sp>
          <p:nvSpPr>
            <p:cNvPr id="13942" name="Google Shape;13942;p7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71"/>
          <p:cNvGrpSpPr/>
          <p:nvPr/>
        </p:nvGrpSpPr>
        <p:grpSpPr>
          <a:xfrm>
            <a:off x="2638746" y="3155755"/>
            <a:ext cx="355498" cy="353587"/>
            <a:chOff x="-31523625" y="2298675"/>
            <a:chExt cx="293025" cy="291450"/>
          </a:xfrm>
        </p:grpSpPr>
        <p:sp>
          <p:nvSpPr>
            <p:cNvPr id="13954" name="Google Shape;13954;p7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7" name="Google Shape;13957;p71"/>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1"/>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9" name="Google Shape;13959;p71"/>
          <p:cNvGrpSpPr/>
          <p:nvPr/>
        </p:nvGrpSpPr>
        <p:grpSpPr>
          <a:xfrm>
            <a:off x="2205934" y="1307729"/>
            <a:ext cx="331598" cy="353557"/>
            <a:chOff x="-34767825" y="1914325"/>
            <a:chExt cx="273325" cy="291425"/>
          </a:xfrm>
        </p:grpSpPr>
        <p:sp>
          <p:nvSpPr>
            <p:cNvPr id="13960" name="Google Shape;13960;p7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71"/>
          <p:cNvGrpSpPr/>
          <p:nvPr/>
        </p:nvGrpSpPr>
        <p:grpSpPr>
          <a:xfrm>
            <a:off x="2193513" y="1765280"/>
            <a:ext cx="356438" cy="355498"/>
            <a:chOff x="-34778075" y="2272675"/>
            <a:chExt cx="293800" cy="293025"/>
          </a:xfrm>
        </p:grpSpPr>
        <p:sp>
          <p:nvSpPr>
            <p:cNvPr id="13964" name="Google Shape;13964;p7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7" name="Google Shape;13967;p71"/>
          <p:cNvGrpSpPr/>
          <p:nvPr/>
        </p:nvGrpSpPr>
        <p:grpSpPr>
          <a:xfrm>
            <a:off x="2194939" y="2221307"/>
            <a:ext cx="353587" cy="353587"/>
            <a:chOff x="-34776500" y="2631825"/>
            <a:chExt cx="291450" cy="291450"/>
          </a:xfrm>
        </p:grpSpPr>
        <p:sp>
          <p:nvSpPr>
            <p:cNvPr id="13968" name="Google Shape;13968;p7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71"/>
          <p:cNvGrpSpPr/>
          <p:nvPr/>
        </p:nvGrpSpPr>
        <p:grpSpPr>
          <a:xfrm>
            <a:off x="853628" y="2685160"/>
            <a:ext cx="354527" cy="358349"/>
            <a:chOff x="-32956300" y="1915900"/>
            <a:chExt cx="292225" cy="295375"/>
          </a:xfrm>
        </p:grpSpPr>
        <p:sp>
          <p:nvSpPr>
            <p:cNvPr id="13972" name="Google Shape;13972;p7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4" name="Google Shape;13974;p71"/>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1"/>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6" name="Google Shape;13976;p71"/>
          <p:cNvGrpSpPr/>
          <p:nvPr/>
        </p:nvGrpSpPr>
        <p:grpSpPr>
          <a:xfrm>
            <a:off x="3081101" y="2687555"/>
            <a:ext cx="356438" cy="353557"/>
            <a:chOff x="-31166825" y="1939525"/>
            <a:chExt cx="293800" cy="291425"/>
          </a:xfrm>
        </p:grpSpPr>
        <p:sp>
          <p:nvSpPr>
            <p:cNvPr id="13977" name="Google Shape;13977;p7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8" name="Google Shape;13988;p71"/>
          <p:cNvGrpSpPr/>
          <p:nvPr/>
        </p:nvGrpSpPr>
        <p:grpSpPr>
          <a:xfrm>
            <a:off x="3082057" y="3155482"/>
            <a:ext cx="354527" cy="354133"/>
            <a:chOff x="-31165250" y="2298675"/>
            <a:chExt cx="292225" cy="291900"/>
          </a:xfrm>
        </p:grpSpPr>
        <p:sp>
          <p:nvSpPr>
            <p:cNvPr id="13989" name="Google Shape;13989;p7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71"/>
          <p:cNvGrpSpPr/>
          <p:nvPr/>
        </p:nvGrpSpPr>
        <p:grpSpPr>
          <a:xfrm>
            <a:off x="3082542" y="3616136"/>
            <a:ext cx="353557" cy="353557"/>
            <a:chOff x="-31164450" y="2657050"/>
            <a:chExt cx="291425" cy="291425"/>
          </a:xfrm>
        </p:grpSpPr>
        <p:sp>
          <p:nvSpPr>
            <p:cNvPr id="13993" name="Google Shape;13993;p7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7" name="Google Shape;13997;p71"/>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8" name="Google Shape;13998;p71"/>
          <p:cNvGrpSpPr/>
          <p:nvPr/>
        </p:nvGrpSpPr>
        <p:grpSpPr>
          <a:xfrm>
            <a:off x="2632987" y="1307366"/>
            <a:ext cx="358349" cy="354285"/>
            <a:chOff x="-34421275" y="1912725"/>
            <a:chExt cx="295375" cy="292025"/>
          </a:xfrm>
        </p:grpSpPr>
        <p:sp>
          <p:nvSpPr>
            <p:cNvPr id="13999" name="Google Shape;13999;p7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1" name="Google Shape;14001;p71"/>
          <p:cNvGrpSpPr/>
          <p:nvPr/>
        </p:nvGrpSpPr>
        <p:grpSpPr>
          <a:xfrm>
            <a:off x="2632032" y="1765280"/>
            <a:ext cx="360260" cy="355498"/>
            <a:chOff x="-34418125" y="2271100"/>
            <a:chExt cx="296950" cy="293025"/>
          </a:xfrm>
        </p:grpSpPr>
        <p:sp>
          <p:nvSpPr>
            <p:cNvPr id="14002" name="Google Shape;14002;p7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71"/>
          <p:cNvGrpSpPr/>
          <p:nvPr/>
        </p:nvGrpSpPr>
        <p:grpSpPr>
          <a:xfrm>
            <a:off x="2632987" y="2221307"/>
            <a:ext cx="358349" cy="353587"/>
            <a:chOff x="-34421275" y="2631050"/>
            <a:chExt cx="295375" cy="291450"/>
          </a:xfrm>
        </p:grpSpPr>
        <p:sp>
          <p:nvSpPr>
            <p:cNvPr id="14008" name="Google Shape;14008;p7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2" name="Google Shape;14012;p71"/>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1"/>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1"/>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5" name="Google Shape;14015;p71"/>
          <p:cNvGrpSpPr/>
          <p:nvPr/>
        </p:nvGrpSpPr>
        <p:grpSpPr>
          <a:xfrm>
            <a:off x="3537620" y="2688025"/>
            <a:ext cx="353587" cy="352617"/>
            <a:chOff x="-30805300" y="1938725"/>
            <a:chExt cx="291450" cy="290650"/>
          </a:xfrm>
        </p:grpSpPr>
        <p:sp>
          <p:nvSpPr>
            <p:cNvPr id="14016" name="Google Shape;14016;p7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71"/>
          <p:cNvGrpSpPr/>
          <p:nvPr/>
        </p:nvGrpSpPr>
        <p:grpSpPr>
          <a:xfrm>
            <a:off x="3538105" y="3155952"/>
            <a:ext cx="352617" cy="353193"/>
            <a:chOff x="-30805300" y="2298675"/>
            <a:chExt cx="290650" cy="291125"/>
          </a:xfrm>
        </p:grpSpPr>
        <p:sp>
          <p:nvSpPr>
            <p:cNvPr id="14019" name="Google Shape;14019;p7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71"/>
          <p:cNvGrpSpPr/>
          <p:nvPr/>
        </p:nvGrpSpPr>
        <p:grpSpPr>
          <a:xfrm>
            <a:off x="3537635" y="3616136"/>
            <a:ext cx="353557" cy="353557"/>
            <a:chOff x="-30806075" y="2657050"/>
            <a:chExt cx="291425" cy="291425"/>
          </a:xfrm>
        </p:grpSpPr>
        <p:sp>
          <p:nvSpPr>
            <p:cNvPr id="14024" name="Google Shape;14024;p7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71"/>
          <p:cNvGrpSpPr/>
          <p:nvPr/>
        </p:nvGrpSpPr>
        <p:grpSpPr>
          <a:xfrm>
            <a:off x="2639681" y="4073943"/>
            <a:ext cx="353557" cy="353557"/>
            <a:chOff x="-30064925" y="2332550"/>
            <a:chExt cx="291425" cy="291425"/>
          </a:xfrm>
        </p:grpSpPr>
        <p:sp>
          <p:nvSpPr>
            <p:cNvPr id="14028" name="Google Shape;14028;p7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71"/>
          <p:cNvGrpSpPr/>
          <p:nvPr/>
        </p:nvGrpSpPr>
        <p:grpSpPr>
          <a:xfrm>
            <a:off x="3983068" y="2683443"/>
            <a:ext cx="348855" cy="347879"/>
            <a:chOff x="2821450" y="2957850"/>
            <a:chExt cx="259275" cy="258550"/>
          </a:xfrm>
        </p:grpSpPr>
        <p:sp>
          <p:nvSpPr>
            <p:cNvPr id="14032" name="Google Shape;14032;p7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4035" name="Google Shape;14035;p71"/>
          <p:cNvGrpSpPr/>
          <p:nvPr/>
        </p:nvGrpSpPr>
        <p:grpSpPr>
          <a:xfrm>
            <a:off x="4858100" y="1304461"/>
            <a:ext cx="361090" cy="361090"/>
            <a:chOff x="-57970450" y="1903275"/>
            <a:chExt cx="318225" cy="318225"/>
          </a:xfrm>
        </p:grpSpPr>
        <p:sp>
          <p:nvSpPr>
            <p:cNvPr id="14036" name="Google Shape;14036;p71"/>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1"/>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1"/>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1"/>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71"/>
          <p:cNvGrpSpPr/>
          <p:nvPr/>
        </p:nvGrpSpPr>
        <p:grpSpPr>
          <a:xfrm>
            <a:off x="4880000" y="1780418"/>
            <a:ext cx="317290" cy="359303"/>
            <a:chOff x="-57950750" y="2296300"/>
            <a:chExt cx="279625" cy="316650"/>
          </a:xfrm>
        </p:grpSpPr>
        <p:sp>
          <p:nvSpPr>
            <p:cNvPr id="14041" name="Google Shape;14041;p7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71"/>
          <p:cNvGrpSpPr/>
          <p:nvPr/>
        </p:nvGrpSpPr>
        <p:grpSpPr>
          <a:xfrm>
            <a:off x="4858214" y="2232094"/>
            <a:ext cx="360863" cy="360211"/>
            <a:chOff x="-57969675" y="2687750"/>
            <a:chExt cx="318025" cy="317450"/>
          </a:xfrm>
        </p:grpSpPr>
        <p:sp>
          <p:nvSpPr>
            <p:cNvPr id="14046" name="Google Shape;14046;p71"/>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1"/>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1"/>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1"/>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0" name="Google Shape;14050;p71"/>
          <p:cNvGrpSpPr/>
          <p:nvPr/>
        </p:nvGrpSpPr>
        <p:grpSpPr>
          <a:xfrm>
            <a:off x="7067397" y="1304461"/>
            <a:ext cx="363785" cy="361090"/>
            <a:chOff x="-56012425" y="1903275"/>
            <a:chExt cx="320600" cy="318225"/>
          </a:xfrm>
        </p:grpSpPr>
        <p:sp>
          <p:nvSpPr>
            <p:cNvPr id="14051" name="Google Shape;14051;p71"/>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1"/>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71"/>
          <p:cNvGrpSpPr/>
          <p:nvPr/>
        </p:nvGrpSpPr>
        <p:grpSpPr>
          <a:xfrm>
            <a:off x="7068290" y="1778631"/>
            <a:ext cx="361998" cy="361998"/>
            <a:chOff x="-56010850" y="2294725"/>
            <a:chExt cx="319025" cy="319025"/>
          </a:xfrm>
        </p:grpSpPr>
        <p:sp>
          <p:nvSpPr>
            <p:cNvPr id="14054" name="Google Shape;14054;p71"/>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1"/>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1"/>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1"/>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71"/>
          <p:cNvGrpSpPr/>
          <p:nvPr/>
        </p:nvGrpSpPr>
        <p:grpSpPr>
          <a:xfrm>
            <a:off x="7068305" y="2231215"/>
            <a:ext cx="361969" cy="361090"/>
            <a:chOff x="-56010050" y="2686975"/>
            <a:chExt cx="319000" cy="318225"/>
          </a:xfrm>
        </p:grpSpPr>
        <p:sp>
          <p:nvSpPr>
            <p:cNvPr id="14059" name="Google Shape;14059;p71"/>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1"/>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1"/>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1"/>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71"/>
          <p:cNvGrpSpPr/>
          <p:nvPr/>
        </p:nvGrpSpPr>
        <p:grpSpPr>
          <a:xfrm>
            <a:off x="5753801" y="2684124"/>
            <a:ext cx="361998" cy="361090"/>
            <a:chOff x="-54081175" y="1903275"/>
            <a:chExt cx="319025" cy="318225"/>
          </a:xfrm>
        </p:grpSpPr>
        <p:sp>
          <p:nvSpPr>
            <p:cNvPr id="14064" name="Google Shape;14064;p71"/>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1"/>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6" name="Google Shape;14066;p71"/>
          <p:cNvGrpSpPr/>
          <p:nvPr/>
        </p:nvGrpSpPr>
        <p:grpSpPr>
          <a:xfrm>
            <a:off x="5776154" y="3137587"/>
            <a:ext cx="317290" cy="360211"/>
            <a:chOff x="-54063050" y="2296300"/>
            <a:chExt cx="279625" cy="317450"/>
          </a:xfrm>
        </p:grpSpPr>
        <p:sp>
          <p:nvSpPr>
            <p:cNvPr id="14067" name="Google Shape;14067;p71"/>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1"/>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1"/>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1"/>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71"/>
          <p:cNvGrpSpPr/>
          <p:nvPr/>
        </p:nvGrpSpPr>
        <p:grpSpPr>
          <a:xfrm>
            <a:off x="5776154" y="3601649"/>
            <a:ext cx="317290" cy="361033"/>
            <a:chOff x="-54061475" y="2685450"/>
            <a:chExt cx="279625" cy="318175"/>
          </a:xfrm>
        </p:grpSpPr>
        <p:sp>
          <p:nvSpPr>
            <p:cNvPr id="14072" name="Google Shape;14072;p71"/>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1"/>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1"/>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1"/>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71"/>
          <p:cNvGrpSpPr/>
          <p:nvPr/>
        </p:nvGrpSpPr>
        <p:grpSpPr>
          <a:xfrm>
            <a:off x="8029690" y="2693967"/>
            <a:ext cx="275278" cy="361969"/>
            <a:chOff x="-52074300" y="1911950"/>
            <a:chExt cx="242600" cy="319000"/>
          </a:xfrm>
        </p:grpSpPr>
        <p:sp>
          <p:nvSpPr>
            <p:cNvPr id="14077" name="Google Shape;14077;p71"/>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1"/>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1"/>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1"/>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71"/>
          <p:cNvGrpSpPr/>
          <p:nvPr/>
        </p:nvGrpSpPr>
        <p:grpSpPr>
          <a:xfrm>
            <a:off x="5287689" y="1305369"/>
            <a:ext cx="361998" cy="361090"/>
            <a:chOff x="-57578225" y="1904075"/>
            <a:chExt cx="319025" cy="318225"/>
          </a:xfrm>
        </p:grpSpPr>
        <p:sp>
          <p:nvSpPr>
            <p:cNvPr id="14082" name="Google Shape;14082;p7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71"/>
          <p:cNvGrpSpPr/>
          <p:nvPr/>
        </p:nvGrpSpPr>
        <p:grpSpPr>
          <a:xfrm>
            <a:off x="5310042" y="1778631"/>
            <a:ext cx="317290" cy="361090"/>
            <a:chOff x="-57558525" y="2294725"/>
            <a:chExt cx="279625" cy="318225"/>
          </a:xfrm>
        </p:grpSpPr>
        <p:sp>
          <p:nvSpPr>
            <p:cNvPr id="14087" name="Google Shape;14087;p71"/>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1"/>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1"/>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1"/>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1"/>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71"/>
          <p:cNvGrpSpPr/>
          <p:nvPr/>
        </p:nvGrpSpPr>
        <p:grpSpPr>
          <a:xfrm>
            <a:off x="5285901" y="2231215"/>
            <a:ext cx="365572" cy="361969"/>
            <a:chOff x="-57579800" y="2686975"/>
            <a:chExt cx="322175" cy="319000"/>
          </a:xfrm>
        </p:grpSpPr>
        <p:sp>
          <p:nvSpPr>
            <p:cNvPr id="14093" name="Google Shape;14093;p71"/>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1"/>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5" name="Google Shape;14095;p71"/>
          <p:cNvGrpSpPr/>
          <p:nvPr/>
        </p:nvGrpSpPr>
        <p:grpSpPr>
          <a:xfrm>
            <a:off x="7510682" y="1778631"/>
            <a:ext cx="367359" cy="361090"/>
            <a:chOff x="-55620975" y="2294725"/>
            <a:chExt cx="323750" cy="318225"/>
          </a:xfrm>
        </p:grpSpPr>
        <p:sp>
          <p:nvSpPr>
            <p:cNvPr id="14096" name="Google Shape;14096;p71"/>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1"/>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1"/>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1"/>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1"/>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1"/>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71"/>
          <p:cNvGrpSpPr/>
          <p:nvPr/>
        </p:nvGrpSpPr>
        <p:grpSpPr>
          <a:xfrm>
            <a:off x="7512923" y="2231130"/>
            <a:ext cx="362877" cy="361175"/>
            <a:chOff x="-55620175" y="2686900"/>
            <a:chExt cx="319800" cy="318300"/>
          </a:xfrm>
        </p:grpSpPr>
        <p:sp>
          <p:nvSpPr>
            <p:cNvPr id="14103" name="Google Shape;14103;p71"/>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1"/>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1"/>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1"/>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71"/>
          <p:cNvGrpSpPr/>
          <p:nvPr/>
        </p:nvGrpSpPr>
        <p:grpSpPr>
          <a:xfrm>
            <a:off x="6198887" y="2684124"/>
            <a:ext cx="361969" cy="361090"/>
            <a:chOff x="-53690500" y="1903275"/>
            <a:chExt cx="319000" cy="318225"/>
          </a:xfrm>
        </p:grpSpPr>
        <p:sp>
          <p:nvSpPr>
            <p:cNvPr id="14108" name="Google Shape;14108;p71"/>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1"/>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1"/>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1"/>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71"/>
          <p:cNvGrpSpPr/>
          <p:nvPr/>
        </p:nvGrpSpPr>
        <p:grpSpPr>
          <a:xfrm>
            <a:off x="6221226" y="3137587"/>
            <a:ext cx="317290" cy="359303"/>
            <a:chOff x="-53670800" y="2296300"/>
            <a:chExt cx="279625" cy="316650"/>
          </a:xfrm>
        </p:grpSpPr>
        <p:sp>
          <p:nvSpPr>
            <p:cNvPr id="14113" name="Google Shape;14113;p71"/>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1"/>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1"/>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1"/>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7" name="Google Shape;14117;p71"/>
          <p:cNvGrpSpPr/>
          <p:nvPr/>
        </p:nvGrpSpPr>
        <p:grpSpPr>
          <a:xfrm>
            <a:off x="6198887" y="3602925"/>
            <a:ext cx="361969" cy="361544"/>
            <a:chOff x="-53690500" y="2686575"/>
            <a:chExt cx="319000" cy="318625"/>
          </a:xfrm>
        </p:grpSpPr>
        <p:sp>
          <p:nvSpPr>
            <p:cNvPr id="14118" name="Google Shape;14118;p71"/>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1"/>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1"/>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1"/>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71"/>
          <p:cNvGrpSpPr/>
          <p:nvPr/>
        </p:nvGrpSpPr>
        <p:grpSpPr>
          <a:xfrm>
            <a:off x="8008669" y="3145785"/>
            <a:ext cx="317319" cy="360948"/>
            <a:chOff x="-52092425" y="2303525"/>
            <a:chExt cx="279650" cy="318100"/>
          </a:xfrm>
        </p:grpSpPr>
        <p:sp>
          <p:nvSpPr>
            <p:cNvPr id="14123" name="Google Shape;14123;p71"/>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1"/>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1"/>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1"/>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1"/>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71"/>
          <p:cNvGrpSpPr/>
          <p:nvPr/>
        </p:nvGrpSpPr>
        <p:grpSpPr>
          <a:xfrm>
            <a:off x="5727728" y="1306249"/>
            <a:ext cx="363756" cy="361090"/>
            <a:chOff x="-57189125" y="1904850"/>
            <a:chExt cx="320575" cy="318225"/>
          </a:xfrm>
        </p:grpSpPr>
        <p:sp>
          <p:nvSpPr>
            <p:cNvPr id="14129" name="Google Shape;14129;p71"/>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1"/>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1"/>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1"/>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1"/>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71"/>
          <p:cNvGrpSpPr/>
          <p:nvPr/>
        </p:nvGrpSpPr>
        <p:grpSpPr>
          <a:xfrm>
            <a:off x="5728621" y="1800985"/>
            <a:ext cx="361969" cy="316411"/>
            <a:chOff x="-57187550" y="2314425"/>
            <a:chExt cx="319000" cy="278850"/>
          </a:xfrm>
        </p:grpSpPr>
        <p:sp>
          <p:nvSpPr>
            <p:cNvPr id="14135" name="Google Shape;14135;p71"/>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1"/>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1"/>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1"/>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71"/>
          <p:cNvGrpSpPr/>
          <p:nvPr/>
        </p:nvGrpSpPr>
        <p:grpSpPr>
          <a:xfrm>
            <a:off x="5745585" y="2230534"/>
            <a:ext cx="328042" cy="361771"/>
            <a:chOff x="-57172600" y="2686375"/>
            <a:chExt cx="289100" cy="318825"/>
          </a:xfrm>
        </p:grpSpPr>
        <p:sp>
          <p:nvSpPr>
            <p:cNvPr id="14140" name="Google Shape;14140;p71"/>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1"/>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71"/>
          <p:cNvGrpSpPr/>
          <p:nvPr/>
        </p:nvGrpSpPr>
        <p:grpSpPr>
          <a:xfrm>
            <a:off x="7958434" y="1304461"/>
            <a:ext cx="361090" cy="359303"/>
            <a:chOff x="-55225575" y="1903275"/>
            <a:chExt cx="318225" cy="316650"/>
          </a:xfrm>
        </p:grpSpPr>
        <p:sp>
          <p:nvSpPr>
            <p:cNvPr id="14143" name="Google Shape;14143;p71"/>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1"/>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1"/>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1"/>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1"/>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71"/>
          <p:cNvGrpSpPr/>
          <p:nvPr/>
        </p:nvGrpSpPr>
        <p:grpSpPr>
          <a:xfrm>
            <a:off x="7969611" y="1780418"/>
            <a:ext cx="338736" cy="359303"/>
            <a:chOff x="-55217700" y="2296300"/>
            <a:chExt cx="298525" cy="316650"/>
          </a:xfrm>
        </p:grpSpPr>
        <p:sp>
          <p:nvSpPr>
            <p:cNvPr id="14149" name="Google Shape;14149;p71"/>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1"/>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1"/>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1"/>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71"/>
          <p:cNvGrpSpPr/>
          <p:nvPr/>
        </p:nvGrpSpPr>
        <p:grpSpPr>
          <a:xfrm>
            <a:off x="7957541" y="2233002"/>
            <a:ext cx="362877" cy="359303"/>
            <a:chOff x="-55229525" y="2688550"/>
            <a:chExt cx="319800" cy="316650"/>
          </a:xfrm>
        </p:grpSpPr>
        <p:sp>
          <p:nvSpPr>
            <p:cNvPr id="14154" name="Google Shape;14154;p71"/>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1"/>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1"/>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1"/>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71"/>
          <p:cNvGrpSpPr/>
          <p:nvPr/>
        </p:nvGrpSpPr>
        <p:grpSpPr>
          <a:xfrm>
            <a:off x="6653760" y="2684124"/>
            <a:ext cx="338765" cy="361090"/>
            <a:chOff x="-53288825" y="1903275"/>
            <a:chExt cx="298550" cy="318225"/>
          </a:xfrm>
        </p:grpSpPr>
        <p:sp>
          <p:nvSpPr>
            <p:cNvPr id="14159" name="Google Shape;14159;p71"/>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1"/>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1"/>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71"/>
          <p:cNvGrpSpPr/>
          <p:nvPr/>
        </p:nvGrpSpPr>
        <p:grpSpPr>
          <a:xfrm>
            <a:off x="6642143" y="3135800"/>
            <a:ext cx="361998" cy="361090"/>
            <a:chOff x="-53299850" y="2294725"/>
            <a:chExt cx="319025" cy="318225"/>
          </a:xfrm>
        </p:grpSpPr>
        <p:sp>
          <p:nvSpPr>
            <p:cNvPr id="14163" name="Google Shape;14163;p71"/>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1"/>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71"/>
          <p:cNvGrpSpPr/>
          <p:nvPr/>
        </p:nvGrpSpPr>
        <p:grpSpPr>
          <a:xfrm>
            <a:off x="6664936" y="3604259"/>
            <a:ext cx="316411" cy="360211"/>
            <a:chOff x="-53278575" y="2687750"/>
            <a:chExt cx="278850" cy="317450"/>
          </a:xfrm>
        </p:grpSpPr>
        <p:sp>
          <p:nvSpPr>
            <p:cNvPr id="14166" name="Google Shape;14166;p71"/>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1"/>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1"/>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1"/>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71"/>
          <p:cNvGrpSpPr/>
          <p:nvPr/>
        </p:nvGrpSpPr>
        <p:grpSpPr>
          <a:xfrm>
            <a:off x="7986330" y="3603947"/>
            <a:ext cx="361998" cy="362310"/>
            <a:chOff x="-52101875" y="2687475"/>
            <a:chExt cx="319025" cy="319300"/>
          </a:xfrm>
        </p:grpSpPr>
        <p:sp>
          <p:nvSpPr>
            <p:cNvPr id="14171" name="Google Shape;14171;p71"/>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1"/>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1"/>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1"/>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71"/>
          <p:cNvGrpSpPr/>
          <p:nvPr/>
        </p:nvGrpSpPr>
        <p:grpSpPr>
          <a:xfrm>
            <a:off x="6201079" y="1305369"/>
            <a:ext cx="317290" cy="361090"/>
            <a:chOff x="-56774050" y="1904075"/>
            <a:chExt cx="279625" cy="318225"/>
          </a:xfrm>
        </p:grpSpPr>
        <p:sp>
          <p:nvSpPr>
            <p:cNvPr id="14176" name="Google Shape;14176;p71"/>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1"/>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71"/>
          <p:cNvGrpSpPr/>
          <p:nvPr/>
        </p:nvGrpSpPr>
        <p:grpSpPr>
          <a:xfrm>
            <a:off x="6201079" y="1778631"/>
            <a:ext cx="317290" cy="361090"/>
            <a:chOff x="-56774850" y="2294725"/>
            <a:chExt cx="279625" cy="318225"/>
          </a:xfrm>
        </p:grpSpPr>
        <p:sp>
          <p:nvSpPr>
            <p:cNvPr id="14179" name="Google Shape;14179;p71"/>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1"/>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1"/>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71"/>
          <p:cNvGrpSpPr/>
          <p:nvPr/>
        </p:nvGrpSpPr>
        <p:grpSpPr>
          <a:xfrm>
            <a:off x="6222086" y="2231215"/>
            <a:ext cx="275278" cy="360182"/>
            <a:chOff x="-56756725" y="2686975"/>
            <a:chExt cx="242600" cy="317425"/>
          </a:xfrm>
        </p:grpSpPr>
        <p:sp>
          <p:nvSpPr>
            <p:cNvPr id="14183" name="Google Shape;14183;p71"/>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1"/>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1"/>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71"/>
          <p:cNvGrpSpPr/>
          <p:nvPr/>
        </p:nvGrpSpPr>
        <p:grpSpPr>
          <a:xfrm>
            <a:off x="4870518" y="2684124"/>
            <a:ext cx="337346" cy="361998"/>
            <a:chOff x="-54826975" y="1903275"/>
            <a:chExt cx="297300" cy="319025"/>
          </a:xfrm>
        </p:grpSpPr>
        <p:sp>
          <p:nvSpPr>
            <p:cNvPr id="14187" name="Google Shape;14187;p71"/>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1"/>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1"/>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71"/>
          <p:cNvGrpSpPr/>
          <p:nvPr/>
        </p:nvGrpSpPr>
        <p:grpSpPr>
          <a:xfrm>
            <a:off x="4858206" y="3137587"/>
            <a:ext cx="361969" cy="359274"/>
            <a:chOff x="-54836500" y="2296300"/>
            <a:chExt cx="319000" cy="316625"/>
          </a:xfrm>
        </p:grpSpPr>
        <p:sp>
          <p:nvSpPr>
            <p:cNvPr id="14191" name="Google Shape;14191;p71"/>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1"/>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1"/>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1"/>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71"/>
          <p:cNvGrpSpPr/>
          <p:nvPr/>
        </p:nvGrpSpPr>
        <p:grpSpPr>
          <a:xfrm>
            <a:off x="4879652" y="3604259"/>
            <a:ext cx="319078" cy="361090"/>
            <a:chOff x="-54817600" y="2687750"/>
            <a:chExt cx="281200" cy="318225"/>
          </a:xfrm>
        </p:grpSpPr>
        <p:sp>
          <p:nvSpPr>
            <p:cNvPr id="14196" name="Google Shape;14196;p71"/>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1"/>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1"/>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1"/>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71"/>
          <p:cNvGrpSpPr/>
          <p:nvPr/>
        </p:nvGrpSpPr>
        <p:grpSpPr>
          <a:xfrm>
            <a:off x="7110476" y="2684124"/>
            <a:ext cx="317290" cy="359303"/>
            <a:chOff x="-52887125" y="1903275"/>
            <a:chExt cx="279625" cy="316650"/>
          </a:xfrm>
        </p:grpSpPr>
        <p:sp>
          <p:nvSpPr>
            <p:cNvPr id="14201" name="Google Shape;14201;p71"/>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1"/>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3" name="Google Shape;14203;p71"/>
          <p:cNvGrpSpPr/>
          <p:nvPr/>
        </p:nvGrpSpPr>
        <p:grpSpPr>
          <a:xfrm>
            <a:off x="7089030" y="3134920"/>
            <a:ext cx="360182" cy="361969"/>
            <a:chOff x="-52906025" y="2293950"/>
            <a:chExt cx="317425" cy="319000"/>
          </a:xfrm>
        </p:grpSpPr>
        <p:sp>
          <p:nvSpPr>
            <p:cNvPr id="14204" name="Google Shape;14204;p71"/>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1"/>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1"/>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71"/>
          <p:cNvGrpSpPr/>
          <p:nvPr/>
        </p:nvGrpSpPr>
        <p:grpSpPr>
          <a:xfrm>
            <a:off x="7110476" y="3603379"/>
            <a:ext cx="317290" cy="361090"/>
            <a:chOff x="-52887125" y="2686975"/>
            <a:chExt cx="279625" cy="318225"/>
          </a:xfrm>
        </p:grpSpPr>
        <p:sp>
          <p:nvSpPr>
            <p:cNvPr id="14208" name="Google Shape;14208;p71"/>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1"/>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1"/>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1"/>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71"/>
          <p:cNvGrpSpPr/>
          <p:nvPr/>
        </p:nvGrpSpPr>
        <p:grpSpPr>
          <a:xfrm>
            <a:off x="6220848" y="4062998"/>
            <a:ext cx="318170" cy="359303"/>
            <a:chOff x="-51722225" y="1915100"/>
            <a:chExt cx="280400" cy="316650"/>
          </a:xfrm>
        </p:grpSpPr>
        <p:sp>
          <p:nvSpPr>
            <p:cNvPr id="14213" name="Google Shape;14213;p71"/>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1"/>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1"/>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1"/>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71"/>
          <p:cNvGrpSpPr/>
          <p:nvPr/>
        </p:nvGrpSpPr>
        <p:grpSpPr>
          <a:xfrm>
            <a:off x="6616678" y="1303695"/>
            <a:ext cx="370905" cy="360976"/>
            <a:chOff x="-56407800" y="1902600"/>
            <a:chExt cx="326875" cy="318125"/>
          </a:xfrm>
        </p:grpSpPr>
        <p:sp>
          <p:nvSpPr>
            <p:cNvPr id="14218" name="Google Shape;14218;p71"/>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1"/>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1"/>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71"/>
          <p:cNvGrpSpPr/>
          <p:nvPr/>
        </p:nvGrpSpPr>
        <p:grpSpPr>
          <a:xfrm>
            <a:off x="6622479" y="1790262"/>
            <a:ext cx="359303" cy="338736"/>
            <a:chOff x="-56401500" y="2304975"/>
            <a:chExt cx="316650" cy="298525"/>
          </a:xfrm>
        </p:grpSpPr>
        <p:sp>
          <p:nvSpPr>
            <p:cNvPr id="14222" name="Google Shape;14222;p71"/>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1"/>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1"/>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1"/>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71"/>
          <p:cNvGrpSpPr/>
          <p:nvPr/>
        </p:nvGrpSpPr>
        <p:grpSpPr>
          <a:xfrm>
            <a:off x="5328863" y="2682337"/>
            <a:ext cx="319985" cy="361090"/>
            <a:chOff x="-54426150" y="1901700"/>
            <a:chExt cx="282000" cy="318225"/>
          </a:xfrm>
        </p:grpSpPr>
        <p:sp>
          <p:nvSpPr>
            <p:cNvPr id="14227" name="Google Shape;14227;p71"/>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1"/>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1"/>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1"/>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71"/>
          <p:cNvGrpSpPr/>
          <p:nvPr/>
        </p:nvGrpSpPr>
        <p:grpSpPr>
          <a:xfrm>
            <a:off x="5328863" y="3135800"/>
            <a:ext cx="319985" cy="361998"/>
            <a:chOff x="-54426150" y="2294725"/>
            <a:chExt cx="282000" cy="319025"/>
          </a:xfrm>
        </p:grpSpPr>
        <p:sp>
          <p:nvSpPr>
            <p:cNvPr id="14232" name="Google Shape;14232;p71"/>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1"/>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1"/>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1"/>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1"/>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71"/>
          <p:cNvGrpSpPr/>
          <p:nvPr/>
        </p:nvGrpSpPr>
        <p:grpSpPr>
          <a:xfrm>
            <a:off x="5327076" y="3603379"/>
            <a:ext cx="323560" cy="361969"/>
            <a:chOff x="-54427725" y="2686975"/>
            <a:chExt cx="285150" cy="319000"/>
          </a:xfrm>
        </p:grpSpPr>
        <p:sp>
          <p:nvSpPr>
            <p:cNvPr id="14238" name="Google Shape;14238;p71"/>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1"/>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1"/>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1"/>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1"/>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71"/>
          <p:cNvGrpSpPr/>
          <p:nvPr/>
        </p:nvGrpSpPr>
        <p:grpSpPr>
          <a:xfrm>
            <a:off x="7533634" y="2684351"/>
            <a:ext cx="359303" cy="359984"/>
            <a:chOff x="-52513800" y="1903475"/>
            <a:chExt cx="316650" cy="317250"/>
          </a:xfrm>
        </p:grpSpPr>
        <p:sp>
          <p:nvSpPr>
            <p:cNvPr id="14244" name="Google Shape;14244;p71"/>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1"/>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71"/>
          <p:cNvGrpSpPr/>
          <p:nvPr/>
        </p:nvGrpSpPr>
        <p:grpSpPr>
          <a:xfrm>
            <a:off x="7543464" y="3136708"/>
            <a:ext cx="339644" cy="360182"/>
            <a:chOff x="-52505925" y="2295525"/>
            <a:chExt cx="299325" cy="317425"/>
          </a:xfrm>
        </p:grpSpPr>
        <p:sp>
          <p:nvSpPr>
            <p:cNvPr id="14247" name="Google Shape;14247;p71"/>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1"/>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1"/>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1"/>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1" name="Google Shape;14251;p71"/>
          <p:cNvGrpSpPr/>
          <p:nvPr/>
        </p:nvGrpSpPr>
        <p:grpSpPr>
          <a:xfrm>
            <a:off x="7554641" y="3603379"/>
            <a:ext cx="317290" cy="361090"/>
            <a:chOff x="-52494100" y="2686975"/>
            <a:chExt cx="279625" cy="318225"/>
          </a:xfrm>
        </p:grpSpPr>
        <p:sp>
          <p:nvSpPr>
            <p:cNvPr id="14252" name="Google Shape;14252;p71"/>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1"/>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1"/>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1"/>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71"/>
          <p:cNvGrpSpPr/>
          <p:nvPr/>
        </p:nvGrpSpPr>
        <p:grpSpPr>
          <a:xfrm>
            <a:off x="6665412" y="4064322"/>
            <a:ext cx="315503" cy="361090"/>
            <a:chOff x="-51708850" y="2305750"/>
            <a:chExt cx="278050" cy="318225"/>
          </a:xfrm>
        </p:grpSpPr>
        <p:sp>
          <p:nvSpPr>
            <p:cNvPr id="14257" name="Google Shape;14257;p71"/>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1"/>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1"/>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71"/>
          <p:cNvGrpSpPr/>
          <p:nvPr/>
        </p:nvGrpSpPr>
        <p:grpSpPr>
          <a:xfrm>
            <a:off x="7536807" y="1306109"/>
            <a:ext cx="319089" cy="362073"/>
            <a:chOff x="1044400" y="2917425"/>
            <a:chExt cx="248125" cy="281550"/>
          </a:xfrm>
        </p:grpSpPr>
        <p:sp>
          <p:nvSpPr>
            <p:cNvPr id="14261" name="Google Shape;14261;p71"/>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1"/>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1"/>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1"/>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1"/>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4266" name="Google Shape;14266;p71"/>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4267" name="Google Shape;14267;p71"/>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4268" name="Google Shape;14268;p71"/>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1"/>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0" name="Google Shape;14270;p71"/>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74" name="Shape 14274"/>
        <p:cNvGrpSpPr/>
        <p:nvPr/>
      </p:nvGrpSpPr>
      <p:grpSpPr>
        <a:xfrm>
          <a:off x="0" y="0"/>
          <a:ext cx="0" cy="0"/>
          <a:chOff x="0" y="0"/>
          <a:chExt cx="0" cy="0"/>
        </a:xfrm>
      </p:grpSpPr>
      <p:sp>
        <p:nvSpPr>
          <p:cNvPr id="14275" name="Google Shape;14275;p72"/>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276" name="Google Shape;14276;p72"/>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277" name="Google Shape;14277;p72"/>
          <p:cNvGrpSpPr/>
          <p:nvPr/>
        </p:nvGrpSpPr>
        <p:grpSpPr>
          <a:xfrm>
            <a:off x="889109" y="1303003"/>
            <a:ext cx="278288" cy="357036"/>
            <a:chOff x="-50489600" y="1947400"/>
            <a:chExt cx="233150" cy="299125"/>
          </a:xfrm>
        </p:grpSpPr>
        <p:sp>
          <p:nvSpPr>
            <p:cNvPr id="14278" name="Google Shape;14278;p72"/>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2"/>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72"/>
          <p:cNvGrpSpPr/>
          <p:nvPr/>
        </p:nvGrpSpPr>
        <p:grpSpPr>
          <a:xfrm>
            <a:off x="849616" y="1757960"/>
            <a:ext cx="357274" cy="358199"/>
            <a:chOff x="-50523475" y="2316000"/>
            <a:chExt cx="299325" cy="300100"/>
          </a:xfrm>
        </p:grpSpPr>
        <p:sp>
          <p:nvSpPr>
            <p:cNvPr id="14281" name="Google Shape;14281;p72"/>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2"/>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3" name="Google Shape;14283;p72"/>
          <p:cNvGrpSpPr/>
          <p:nvPr/>
        </p:nvGrpSpPr>
        <p:grpSpPr>
          <a:xfrm>
            <a:off x="848213" y="2207269"/>
            <a:ext cx="360079" cy="357304"/>
            <a:chOff x="-50524250" y="2686150"/>
            <a:chExt cx="301675" cy="299350"/>
          </a:xfrm>
        </p:grpSpPr>
        <p:sp>
          <p:nvSpPr>
            <p:cNvPr id="14284" name="Google Shape;14284;p72"/>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2"/>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2"/>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2"/>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2"/>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2"/>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0" name="Google Shape;14290;p72"/>
          <p:cNvGrpSpPr/>
          <p:nvPr/>
        </p:nvGrpSpPr>
        <p:grpSpPr>
          <a:xfrm>
            <a:off x="3070976" y="1333082"/>
            <a:ext cx="358199" cy="359154"/>
            <a:chOff x="-48633950" y="1972600"/>
            <a:chExt cx="300100" cy="300900"/>
          </a:xfrm>
        </p:grpSpPr>
        <p:sp>
          <p:nvSpPr>
            <p:cNvPr id="14291" name="Google Shape;14291;p72"/>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2"/>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72"/>
          <p:cNvGrpSpPr/>
          <p:nvPr/>
        </p:nvGrpSpPr>
        <p:grpSpPr>
          <a:xfrm>
            <a:off x="3070499" y="1788993"/>
            <a:ext cx="359154" cy="361004"/>
            <a:chOff x="-48634750" y="2342000"/>
            <a:chExt cx="300900" cy="302450"/>
          </a:xfrm>
        </p:grpSpPr>
        <p:sp>
          <p:nvSpPr>
            <p:cNvPr id="14294" name="Google Shape;14294;p72"/>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2"/>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2"/>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2"/>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2"/>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2"/>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2"/>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2"/>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2" name="Google Shape;14302;p72"/>
          <p:cNvGrpSpPr/>
          <p:nvPr/>
        </p:nvGrpSpPr>
        <p:grpSpPr>
          <a:xfrm>
            <a:off x="3071439" y="2237377"/>
            <a:ext cx="357274" cy="357274"/>
            <a:chOff x="-48633175" y="2711375"/>
            <a:chExt cx="299325" cy="299325"/>
          </a:xfrm>
        </p:grpSpPr>
        <p:sp>
          <p:nvSpPr>
            <p:cNvPr id="14303" name="Google Shape;14303;p72"/>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2"/>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72"/>
          <p:cNvGrpSpPr/>
          <p:nvPr/>
        </p:nvGrpSpPr>
        <p:grpSpPr>
          <a:xfrm>
            <a:off x="1757928" y="2689329"/>
            <a:ext cx="314006" cy="358229"/>
            <a:chOff x="-46753100" y="1965500"/>
            <a:chExt cx="263075" cy="300125"/>
          </a:xfrm>
        </p:grpSpPr>
        <p:sp>
          <p:nvSpPr>
            <p:cNvPr id="14306" name="Google Shape;14306;p72"/>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2"/>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72"/>
          <p:cNvGrpSpPr/>
          <p:nvPr/>
        </p:nvGrpSpPr>
        <p:grpSpPr>
          <a:xfrm>
            <a:off x="1735354" y="3156542"/>
            <a:ext cx="359154" cy="315916"/>
            <a:chOff x="-46772025" y="2350650"/>
            <a:chExt cx="300900" cy="264675"/>
          </a:xfrm>
        </p:grpSpPr>
        <p:sp>
          <p:nvSpPr>
            <p:cNvPr id="14309" name="Google Shape;14309;p72"/>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2"/>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72"/>
          <p:cNvGrpSpPr/>
          <p:nvPr/>
        </p:nvGrpSpPr>
        <p:grpSpPr>
          <a:xfrm>
            <a:off x="1735354" y="3590820"/>
            <a:ext cx="359154" cy="359154"/>
            <a:chOff x="-46772025" y="2701925"/>
            <a:chExt cx="300900" cy="300900"/>
          </a:xfrm>
        </p:grpSpPr>
        <p:sp>
          <p:nvSpPr>
            <p:cNvPr id="14312" name="Google Shape;14312;p72"/>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2"/>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4" name="Google Shape;14314;p72"/>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5" name="Google Shape;14315;p72"/>
          <p:cNvGrpSpPr/>
          <p:nvPr/>
        </p:nvGrpSpPr>
        <p:grpSpPr>
          <a:xfrm>
            <a:off x="1293035" y="1303928"/>
            <a:ext cx="358199" cy="359154"/>
            <a:chOff x="-50154075" y="1948175"/>
            <a:chExt cx="300100" cy="300900"/>
          </a:xfrm>
        </p:grpSpPr>
        <p:sp>
          <p:nvSpPr>
            <p:cNvPr id="14316" name="Google Shape;14316;p72"/>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2"/>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72"/>
          <p:cNvGrpSpPr/>
          <p:nvPr/>
        </p:nvGrpSpPr>
        <p:grpSpPr>
          <a:xfrm>
            <a:off x="1293035" y="1758885"/>
            <a:ext cx="358199" cy="358229"/>
            <a:chOff x="-50154850" y="2316775"/>
            <a:chExt cx="300100" cy="300125"/>
          </a:xfrm>
        </p:grpSpPr>
        <p:sp>
          <p:nvSpPr>
            <p:cNvPr id="14319" name="Google Shape;14319;p72"/>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2"/>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72"/>
          <p:cNvGrpSpPr/>
          <p:nvPr/>
        </p:nvGrpSpPr>
        <p:grpSpPr>
          <a:xfrm>
            <a:off x="1288813" y="2205896"/>
            <a:ext cx="366644" cy="356558"/>
            <a:chOff x="-50158000" y="2685000"/>
            <a:chExt cx="307175" cy="298725"/>
          </a:xfrm>
        </p:grpSpPr>
        <p:sp>
          <p:nvSpPr>
            <p:cNvPr id="14322" name="Google Shape;14322;p72"/>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2"/>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4" name="Google Shape;14324;p72"/>
          <p:cNvGrpSpPr/>
          <p:nvPr/>
        </p:nvGrpSpPr>
        <p:grpSpPr>
          <a:xfrm>
            <a:off x="3521599" y="1334007"/>
            <a:ext cx="361004" cy="358229"/>
            <a:chOff x="-48266125" y="1973375"/>
            <a:chExt cx="302450" cy="300125"/>
          </a:xfrm>
        </p:grpSpPr>
        <p:sp>
          <p:nvSpPr>
            <p:cNvPr id="14325" name="Google Shape;14325;p72"/>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2"/>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2"/>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2"/>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2"/>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2"/>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1" name="Google Shape;14331;p72"/>
          <p:cNvGrpSpPr/>
          <p:nvPr/>
        </p:nvGrpSpPr>
        <p:grpSpPr>
          <a:xfrm>
            <a:off x="3548844" y="1789769"/>
            <a:ext cx="306516" cy="358349"/>
            <a:chOff x="-48237000" y="2342650"/>
            <a:chExt cx="256800" cy="300225"/>
          </a:xfrm>
        </p:grpSpPr>
        <p:sp>
          <p:nvSpPr>
            <p:cNvPr id="14332" name="Google Shape;14332;p72"/>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2"/>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2"/>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5" name="Google Shape;14335;p72"/>
          <p:cNvGrpSpPr/>
          <p:nvPr/>
        </p:nvGrpSpPr>
        <p:grpSpPr>
          <a:xfrm>
            <a:off x="2180338" y="2690046"/>
            <a:ext cx="361034" cy="355633"/>
            <a:chOff x="-46404975" y="1966100"/>
            <a:chExt cx="302475" cy="297950"/>
          </a:xfrm>
        </p:grpSpPr>
        <p:sp>
          <p:nvSpPr>
            <p:cNvPr id="14336" name="Google Shape;14336;p72"/>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2"/>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2"/>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2"/>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72"/>
          <p:cNvGrpSpPr/>
          <p:nvPr/>
        </p:nvGrpSpPr>
        <p:grpSpPr>
          <a:xfrm>
            <a:off x="2181740" y="3135863"/>
            <a:ext cx="358229" cy="358199"/>
            <a:chOff x="-46401050" y="2333325"/>
            <a:chExt cx="300125" cy="300100"/>
          </a:xfrm>
        </p:grpSpPr>
        <p:sp>
          <p:nvSpPr>
            <p:cNvPr id="14341" name="Google Shape;14341;p72"/>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2"/>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2"/>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2"/>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5" name="Google Shape;14345;p72"/>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6" name="Google Shape;14346;p72"/>
          <p:cNvGrpSpPr/>
          <p:nvPr/>
        </p:nvGrpSpPr>
        <p:grpSpPr>
          <a:xfrm>
            <a:off x="3961830" y="3146218"/>
            <a:ext cx="359154" cy="359124"/>
            <a:chOff x="-44914800" y="2342000"/>
            <a:chExt cx="300900" cy="300875"/>
          </a:xfrm>
        </p:grpSpPr>
        <p:sp>
          <p:nvSpPr>
            <p:cNvPr id="14347" name="Google Shape;14347;p72"/>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2"/>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2"/>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0" name="Google Shape;14350;p72"/>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1" name="Google Shape;14351;p72"/>
          <p:cNvGrpSpPr/>
          <p:nvPr/>
        </p:nvGrpSpPr>
        <p:grpSpPr>
          <a:xfrm>
            <a:off x="1735816" y="1758736"/>
            <a:ext cx="359154" cy="357424"/>
            <a:chOff x="-49786250" y="2316650"/>
            <a:chExt cx="300900" cy="299450"/>
          </a:xfrm>
        </p:grpSpPr>
        <p:sp>
          <p:nvSpPr>
            <p:cNvPr id="14352" name="Google Shape;14352;p72"/>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2"/>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2"/>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2"/>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2"/>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2"/>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2"/>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9" name="Google Shape;14359;p72"/>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2"/>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1" name="Google Shape;14361;p72"/>
          <p:cNvGrpSpPr/>
          <p:nvPr/>
        </p:nvGrpSpPr>
        <p:grpSpPr>
          <a:xfrm>
            <a:off x="4033144" y="1788993"/>
            <a:ext cx="230365" cy="359124"/>
            <a:chOff x="-47842400" y="2342000"/>
            <a:chExt cx="193000" cy="300875"/>
          </a:xfrm>
        </p:grpSpPr>
        <p:sp>
          <p:nvSpPr>
            <p:cNvPr id="14362" name="Google Shape;14362;p72"/>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2"/>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2"/>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72"/>
          <p:cNvGrpSpPr/>
          <p:nvPr/>
        </p:nvGrpSpPr>
        <p:grpSpPr>
          <a:xfrm>
            <a:off x="3969212" y="2236452"/>
            <a:ext cx="358229" cy="359154"/>
            <a:chOff x="-47896750" y="2710600"/>
            <a:chExt cx="300125" cy="300900"/>
          </a:xfrm>
        </p:grpSpPr>
        <p:sp>
          <p:nvSpPr>
            <p:cNvPr id="14366" name="Google Shape;14366;p72"/>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2"/>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2"/>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2"/>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72"/>
          <p:cNvGrpSpPr/>
          <p:nvPr/>
        </p:nvGrpSpPr>
        <p:grpSpPr>
          <a:xfrm>
            <a:off x="2624852" y="2710009"/>
            <a:ext cx="359154" cy="314991"/>
            <a:chOff x="-46033225" y="1982825"/>
            <a:chExt cx="300900" cy="263900"/>
          </a:xfrm>
        </p:grpSpPr>
        <p:sp>
          <p:nvSpPr>
            <p:cNvPr id="14371" name="Google Shape;14371;p72"/>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2"/>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2"/>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72"/>
          <p:cNvGrpSpPr/>
          <p:nvPr/>
        </p:nvGrpSpPr>
        <p:grpSpPr>
          <a:xfrm>
            <a:off x="2621569" y="3137266"/>
            <a:ext cx="365719" cy="326151"/>
            <a:chOff x="-46034000" y="2334500"/>
            <a:chExt cx="306400" cy="273250"/>
          </a:xfrm>
        </p:grpSpPr>
        <p:sp>
          <p:nvSpPr>
            <p:cNvPr id="14375" name="Google Shape;14375;p72"/>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2"/>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2"/>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72"/>
          <p:cNvGrpSpPr/>
          <p:nvPr/>
        </p:nvGrpSpPr>
        <p:grpSpPr>
          <a:xfrm>
            <a:off x="2667627" y="3591655"/>
            <a:ext cx="273603" cy="356439"/>
            <a:chOff x="-45998575" y="2702625"/>
            <a:chExt cx="229225" cy="298625"/>
          </a:xfrm>
        </p:grpSpPr>
        <p:sp>
          <p:nvSpPr>
            <p:cNvPr id="14379" name="Google Shape;14379;p72"/>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2"/>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2"/>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2"/>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2"/>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2"/>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2"/>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6" name="Google Shape;14386;p72"/>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2"/>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8" name="Google Shape;14388;p72"/>
          <p:cNvGrpSpPr/>
          <p:nvPr/>
        </p:nvGrpSpPr>
        <p:grpSpPr>
          <a:xfrm>
            <a:off x="2203197" y="2205419"/>
            <a:ext cx="314961" cy="361034"/>
            <a:chOff x="-49398750" y="2684600"/>
            <a:chExt cx="263875" cy="302475"/>
          </a:xfrm>
        </p:grpSpPr>
        <p:sp>
          <p:nvSpPr>
            <p:cNvPr id="14389" name="Google Shape;14389;p72"/>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2"/>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2"/>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2" name="Google Shape;14392;p72"/>
          <p:cNvGrpSpPr/>
          <p:nvPr/>
        </p:nvGrpSpPr>
        <p:grpSpPr>
          <a:xfrm>
            <a:off x="873121" y="2699684"/>
            <a:ext cx="314006" cy="359154"/>
            <a:chOff x="-47509225" y="1974175"/>
            <a:chExt cx="263075" cy="300900"/>
          </a:xfrm>
        </p:grpSpPr>
        <p:sp>
          <p:nvSpPr>
            <p:cNvPr id="14393" name="Google Shape;14393;p72"/>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2"/>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2"/>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2"/>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2"/>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72"/>
          <p:cNvGrpSpPr/>
          <p:nvPr/>
        </p:nvGrpSpPr>
        <p:grpSpPr>
          <a:xfrm>
            <a:off x="849622" y="3146218"/>
            <a:ext cx="361004" cy="357961"/>
            <a:chOff x="-47529700" y="2342000"/>
            <a:chExt cx="302450" cy="299900"/>
          </a:xfrm>
        </p:grpSpPr>
        <p:sp>
          <p:nvSpPr>
            <p:cNvPr id="14399" name="Google Shape;14399;p72"/>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2"/>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72"/>
          <p:cNvGrpSpPr/>
          <p:nvPr/>
        </p:nvGrpSpPr>
        <p:grpSpPr>
          <a:xfrm>
            <a:off x="851025" y="3645367"/>
            <a:ext cx="358199" cy="272648"/>
            <a:chOff x="-47527350" y="2747625"/>
            <a:chExt cx="300100" cy="228425"/>
          </a:xfrm>
        </p:grpSpPr>
        <p:sp>
          <p:nvSpPr>
            <p:cNvPr id="14402" name="Google Shape;14402;p72"/>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2"/>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2"/>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2"/>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2"/>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2"/>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8" name="Google Shape;14408;p72"/>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9" name="Google Shape;14409;p72"/>
          <p:cNvGrpSpPr/>
          <p:nvPr/>
        </p:nvGrpSpPr>
        <p:grpSpPr>
          <a:xfrm>
            <a:off x="3073924" y="3158422"/>
            <a:ext cx="358229" cy="314961"/>
            <a:chOff x="-45664625" y="2352225"/>
            <a:chExt cx="300125" cy="263875"/>
          </a:xfrm>
        </p:grpSpPr>
        <p:sp>
          <p:nvSpPr>
            <p:cNvPr id="14410" name="Google Shape;14410;p72"/>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2"/>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2"/>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2"/>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2"/>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2"/>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2"/>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72"/>
          <p:cNvGrpSpPr/>
          <p:nvPr/>
        </p:nvGrpSpPr>
        <p:grpSpPr>
          <a:xfrm>
            <a:off x="3073103" y="3592401"/>
            <a:ext cx="359870" cy="357573"/>
            <a:chOff x="-45665400" y="2703250"/>
            <a:chExt cx="301500" cy="299575"/>
          </a:xfrm>
        </p:grpSpPr>
        <p:sp>
          <p:nvSpPr>
            <p:cNvPr id="14418" name="Google Shape;14418;p72"/>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2"/>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2"/>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2"/>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72"/>
          <p:cNvGrpSpPr/>
          <p:nvPr/>
        </p:nvGrpSpPr>
        <p:grpSpPr>
          <a:xfrm>
            <a:off x="2174760" y="4033337"/>
            <a:ext cx="359154" cy="360109"/>
            <a:chOff x="-44528075" y="1982825"/>
            <a:chExt cx="300900" cy="301700"/>
          </a:xfrm>
        </p:grpSpPr>
        <p:sp>
          <p:nvSpPr>
            <p:cNvPr id="14423" name="Google Shape;14423;p72"/>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2"/>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2"/>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2"/>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2"/>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2"/>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2"/>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0" name="Google Shape;14430;p72"/>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1" name="Google Shape;14431;p72"/>
          <p:cNvGrpSpPr/>
          <p:nvPr/>
        </p:nvGrpSpPr>
        <p:grpSpPr>
          <a:xfrm>
            <a:off x="2625923" y="1758885"/>
            <a:ext cx="358199" cy="358229"/>
            <a:chOff x="-49048250" y="2316775"/>
            <a:chExt cx="300100" cy="300125"/>
          </a:xfrm>
        </p:grpSpPr>
        <p:sp>
          <p:nvSpPr>
            <p:cNvPr id="14432" name="Google Shape;14432;p72"/>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2"/>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2"/>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2"/>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6" name="Google Shape;14436;p72"/>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7" name="Google Shape;14437;p72"/>
          <p:cNvGrpSpPr/>
          <p:nvPr/>
        </p:nvGrpSpPr>
        <p:grpSpPr>
          <a:xfrm>
            <a:off x="1290494" y="2699684"/>
            <a:ext cx="360109" cy="358199"/>
            <a:chOff x="-47160325" y="1974175"/>
            <a:chExt cx="301700" cy="300100"/>
          </a:xfrm>
        </p:grpSpPr>
        <p:sp>
          <p:nvSpPr>
            <p:cNvPr id="14438" name="Google Shape;14438;p72"/>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2"/>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72"/>
          <p:cNvGrpSpPr/>
          <p:nvPr/>
        </p:nvGrpSpPr>
        <p:grpSpPr>
          <a:xfrm>
            <a:off x="1290971" y="3146218"/>
            <a:ext cx="359154" cy="359124"/>
            <a:chOff x="-47159525" y="2342000"/>
            <a:chExt cx="300900" cy="300875"/>
          </a:xfrm>
        </p:grpSpPr>
        <p:sp>
          <p:nvSpPr>
            <p:cNvPr id="14441" name="Google Shape;14441;p72"/>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2"/>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2"/>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2"/>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2"/>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6" name="Google Shape;14446;p72"/>
          <p:cNvGrpSpPr/>
          <p:nvPr/>
        </p:nvGrpSpPr>
        <p:grpSpPr>
          <a:xfrm>
            <a:off x="1291448" y="3603054"/>
            <a:ext cx="358199" cy="359154"/>
            <a:chOff x="-47157950" y="2712175"/>
            <a:chExt cx="300100" cy="300900"/>
          </a:xfrm>
        </p:grpSpPr>
        <p:sp>
          <p:nvSpPr>
            <p:cNvPr id="14447" name="Google Shape;14447;p72"/>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2"/>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2"/>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2"/>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2"/>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2"/>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2"/>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4" name="Google Shape;14454;p72"/>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5" name="Google Shape;14455;p72"/>
          <p:cNvGrpSpPr/>
          <p:nvPr/>
        </p:nvGrpSpPr>
        <p:grpSpPr>
          <a:xfrm>
            <a:off x="3535175" y="3135863"/>
            <a:ext cx="315886" cy="358199"/>
            <a:chOff x="-45278675" y="2333325"/>
            <a:chExt cx="264650" cy="300100"/>
          </a:xfrm>
        </p:grpSpPr>
        <p:sp>
          <p:nvSpPr>
            <p:cNvPr id="14456" name="Google Shape;14456;p72"/>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2"/>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2"/>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2"/>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72"/>
          <p:cNvGrpSpPr/>
          <p:nvPr/>
        </p:nvGrpSpPr>
        <p:grpSpPr>
          <a:xfrm>
            <a:off x="3545500" y="3590820"/>
            <a:ext cx="295237" cy="358229"/>
            <a:chOff x="-45270025" y="2701925"/>
            <a:chExt cx="247350" cy="300125"/>
          </a:xfrm>
        </p:grpSpPr>
        <p:sp>
          <p:nvSpPr>
            <p:cNvPr id="14461" name="Google Shape;14461;p72"/>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2"/>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2"/>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2"/>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5" name="Google Shape;14465;p72"/>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6" name="Google Shape;14466;p72"/>
          <p:cNvGrpSpPr/>
          <p:nvPr/>
        </p:nvGrpSpPr>
        <p:grpSpPr>
          <a:xfrm>
            <a:off x="2209567" y="1743737"/>
            <a:ext cx="307444" cy="366556"/>
            <a:chOff x="2209567" y="1972337"/>
            <a:chExt cx="307444" cy="366556"/>
          </a:xfrm>
        </p:grpSpPr>
        <p:sp>
          <p:nvSpPr>
            <p:cNvPr id="14467" name="Google Shape;14467;p72"/>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2"/>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2"/>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0" name="Google Shape;14470;p72"/>
            <p:cNvGrpSpPr/>
            <p:nvPr/>
          </p:nvGrpSpPr>
          <p:grpSpPr>
            <a:xfrm>
              <a:off x="2209567" y="2078266"/>
              <a:ext cx="307444" cy="260626"/>
              <a:chOff x="1636184" y="2959225"/>
              <a:chExt cx="232666" cy="197250"/>
            </a:xfrm>
          </p:grpSpPr>
          <p:sp>
            <p:nvSpPr>
              <p:cNvPr id="14471" name="Google Shape;14471;p72"/>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2"/>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2"/>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4474" name="Google Shape;14474;p72"/>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4475" name="Google Shape;14475;p72"/>
          <p:cNvGrpSpPr/>
          <p:nvPr/>
        </p:nvGrpSpPr>
        <p:grpSpPr>
          <a:xfrm>
            <a:off x="3577265" y="2235011"/>
            <a:ext cx="258542" cy="365154"/>
            <a:chOff x="-47300587" y="123275"/>
            <a:chExt cx="190975" cy="269725"/>
          </a:xfrm>
        </p:grpSpPr>
        <p:sp>
          <p:nvSpPr>
            <p:cNvPr id="14476" name="Google Shape;14476;p72"/>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2"/>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2"/>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2"/>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2"/>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72"/>
          <p:cNvGrpSpPr/>
          <p:nvPr/>
        </p:nvGrpSpPr>
        <p:grpSpPr>
          <a:xfrm>
            <a:off x="4870788" y="1304201"/>
            <a:ext cx="342328" cy="339793"/>
            <a:chOff x="-13966675" y="1639700"/>
            <a:chExt cx="354450" cy="351825"/>
          </a:xfrm>
        </p:grpSpPr>
        <p:sp>
          <p:nvSpPr>
            <p:cNvPr id="14482" name="Google Shape;14482;p7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7" name="Google Shape;14487;p72"/>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2"/>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9" name="Google Shape;14489;p72"/>
          <p:cNvGrpSpPr/>
          <p:nvPr/>
        </p:nvGrpSpPr>
        <p:grpSpPr>
          <a:xfrm>
            <a:off x="6667277" y="1303887"/>
            <a:ext cx="340034" cy="340420"/>
            <a:chOff x="-12199250" y="1662675"/>
            <a:chExt cx="352075" cy="352475"/>
          </a:xfrm>
        </p:grpSpPr>
        <p:sp>
          <p:nvSpPr>
            <p:cNvPr id="14490" name="Google Shape;14490;p72"/>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2"/>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2"/>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72"/>
          <p:cNvGrpSpPr/>
          <p:nvPr/>
        </p:nvGrpSpPr>
        <p:grpSpPr>
          <a:xfrm>
            <a:off x="6666130" y="1710754"/>
            <a:ext cx="342328" cy="342328"/>
            <a:chOff x="-12199250" y="2096250"/>
            <a:chExt cx="354450" cy="354450"/>
          </a:xfrm>
        </p:grpSpPr>
        <p:sp>
          <p:nvSpPr>
            <p:cNvPr id="14494" name="Google Shape;14494;p72"/>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2"/>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72"/>
          <p:cNvGrpSpPr/>
          <p:nvPr/>
        </p:nvGrpSpPr>
        <p:grpSpPr>
          <a:xfrm>
            <a:off x="6667277" y="2119708"/>
            <a:ext cx="340034" cy="341579"/>
            <a:chOff x="-12199250" y="2530225"/>
            <a:chExt cx="352075" cy="353675"/>
          </a:xfrm>
        </p:grpSpPr>
        <p:sp>
          <p:nvSpPr>
            <p:cNvPr id="14497" name="Google Shape;14497;p72"/>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2"/>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2"/>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2"/>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1" name="Google Shape;14501;p72"/>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2" name="Google Shape;14502;p72"/>
          <p:cNvGrpSpPr/>
          <p:nvPr/>
        </p:nvGrpSpPr>
        <p:grpSpPr>
          <a:xfrm>
            <a:off x="4870788" y="2959488"/>
            <a:ext cx="342328" cy="339310"/>
            <a:chOff x="-10462550" y="2057650"/>
            <a:chExt cx="354450" cy="351325"/>
          </a:xfrm>
        </p:grpSpPr>
        <p:sp>
          <p:nvSpPr>
            <p:cNvPr id="14503" name="Google Shape;14503;p72"/>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2"/>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5" name="Google Shape;14505;p72"/>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6" name="Google Shape;14506;p72"/>
          <p:cNvGrpSpPr/>
          <p:nvPr/>
        </p:nvGrpSpPr>
        <p:grpSpPr>
          <a:xfrm>
            <a:off x="6649772" y="2551051"/>
            <a:ext cx="375044" cy="340541"/>
            <a:chOff x="-8692750" y="1622100"/>
            <a:chExt cx="388325" cy="352600"/>
          </a:xfrm>
        </p:grpSpPr>
        <p:sp>
          <p:nvSpPr>
            <p:cNvPr id="14507" name="Google Shape;14507;p72"/>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2"/>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72"/>
          <p:cNvGrpSpPr/>
          <p:nvPr/>
        </p:nvGrpSpPr>
        <p:grpSpPr>
          <a:xfrm>
            <a:off x="5304253" y="1303307"/>
            <a:ext cx="341555" cy="341579"/>
            <a:chOff x="-13529550" y="1639425"/>
            <a:chExt cx="353650" cy="353675"/>
          </a:xfrm>
        </p:grpSpPr>
        <p:sp>
          <p:nvSpPr>
            <p:cNvPr id="14510" name="Google Shape;14510;p7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8" name="Google Shape;14518;p72"/>
          <p:cNvGrpSpPr/>
          <p:nvPr/>
        </p:nvGrpSpPr>
        <p:grpSpPr>
          <a:xfrm>
            <a:off x="5303106" y="1711889"/>
            <a:ext cx="343849" cy="340058"/>
            <a:chOff x="-13531925" y="2075775"/>
            <a:chExt cx="356025" cy="352100"/>
          </a:xfrm>
        </p:grpSpPr>
        <p:sp>
          <p:nvSpPr>
            <p:cNvPr id="14519" name="Google Shape;14519;p72"/>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2"/>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72"/>
          <p:cNvGrpSpPr/>
          <p:nvPr/>
        </p:nvGrpSpPr>
        <p:grpSpPr>
          <a:xfrm>
            <a:off x="5304627" y="2120094"/>
            <a:ext cx="340807" cy="340807"/>
            <a:chOff x="-13528775" y="2507400"/>
            <a:chExt cx="352875" cy="352875"/>
          </a:xfrm>
        </p:grpSpPr>
        <p:sp>
          <p:nvSpPr>
            <p:cNvPr id="14522" name="Google Shape;14522;p72"/>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2"/>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2"/>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5" name="Google Shape;14525;p72"/>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2"/>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7" name="Google Shape;14527;p72"/>
          <p:cNvGrpSpPr/>
          <p:nvPr/>
        </p:nvGrpSpPr>
        <p:grpSpPr>
          <a:xfrm>
            <a:off x="7140133" y="2119708"/>
            <a:ext cx="308090" cy="341579"/>
            <a:chOff x="-11747150" y="2530225"/>
            <a:chExt cx="319000" cy="353675"/>
          </a:xfrm>
        </p:grpSpPr>
        <p:sp>
          <p:nvSpPr>
            <p:cNvPr id="14528" name="Google Shape;14528;p72"/>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2"/>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72"/>
          <p:cNvGrpSpPr/>
          <p:nvPr/>
        </p:nvGrpSpPr>
        <p:grpSpPr>
          <a:xfrm>
            <a:off x="5304627" y="2550919"/>
            <a:ext cx="340807" cy="340807"/>
            <a:chOff x="-10027775" y="1622900"/>
            <a:chExt cx="352875" cy="352875"/>
          </a:xfrm>
        </p:grpSpPr>
        <p:sp>
          <p:nvSpPr>
            <p:cNvPr id="14531" name="Google Shape;14531;p72"/>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2"/>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2"/>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2"/>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2"/>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2"/>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7" name="Google Shape;14537;p72"/>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8" name="Google Shape;14538;p72"/>
          <p:cNvGrpSpPr/>
          <p:nvPr/>
        </p:nvGrpSpPr>
        <p:grpSpPr>
          <a:xfrm>
            <a:off x="8031595" y="2576583"/>
            <a:ext cx="322553" cy="342328"/>
            <a:chOff x="-10019125" y="2490075"/>
            <a:chExt cx="333975" cy="354450"/>
          </a:xfrm>
        </p:grpSpPr>
        <p:sp>
          <p:nvSpPr>
            <p:cNvPr id="14539" name="Google Shape;14539;p72"/>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2"/>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2"/>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2"/>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72"/>
          <p:cNvGrpSpPr/>
          <p:nvPr/>
        </p:nvGrpSpPr>
        <p:grpSpPr>
          <a:xfrm>
            <a:off x="6661180" y="2957593"/>
            <a:ext cx="352227" cy="343100"/>
            <a:chOff x="-8684100" y="2032450"/>
            <a:chExt cx="364700" cy="355250"/>
          </a:xfrm>
        </p:grpSpPr>
        <p:sp>
          <p:nvSpPr>
            <p:cNvPr id="14544" name="Google Shape;14544;p7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7" name="Google Shape;14547;p72"/>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8" name="Google Shape;14548;p72"/>
          <p:cNvGrpSpPr/>
          <p:nvPr/>
        </p:nvGrpSpPr>
        <p:grpSpPr>
          <a:xfrm>
            <a:off x="5752039" y="1711056"/>
            <a:ext cx="343849" cy="341724"/>
            <a:chOff x="-13095575" y="2073400"/>
            <a:chExt cx="356025" cy="353825"/>
          </a:xfrm>
        </p:grpSpPr>
        <p:sp>
          <p:nvSpPr>
            <p:cNvPr id="14549" name="Google Shape;14549;p72"/>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2"/>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2"/>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2"/>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2"/>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2"/>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2"/>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2"/>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7" name="Google Shape;14557;p72"/>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8" name="Google Shape;14558;p72"/>
          <p:cNvGrpSpPr/>
          <p:nvPr/>
        </p:nvGrpSpPr>
        <p:grpSpPr>
          <a:xfrm>
            <a:off x="7576787" y="1302885"/>
            <a:ext cx="343100" cy="342424"/>
            <a:chOff x="-11332875" y="1660700"/>
            <a:chExt cx="355250" cy="354550"/>
          </a:xfrm>
        </p:grpSpPr>
        <p:sp>
          <p:nvSpPr>
            <p:cNvPr id="14559" name="Google Shape;14559;p72"/>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2"/>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2"/>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2"/>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3" name="Google Shape;14563;p72"/>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2"/>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5" name="Google Shape;14565;p72"/>
          <p:cNvGrpSpPr/>
          <p:nvPr/>
        </p:nvGrpSpPr>
        <p:grpSpPr>
          <a:xfrm>
            <a:off x="5774096" y="2549397"/>
            <a:ext cx="299736" cy="343849"/>
            <a:chOff x="-9570950" y="1622100"/>
            <a:chExt cx="310350" cy="356025"/>
          </a:xfrm>
        </p:grpSpPr>
        <p:sp>
          <p:nvSpPr>
            <p:cNvPr id="14566" name="Google Shape;14566;p72"/>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2"/>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8" name="Google Shape;14568;p72"/>
          <p:cNvGrpSpPr/>
          <p:nvPr/>
        </p:nvGrpSpPr>
        <p:grpSpPr>
          <a:xfrm>
            <a:off x="5752800" y="2958353"/>
            <a:ext cx="342328" cy="341579"/>
            <a:chOff x="-9594575" y="2056875"/>
            <a:chExt cx="354450" cy="353675"/>
          </a:xfrm>
        </p:grpSpPr>
        <p:sp>
          <p:nvSpPr>
            <p:cNvPr id="14569" name="Google Shape;14569;p72"/>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2"/>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2"/>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2" name="Google Shape;14572;p72"/>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3" name="Google Shape;14573;p72"/>
          <p:cNvGrpSpPr/>
          <p:nvPr/>
        </p:nvGrpSpPr>
        <p:grpSpPr>
          <a:xfrm>
            <a:off x="6208482" y="1303693"/>
            <a:ext cx="342328" cy="340807"/>
            <a:chOff x="-12661600" y="1640225"/>
            <a:chExt cx="354450" cy="352875"/>
          </a:xfrm>
        </p:grpSpPr>
        <p:sp>
          <p:nvSpPr>
            <p:cNvPr id="14574" name="Google Shape;14574;p72"/>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2"/>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2"/>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72"/>
          <p:cNvGrpSpPr/>
          <p:nvPr/>
        </p:nvGrpSpPr>
        <p:grpSpPr>
          <a:xfrm>
            <a:off x="6208857" y="1732231"/>
            <a:ext cx="341579" cy="299374"/>
            <a:chOff x="-12660025" y="2096250"/>
            <a:chExt cx="353675" cy="309975"/>
          </a:xfrm>
        </p:grpSpPr>
        <p:sp>
          <p:nvSpPr>
            <p:cNvPr id="14578" name="Google Shape;14578;p72"/>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2"/>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2"/>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2"/>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2"/>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2"/>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72"/>
          <p:cNvGrpSpPr/>
          <p:nvPr/>
        </p:nvGrpSpPr>
        <p:grpSpPr>
          <a:xfrm>
            <a:off x="6207335" y="2119527"/>
            <a:ext cx="344622" cy="341941"/>
            <a:chOff x="-12663175" y="2506800"/>
            <a:chExt cx="356825" cy="354050"/>
          </a:xfrm>
        </p:grpSpPr>
        <p:sp>
          <p:nvSpPr>
            <p:cNvPr id="14585" name="Google Shape;14585;p72"/>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2"/>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2"/>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2"/>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72"/>
          <p:cNvGrpSpPr/>
          <p:nvPr/>
        </p:nvGrpSpPr>
        <p:grpSpPr>
          <a:xfrm>
            <a:off x="8022468" y="1303307"/>
            <a:ext cx="340807" cy="341579"/>
            <a:chOff x="-10896525" y="1663050"/>
            <a:chExt cx="352875" cy="353675"/>
          </a:xfrm>
        </p:grpSpPr>
        <p:sp>
          <p:nvSpPr>
            <p:cNvPr id="14590" name="Google Shape;14590;p7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2" name="Google Shape;14592;p72"/>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3" name="Google Shape;14593;p72"/>
          <p:cNvGrpSpPr/>
          <p:nvPr/>
        </p:nvGrpSpPr>
        <p:grpSpPr>
          <a:xfrm>
            <a:off x="8022082" y="2130742"/>
            <a:ext cx="341579" cy="319511"/>
            <a:chOff x="-10898100" y="2542050"/>
            <a:chExt cx="353675" cy="330825"/>
          </a:xfrm>
        </p:grpSpPr>
        <p:sp>
          <p:nvSpPr>
            <p:cNvPr id="14594" name="Google Shape;14594;p72"/>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2"/>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2"/>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2"/>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2"/>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2"/>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72"/>
          <p:cNvGrpSpPr/>
          <p:nvPr/>
        </p:nvGrpSpPr>
        <p:grpSpPr>
          <a:xfrm>
            <a:off x="6209617" y="2551607"/>
            <a:ext cx="340058" cy="339430"/>
            <a:chOff x="-9157450" y="1622750"/>
            <a:chExt cx="352100" cy="351450"/>
          </a:xfrm>
        </p:grpSpPr>
        <p:sp>
          <p:nvSpPr>
            <p:cNvPr id="14601" name="Google Shape;14601;p72"/>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2"/>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72"/>
          <p:cNvGrpSpPr/>
          <p:nvPr/>
        </p:nvGrpSpPr>
        <p:grpSpPr>
          <a:xfrm>
            <a:off x="6247658" y="2959874"/>
            <a:ext cx="263977" cy="338537"/>
            <a:chOff x="-9119650" y="2056875"/>
            <a:chExt cx="273325" cy="350525"/>
          </a:xfrm>
        </p:grpSpPr>
        <p:sp>
          <p:nvSpPr>
            <p:cNvPr id="14604" name="Google Shape;14604;p72"/>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2"/>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6" name="Google Shape;14606;p72"/>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2"/>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8" name="Google Shape;14608;p72"/>
          <p:cNvGrpSpPr/>
          <p:nvPr/>
        </p:nvGrpSpPr>
        <p:grpSpPr>
          <a:xfrm>
            <a:off x="7576790" y="2989279"/>
            <a:ext cx="343094" cy="341569"/>
            <a:chOff x="6001575" y="3119050"/>
            <a:chExt cx="315025" cy="313625"/>
          </a:xfrm>
        </p:grpSpPr>
        <p:sp>
          <p:nvSpPr>
            <p:cNvPr id="14609" name="Google Shape;14609;p72"/>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2"/>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14" name="Shape 14614"/>
        <p:cNvGrpSpPr/>
        <p:nvPr/>
      </p:nvGrpSpPr>
      <p:grpSpPr>
        <a:xfrm>
          <a:off x="0" y="0"/>
          <a:ext cx="0" cy="0"/>
          <a:chOff x="0" y="0"/>
          <a:chExt cx="0" cy="0"/>
        </a:xfrm>
      </p:grpSpPr>
      <p:sp>
        <p:nvSpPr>
          <p:cNvPr id="14615" name="Google Shape;14615;p73"/>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6" name="Google Shape;14616;p73"/>
          <p:cNvGrpSpPr/>
          <p:nvPr/>
        </p:nvGrpSpPr>
        <p:grpSpPr>
          <a:xfrm>
            <a:off x="845233" y="2273195"/>
            <a:ext cx="476329" cy="476213"/>
            <a:chOff x="-21298675" y="2414425"/>
            <a:chExt cx="306400" cy="306325"/>
          </a:xfrm>
        </p:grpSpPr>
        <p:sp>
          <p:nvSpPr>
            <p:cNvPr id="14617" name="Google Shape;14617;p7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73"/>
          <p:cNvGrpSpPr/>
          <p:nvPr/>
        </p:nvGrpSpPr>
        <p:grpSpPr>
          <a:xfrm>
            <a:off x="844611" y="2865128"/>
            <a:ext cx="477573" cy="445432"/>
            <a:chOff x="-21299475" y="2798025"/>
            <a:chExt cx="307200" cy="286525"/>
          </a:xfrm>
        </p:grpSpPr>
        <p:sp>
          <p:nvSpPr>
            <p:cNvPr id="14621" name="Google Shape;14621;p7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3" name="Google Shape;14633;p73"/>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3"/>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3"/>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6" name="Google Shape;14636;p73"/>
          <p:cNvGrpSpPr/>
          <p:nvPr/>
        </p:nvGrpSpPr>
        <p:grpSpPr>
          <a:xfrm>
            <a:off x="6713966" y="1688917"/>
            <a:ext cx="413912" cy="472676"/>
            <a:chOff x="-17545650" y="2051350"/>
            <a:chExt cx="266250" cy="304050"/>
          </a:xfrm>
        </p:grpSpPr>
        <p:sp>
          <p:nvSpPr>
            <p:cNvPr id="14637" name="Google Shape;14637;p7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1" name="Google Shape;14641;p73"/>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2" name="Google Shape;14642;p73"/>
          <p:cNvGrpSpPr/>
          <p:nvPr/>
        </p:nvGrpSpPr>
        <p:grpSpPr>
          <a:xfrm>
            <a:off x="6684584" y="2865574"/>
            <a:ext cx="472676" cy="444538"/>
            <a:chOff x="-17565350" y="2809825"/>
            <a:chExt cx="304050" cy="285950"/>
          </a:xfrm>
        </p:grpSpPr>
        <p:sp>
          <p:nvSpPr>
            <p:cNvPr id="14643" name="Google Shape;14643;p7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8" name="Google Shape;14648;p73"/>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3"/>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3"/>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1" name="Google Shape;14651;p73"/>
          <p:cNvGrpSpPr/>
          <p:nvPr/>
        </p:nvGrpSpPr>
        <p:grpSpPr>
          <a:xfrm>
            <a:off x="1457493" y="2850904"/>
            <a:ext cx="416283" cy="473881"/>
            <a:chOff x="-20904875" y="2788575"/>
            <a:chExt cx="267775" cy="304825"/>
          </a:xfrm>
        </p:grpSpPr>
        <p:sp>
          <p:nvSpPr>
            <p:cNvPr id="14652" name="Google Shape;14652;p7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73"/>
          <p:cNvGrpSpPr/>
          <p:nvPr/>
        </p:nvGrpSpPr>
        <p:grpSpPr>
          <a:xfrm>
            <a:off x="4397908" y="2275564"/>
            <a:ext cx="360045" cy="471471"/>
            <a:chOff x="-19006700" y="2434925"/>
            <a:chExt cx="231600" cy="303275"/>
          </a:xfrm>
        </p:grpSpPr>
        <p:sp>
          <p:nvSpPr>
            <p:cNvPr id="14655" name="Google Shape;14655;p7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9" name="Google Shape;14659;p73"/>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3"/>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1" name="Google Shape;14661;p73"/>
          <p:cNvGrpSpPr/>
          <p:nvPr/>
        </p:nvGrpSpPr>
        <p:grpSpPr>
          <a:xfrm>
            <a:off x="7276507" y="2289051"/>
            <a:ext cx="473881" cy="444499"/>
            <a:chOff x="-17190425" y="2435725"/>
            <a:chExt cx="304825" cy="285925"/>
          </a:xfrm>
        </p:grpSpPr>
        <p:sp>
          <p:nvSpPr>
            <p:cNvPr id="14662" name="Google Shape;14662;p7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5" name="Google Shape;14665;p73"/>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6" name="Google Shape;14666;p73"/>
          <p:cNvGrpSpPr/>
          <p:nvPr/>
        </p:nvGrpSpPr>
        <p:grpSpPr>
          <a:xfrm>
            <a:off x="4931233" y="3444650"/>
            <a:ext cx="476329" cy="475086"/>
            <a:chOff x="-15719925" y="2416825"/>
            <a:chExt cx="306400" cy="305600"/>
          </a:xfrm>
        </p:grpSpPr>
        <p:sp>
          <p:nvSpPr>
            <p:cNvPr id="14667" name="Google Shape;14667;p7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0" name="Google Shape;14670;p73"/>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3"/>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2" name="Google Shape;14672;p73"/>
          <p:cNvGrpSpPr/>
          <p:nvPr/>
        </p:nvGrpSpPr>
        <p:grpSpPr>
          <a:xfrm>
            <a:off x="2017527" y="2851506"/>
            <a:ext cx="479983" cy="472676"/>
            <a:chOff x="-20550425" y="2789350"/>
            <a:chExt cx="308750" cy="304050"/>
          </a:xfrm>
        </p:grpSpPr>
        <p:sp>
          <p:nvSpPr>
            <p:cNvPr id="14673" name="Google Shape;14673;p7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73"/>
          <p:cNvGrpSpPr/>
          <p:nvPr/>
        </p:nvGrpSpPr>
        <p:grpSpPr>
          <a:xfrm>
            <a:off x="4932894" y="1688158"/>
            <a:ext cx="473920" cy="474192"/>
            <a:chOff x="-18666450" y="2059825"/>
            <a:chExt cx="304850" cy="305025"/>
          </a:xfrm>
        </p:grpSpPr>
        <p:sp>
          <p:nvSpPr>
            <p:cNvPr id="14676" name="Google Shape;14676;p7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73"/>
          <p:cNvGrpSpPr/>
          <p:nvPr/>
        </p:nvGrpSpPr>
        <p:grpSpPr>
          <a:xfrm>
            <a:off x="4932292" y="2275584"/>
            <a:ext cx="475125" cy="471432"/>
            <a:chOff x="-18668025" y="2435725"/>
            <a:chExt cx="305625" cy="303250"/>
          </a:xfrm>
        </p:grpSpPr>
        <p:sp>
          <p:nvSpPr>
            <p:cNvPr id="14679" name="Google Shape;14679;p7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73"/>
          <p:cNvGrpSpPr/>
          <p:nvPr/>
        </p:nvGrpSpPr>
        <p:grpSpPr>
          <a:xfrm>
            <a:off x="4931689" y="2850902"/>
            <a:ext cx="476329" cy="473881"/>
            <a:chOff x="-18668800" y="2807475"/>
            <a:chExt cx="306400" cy="304825"/>
          </a:xfrm>
        </p:grpSpPr>
        <p:sp>
          <p:nvSpPr>
            <p:cNvPr id="14682" name="Google Shape;14682;p7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73"/>
          <p:cNvGrpSpPr/>
          <p:nvPr/>
        </p:nvGrpSpPr>
        <p:grpSpPr>
          <a:xfrm>
            <a:off x="7885658" y="1687693"/>
            <a:ext cx="416361" cy="475125"/>
            <a:chOff x="-16798200" y="2050575"/>
            <a:chExt cx="267825" cy="305625"/>
          </a:xfrm>
        </p:grpSpPr>
        <p:sp>
          <p:nvSpPr>
            <p:cNvPr id="14692" name="Google Shape;14692;p7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73"/>
          <p:cNvGrpSpPr/>
          <p:nvPr/>
        </p:nvGrpSpPr>
        <p:grpSpPr>
          <a:xfrm>
            <a:off x="7856276" y="2852127"/>
            <a:ext cx="475125" cy="471432"/>
            <a:chOff x="-16817100" y="2801175"/>
            <a:chExt cx="305625" cy="303250"/>
          </a:xfrm>
        </p:grpSpPr>
        <p:sp>
          <p:nvSpPr>
            <p:cNvPr id="14696" name="Google Shape;14696;p7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73"/>
          <p:cNvGrpSpPr/>
          <p:nvPr/>
        </p:nvGrpSpPr>
        <p:grpSpPr>
          <a:xfrm>
            <a:off x="7263396" y="3444614"/>
            <a:ext cx="476329" cy="475125"/>
            <a:chOff x="-15717575" y="2786200"/>
            <a:chExt cx="306400" cy="305625"/>
          </a:xfrm>
        </p:grpSpPr>
        <p:sp>
          <p:nvSpPr>
            <p:cNvPr id="14705" name="Google Shape;14705;p7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73"/>
          <p:cNvGrpSpPr/>
          <p:nvPr/>
        </p:nvGrpSpPr>
        <p:grpSpPr>
          <a:xfrm>
            <a:off x="2600969" y="1688296"/>
            <a:ext cx="475125" cy="473920"/>
            <a:chOff x="-20173175" y="2038750"/>
            <a:chExt cx="305625" cy="304850"/>
          </a:xfrm>
        </p:grpSpPr>
        <p:sp>
          <p:nvSpPr>
            <p:cNvPr id="14713" name="Google Shape;14713;p7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5" name="Google Shape;14715;p73"/>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6" name="Google Shape;14716;p73"/>
          <p:cNvGrpSpPr/>
          <p:nvPr/>
        </p:nvGrpSpPr>
        <p:grpSpPr>
          <a:xfrm>
            <a:off x="2602193" y="2850282"/>
            <a:ext cx="472676" cy="475125"/>
            <a:chOff x="-20173175" y="2787775"/>
            <a:chExt cx="304050" cy="305625"/>
          </a:xfrm>
        </p:grpSpPr>
        <p:sp>
          <p:nvSpPr>
            <p:cNvPr id="14717" name="Google Shape;14717;p7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73"/>
          <p:cNvGrpSpPr/>
          <p:nvPr/>
        </p:nvGrpSpPr>
        <p:grpSpPr>
          <a:xfrm>
            <a:off x="5527177" y="2275564"/>
            <a:ext cx="473881" cy="471471"/>
            <a:chOff x="-18294675" y="2434925"/>
            <a:chExt cx="304825" cy="303275"/>
          </a:xfrm>
        </p:grpSpPr>
        <p:sp>
          <p:nvSpPr>
            <p:cNvPr id="14725" name="Google Shape;14725;p7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73"/>
          <p:cNvGrpSpPr/>
          <p:nvPr/>
        </p:nvGrpSpPr>
        <p:grpSpPr>
          <a:xfrm>
            <a:off x="5583492" y="2852107"/>
            <a:ext cx="361250" cy="471471"/>
            <a:chOff x="-18258450" y="2809825"/>
            <a:chExt cx="232375" cy="303275"/>
          </a:xfrm>
        </p:grpSpPr>
        <p:sp>
          <p:nvSpPr>
            <p:cNvPr id="14729" name="Google Shape;14729;p7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2" name="Google Shape;14732;p73"/>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3" name="Google Shape;14733;p73"/>
          <p:cNvGrpSpPr/>
          <p:nvPr/>
        </p:nvGrpSpPr>
        <p:grpSpPr>
          <a:xfrm>
            <a:off x="3793692" y="3445233"/>
            <a:ext cx="415117" cy="473920"/>
            <a:chOff x="-16422500" y="2425450"/>
            <a:chExt cx="267025" cy="304850"/>
          </a:xfrm>
        </p:grpSpPr>
        <p:sp>
          <p:nvSpPr>
            <p:cNvPr id="14734" name="Google Shape;14734;p7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7" name="Google Shape;14737;p73"/>
          <p:cNvGrpSpPr/>
          <p:nvPr/>
        </p:nvGrpSpPr>
        <p:grpSpPr>
          <a:xfrm>
            <a:off x="6096453" y="3445838"/>
            <a:ext cx="473920" cy="472676"/>
            <a:chOff x="-16442200" y="2801175"/>
            <a:chExt cx="304850" cy="304050"/>
          </a:xfrm>
        </p:grpSpPr>
        <p:sp>
          <p:nvSpPr>
            <p:cNvPr id="14738" name="Google Shape;14738;p7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1" name="Google Shape;14741;p73"/>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3"/>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3" name="Google Shape;14743;p73"/>
          <p:cNvGrpSpPr/>
          <p:nvPr/>
        </p:nvGrpSpPr>
        <p:grpSpPr>
          <a:xfrm>
            <a:off x="3172167" y="2276343"/>
            <a:ext cx="481265" cy="469917"/>
            <a:chOff x="-19802200" y="2416025"/>
            <a:chExt cx="309575" cy="302275"/>
          </a:xfrm>
        </p:grpSpPr>
        <p:sp>
          <p:nvSpPr>
            <p:cNvPr id="14744" name="Google Shape;14744;p7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73"/>
          <p:cNvGrpSpPr/>
          <p:nvPr/>
        </p:nvGrpSpPr>
        <p:grpSpPr>
          <a:xfrm>
            <a:off x="3175238" y="2851506"/>
            <a:ext cx="475125" cy="472676"/>
            <a:chOff x="-19801400" y="2788575"/>
            <a:chExt cx="305625" cy="304050"/>
          </a:xfrm>
        </p:grpSpPr>
        <p:sp>
          <p:nvSpPr>
            <p:cNvPr id="14750" name="Google Shape;14750;p7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6" name="Google Shape;14756;p73"/>
          <p:cNvGrpSpPr/>
          <p:nvPr/>
        </p:nvGrpSpPr>
        <p:grpSpPr>
          <a:xfrm>
            <a:off x="6130314" y="1688916"/>
            <a:ext cx="422463" cy="472676"/>
            <a:chOff x="-17903225" y="2060800"/>
            <a:chExt cx="271750" cy="304050"/>
          </a:xfrm>
        </p:grpSpPr>
        <p:sp>
          <p:nvSpPr>
            <p:cNvPr id="14757" name="Google Shape;14757;p7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0" name="Google Shape;14760;p73"/>
          <p:cNvGrpSpPr/>
          <p:nvPr/>
        </p:nvGrpSpPr>
        <p:grpSpPr>
          <a:xfrm>
            <a:off x="6104605" y="2274962"/>
            <a:ext cx="473881" cy="472676"/>
            <a:chOff x="-17918975" y="2435725"/>
            <a:chExt cx="304825" cy="304050"/>
          </a:xfrm>
        </p:grpSpPr>
        <p:sp>
          <p:nvSpPr>
            <p:cNvPr id="14761" name="Google Shape;14761;p7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73"/>
          <p:cNvGrpSpPr/>
          <p:nvPr/>
        </p:nvGrpSpPr>
        <p:grpSpPr>
          <a:xfrm>
            <a:off x="6133365" y="2852729"/>
            <a:ext cx="416361" cy="470228"/>
            <a:chOff x="-17899300" y="2810625"/>
            <a:chExt cx="267825" cy="302475"/>
          </a:xfrm>
        </p:grpSpPr>
        <p:sp>
          <p:nvSpPr>
            <p:cNvPr id="14764" name="Google Shape;14764;p7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73"/>
          <p:cNvGrpSpPr/>
          <p:nvPr/>
        </p:nvGrpSpPr>
        <p:grpSpPr>
          <a:xfrm>
            <a:off x="2039218" y="3461166"/>
            <a:ext cx="472676" cy="442089"/>
            <a:chOff x="-16066500" y="2060800"/>
            <a:chExt cx="304050" cy="284375"/>
          </a:xfrm>
        </p:grpSpPr>
        <p:sp>
          <p:nvSpPr>
            <p:cNvPr id="14768" name="Google Shape;14768;p7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3" name="Google Shape;14773;p73"/>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3"/>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3"/>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6" name="Google Shape;14776;p73"/>
          <p:cNvGrpSpPr/>
          <p:nvPr/>
        </p:nvGrpSpPr>
        <p:grpSpPr>
          <a:xfrm>
            <a:off x="7923925" y="2297751"/>
            <a:ext cx="368362" cy="419314"/>
            <a:chOff x="4995050" y="3245650"/>
            <a:chExt cx="236950" cy="269725"/>
          </a:xfrm>
        </p:grpSpPr>
        <p:sp>
          <p:nvSpPr>
            <p:cNvPr id="14777" name="Google Shape;14777;p7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0" name="Google Shape;14780;p73"/>
            <p:cNvGrpSpPr/>
            <p:nvPr/>
          </p:nvGrpSpPr>
          <p:grpSpPr>
            <a:xfrm>
              <a:off x="4995050" y="3245650"/>
              <a:ext cx="236950" cy="269725"/>
              <a:chOff x="4995050" y="3245650"/>
              <a:chExt cx="236950" cy="269725"/>
            </a:xfrm>
          </p:grpSpPr>
          <p:sp>
            <p:nvSpPr>
              <p:cNvPr id="14781" name="Google Shape;14781;p7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83" name="Google Shape;14783;p73"/>
          <p:cNvGrpSpPr/>
          <p:nvPr/>
        </p:nvGrpSpPr>
        <p:grpSpPr>
          <a:xfrm>
            <a:off x="5523718" y="1689744"/>
            <a:ext cx="483749" cy="481292"/>
            <a:chOff x="4724650" y="2885700"/>
            <a:chExt cx="270750" cy="269375"/>
          </a:xfrm>
        </p:grpSpPr>
        <p:sp>
          <p:nvSpPr>
            <p:cNvPr id="14784" name="Google Shape;14784;p7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73"/>
          <p:cNvGrpSpPr/>
          <p:nvPr/>
        </p:nvGrpSpPr>
        <p:grpSpPr>
          <a:xfrm>
            <a:off x="4390823" y="1683870"/>
            <a:ext cx="389425" cy="467822"/>
            <a:chOff x="4459350" y="2882125"/>
            <a:chExt cx="228375" cy="274350"/>
          </a:xfrm>
        </p:grpSpPr>
        <p:sp>
          <p:nvSpPr>
            <p:cNvPr id="14792" name="Google Shape;14792;p7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4797" name="Google Shape;14797;p7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4798" name="Google Shape;14798;p73"/>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02" name="Shape 14802"/>
        <p:cNvGrpSpPr/>
        <p:nvPr/>
      </p:nvGrpSpPr>
      <p:grpSpPr>
        <a:xfrm>
          <a:off x="0" y="0"/>
          <a:ext cx="0" cy="0"/>
          <a:chOff x="0" y="0"/>
          <a:chExt cx="0" cy="0"/>
        </a:xfrm>
      </p:grpSpPr>
      <p:sp>
        <p:nvSpPr>
          <p:cNvPr id="14803" name="Google Shape;14803;p74"/>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804" name="Google Shape;14804;p74"/>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5" name="Google Shape;14805;p74"/>
          <p:cNvGrpSpPr/>
          <p:nvPr/>
        </p:nvGrpSpPr>
        <p:grpSpPr>
          <a:xfrm>
            <a:off x="847082" y="2140412"/>
            <a:ext cx="426462" cy="420796"/>
            <a:chOff x="-6713450" y="2397900"/>
            <a:chExt cx="295375" cy="291450"/>
          </a:xfrm>
        </p:grpSpPr>
        <p:sp>
          <p:nvSpPr>
            <p:cNvPr id="14806" name="Google Shape;14806;p7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8" name="Google Shape;14808;p74"/>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9" name="Google Shape;14809;p74"/>
          <p:cNvGrpSpPr/>
          <p:nvPr/>
        </p:nvGrpSpPr>
        <p:grpSpPr>
          <a:xfrm>
            <a:off x="3551844" y="1631401"/>
            <a:ext cx="423069" cy="420507"/>
            <a:chOff x="-4932650" y="2046625"/>
            <a:chExt cx="293025" cy="291250"/>
          </a:xfrm>
        </p:grpSpPr>
        <p:sp>
          <p:nvSpPr>
            <p:cNvPr id="14810" name="Google Shape;14810;p7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2" name="Google Shape;14812;p74"/>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3" name="Google Shape;14813;p74"/>
          <p:cNvGrpSpPr/>
          <p:nvPr/>
        </p:nvGrpSpPr>
        <p:grpSpPr>
          <a:xfrm>
            <a:off x="3563775" y="2660957"/>
            <a:ext cx="423069" cy="420796"/>
            <a:chOff x="-4931075" y="2765725"/>
            <a:chExt cx="293025" cy="291450"/>
          </a:xfrm>
        </p:grpSpPr>
        <p:sp>
          <p:nvSpPr>
            <p:cNvPr id="14814" name="Google Shape;14814;p7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6" name="Google Shape;14816;p74"/>
          <p:cNvGrpSpPr/>
          <p:nvPr/>
        </p:nvGrpSpPr>
        <p:grpSpPr>
          <a:xfrm>
            <a:off x="6269343" y="1656289"/>
            <a:ext cx="420796" cy="370732"/>
            <a:chOff x="-3137650" y="2067900"/>
            <a:chExt cx="291450" cy="256775"/>
          </a:xfrm>
        </p:grpSpPr>
        <p:sp>
          <p:nvSpPr>
            <p:cNvPr id="14817" name="Google Shape;14817;p7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74"/>
          <p:cNvGrpSpPr/>
          <p:nvPr/>
        </p:nvGrpSpPr>
        <p:grpSpPr>
          <a:xfrm>
            <a:off x="6269343" y="2139926"/>
            <a:ext cx="420796" cy="421770"/>
            <a:chOff x="-3137650" y="2408950"/>
            <a:chExt cx="291450" cy="292125"/>
          </a:xfrm>
        </p:grpSpPr>
        <p:sp>
          <p:nvSpPr>
            <p:cNvPr id="14821" name="Google Shape;14821;p7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74"/>
          <p:cNvGrpSpPr/>
          <p:nvPr/>
        </p:nvGrpSpPr>
        <p:grpSpPr>
          <a:xfrm>
            <a:off x="6281274" y="2685412"/>
            <a:ext cx="420796" cy="371887"/>
            <a:chOff x="-3137650" y="2787000"/>
            <a:chExt cx="291450" cy="257575"/>
          </a:xfrm>
        </p:grpSpPr>
        <p:sp>
          <p:nvSpPr>
            <p:cNvPr id="14827" name="Google Shape;14827;p7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5" name="Google Shape;14835;p74"/>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4"/>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4"/>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8" name="Google Shape;14838;p74"/>
          <p:cNvGrpSpPr/>
          <p:nvPr/>
        </p:nvGrpSpPr>
        <p:grpSpPr>
          <a:xfrm>
            <a:off x="1399451" y="2660397"/>
            <a:ext cx="421914" cy="421914"/>
            <a:chOff x="-6354300" y="2757075"/>
            <a:chExt cx="292225" cy="292225"/>
          </a:xfrm>
        </p:grpSpPr>
        <p:sp>
          <p:nvSpPr>
            <p:cNvPr id="14839" name="Google Shape;14839;p7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74"/>
          <p:cNvGrpSpPr/>
          <p:nvPr/>
        </p:nvGrpSpPr>
        <p:grpSpPr>
          <a:xfrm>
            <a:off x="4093454" y="1629560"/>
            <a:ext cx="424188" cy="424188"/>
            <a:chOff x="-4573475" y="2045850"/>
            <a:chExt cx="293800" cy="293800"/>
          </a:xfrm>
        </p:grpSpPr>
        <p:sp>
          <p:nvSpPr>
            <p:cNvPr id="14844" name="Google Shape;14844;p7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74"/>
          <p:cNvGrpSpPr/>
          <p:nvPr/>
        </p:nvGrpSpPr>
        <p:grpSpPr>
          <a:xfrm>
            <a:off x="4092877" y="2138699"/>
            <a:ext cx="425343" cy="424225"/>
            <a:chOff x="-4570325" y="2405775"/>
            <a:chExt cx="294600" cy="293825"/>
          </a:xfrm>
        </p:grpSpPr>
        <p:sp>
          <p:nvSpPr>
            <p:cNvPr id="14847" name="Google Shape;14847;p7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74"/>
          <p:cNvGrpSpPr/>
          <p:nvPr/>
        </p:nvGrpSpPr>
        <p:grpSpPr>
          <a:xfrm>
            <a:off x="4105945" y="2659838"/>
            <a:ext cx="423069" cy="423033"/>
            <a:chOff x="-4572700" y="2764950"/>
            <a:chExt cx="293025" cy="293000"/>
          </a:xfrm>
        </p:grpSpPr>
        <p:sp>
          <p:nvSpPr>
            <p:cNvPr id="14850" name="Google Shape;14850;p7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74"/>
          <p:cNvGrpSpPr/>
          <p:nvPr/>
        </p:nvGrpSpPr>
        <p:grpSpPr>
          <a:xfrm>
            <a:off x="6824707" y="1631239"/>
            <a:ext cx="414840" cy="420832"/>
            <a:chOff x="-2777700" y="2049775"/>
            <a:chExt cx="287325" cy="291475"/>
          </a:xfrm>
        </p:grpSpPr>
        <p:sp>
          <p:nvSpPr>
            <p:cNvPr id="14856" name="Google Shape;14856;p7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74"/>
          <p:cNvGrpSpPr/>
          <p:nvPr/>
        </p:nvGrpSpPr>
        <p:grpSpPr>
          <a:xfrm>
            <a:off x="6821170" y="2140431"/>
            <a:ext cx="421914" cy="420759"/>
            <a:chOff x="-2571737" y="2403625"/>
            <a:chExt cx="292225" cy="291425"/>
          </a:xfrm>
        </p:grpSpPr>
        <p:sp>
          <p:nvSpPr>
            <p:cNvPr id="14860" name="Google Shape;14860;p7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74"/>
          <p:cNvGrpSpPr/>
          <p:nvPr/>
        </p:nvGrpSpPr>
        <p:grpSpPr>
          <a:xfrm>
            <a:off x="6821170" y="2661534"/>
            <a:ext cx="421914" cy="419640"/>
            <a:chOff x="-2571737" y="2764550"/>
            <a:chExt cx="292225" cy="290650"/>
          </a:xfrm>
        </p:grpSpPr>
        <p:sp>
          <p:nvSpPr>
            <p:cNvPr id="14868" name="Google Shape;14868;p7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74"/>
          <p:cNvGrpSpPr/>
          <p:nvPr/>
        </p:nvGrpSpPr>
        <p:grpSpPr>
          <a:xfrm>
            <a:off x="3020671" y="3230538"/>
            <a:ext cx="421914" cy="423864"/>
            <a:chOff x="-1333975" y="2365850"/>
            <a:chExt cx="292225" cy="293575"/>
          </a:xfrm>
        </p:grpSpPr>
        <p:sp>
          <p:nvSpPr>
            <p:cNvPr id="14872" name="Google Shape;14872;p7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74"/>
          <p:cNvGrpSpPr/>
          <p:nvPr/>
        </p:nvGrpSpPr>
        <p:grpSpPr>
          <a:xfrm>
            <a:off x="1954146" y="2660397"/>
            <a:ext cx="398020" cy="421914"/>
            <a:chOff x="-5995925" y="2757850"/>
            <a:chExt cx="275675" cy="292225"/>
          </a:xfrm>
        </p:grpSpPr>
        <p:sp>
          <p:nvSpPr>
            <p:cNvPr id="14881" name="Google Shape;14881;p7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74"/>
          <p:cNvGrpSpPr/>
          <p:nvPr/>
        </p:nvGrpSpPr>
        <p:grpSpPr>
          <a:xfrm>
            <a:off x="4634433" y="1631816"/>
            <a:ext cx="421951" cy="419677"/>
            <a:chOff x="-4211975" y="2046625"/>
            <a:chExt cx="292250" cy="290675"/>
          </a:xfrm>
        </p:grpSpPr>
        <p:sp>
          <p:nvSpPr>
            <p:cNvPr id="14891" name="Google Shape;14891;p7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74"/>
          <p:cNvGrpSpPr/>
          <p:nvPr/>
        </p:nvGrpSpPr>
        <p:grpSpPr>
          <a:xfrm>
            <a:off x="4684479" y="2138699"/>
            <a:ext cx="321859" cy="424225"/>
            <a:chOff x="-4178875" y="2405775"/>
            <a:chExt cx="222925" cy="293825"/>
          </a:xfrm>
        </p:grpSpPr>
        <p:sp>
          <p:nvSpPr>
            <p:cNvPr id="14894" name="Google Shape;14894;p7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74"/>
          <p:cNvGrpSpPr/>
          <p:nvPr/>
        </p:nvGrpSpPr>
        <p:grpSpPr>
          <a:xfrm>
            <a:off x="4646942" y="2673483"/>
            <a:ext cx="420796" cy="395746"/>
            <a:chOff x="-4211975" y="2783850"/>
            <a:chExt cx="291450" cy="274100"/>
          </a:xfrm>
        </p:grpSpPr>
        <p:sp>
          <p:nvSpPr>
            <p:cNvPr id="14898" name="Google Shape;14898;p7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1" name="Google Shape;14901;p74"/>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2" name="Google Shape;14902;p74"/>
          <p:cNvGrpSpPr/>
          <p:nvPr/>
        </p:nvGrpSpPr>
        <p:grpSpPr>
          <a:xfrm>
            <a:off x="7351871" y="2140413"/>
            <a:ext cx="420796" cy="420796"/>
            <a:chOff x="-2419325" y="2408150"/>
            <a:chExt cx="291450" cy="291450"/>
          </a:xfrm>
        </p:grpSpPr>
        <p:sp>
          <p:nvSpPr>
            <p:cNvPr id="14903" name="Google Shape;14903;p7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0" name="Google Shape;14910;p74"/>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1" name="Google Shape;14911;p74"/>
          <p:cNvGrpSpPr/>
          <p:nvPr/>
        </p:nvGrpSpPr>
        <p:grpSpPr>
          <a:xfrm>
            <a:off x="4673396" y="3231514"/>
            <a:ext cx="420796" cy="421914"/>
            <a:chOff x="-1333200" y="2770450"/>
            <a:chExt cx="291450" cy="292225"/>
          </a:xfrm>
        </p:grpSpPr>
        <p:sp>
          <p:nvSpPr>
            <p:cNvPr id="14912" name="Google Shape;14912;p7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74"/>
          <p:cNvGrpSpPr/>
          <p:nvPr/>
        </p:nvGrpSpPr>
        <p:grpSpPr>
          <a:xfrm>
            <a:off x="2470009" y="1631256"/>
            <a:ext cx="423069" cy="420796"/>
            <a:chOff x="-5635200" y="2037975"/>
            <a:chExt cx="293025" cy="291450"/>
          </a:xfrm>
        </p:grpSpPr>
        <p:sp>
          <p:nvSpPr>
            <p:cNvPr id="14915" name="Google Shape;14915;p7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74"/>
          <p:cNvGrpSpPr/>
          <p:nvPr/>
        </p:nvGrpSpPr>
        <p:grpSpPr>
          <a:xfrm>
            <a:off x="2468295" y="2140412"/>
            <a:ext cx="426499" cy="420796"/>
            <a:chOff x="-5637575" y="2397900"/>
            <a:chExt cx="295400" cy="291450"/>
          </a:xfrm>
        </p:grpSpPr>
        <p:sp>
          <p:nvSpPr>
            <p:cNvPr id="14918" name="Google Shape;14918;p7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74"/>
          <p:cNvGrpSpPr/>
          <p:nvPr/>
        </p:nvGrpSpPr>
        <p:grpSpPr>
          <a:xfrm>
            <a:off x="2481958" y="2660397"/>
            <a:ext cx="423033" cy="421914"/>
            <a:chOff x="-5635975" y="2757075"/>
            <a:chExt cx="293000" cy="292225"/>
          </a:xfrm>
        </p:grpSpPr>
        <p:sp>
          <p:nvSpPr>
            <p:cNvPr id="14923" name="Google Shape;14923;p7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74"/>
          <p:cNvGrpSpPr/>
          <p:nvPr/>
        </p:nvGrpSpPr>
        <p:grpSpPr>
          <a:xfrm>
            <a:off x="5165893" y="1631256"/>
            <a:ext cx="423069" cy="420796"/>
            <a:chOff x="-3854375" y="2046625"/>
            <a:chExt cx="293025" cy="291450"/>
          </a:xfrm>
        </p:grpSpPr>
        <p:sp>
          <p:nvSpPr>
            <p:cNvPr id="14926" name="Google Shape;14926;p7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74"/>
          <p:cNvGrpSpPr/>
          <p:nvPr/>
        </p:nvGrpSpPr>
        <p:grpSpPr>
          <a:xfrm>
            <a:off x="5164756" y="2138717"/>
            <a:ext cx="425343" cy="424188"/>
            <a:chOff x="-3854375" y="2405000"/>
            <a:chExt cx="294600" cy="293800"/>
          </a:xfrm>
        </p:grpSpPr>
        <p:sp>
          <p:nvSpPr>
            <p:cNvPr id="14929" name="Google Shape;14929;p7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74"/>
          <p:cNvGrpSpPr/>
          <p:nvPr/>
        </p:nvGrpSpPr>
        <p:grpSpPr>
          <a:xfrm>
            <a:off x="5178961" y="2659838"/>
            <a:ext cx="420796" cy="423033"/>
            <a:chOff x="-3852025" y="2764950"/>
            <a:chExt cx="291450" cy="293000"/>
          </a:xfrm>
        </p:grpSpPr>
        <p:sp>
          <p:nvSpPr>
            <p:cNvPr id="14932" name="Google Shape;14932;p7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4" name="Google Shape;14934;p74"/>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4"/>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6" name="Google Shape;14936;p74"/>
          <p:cNvGrpSpPr/>
          <p:nvPr/>
        </p:nvGrpSpPr>
        <p:grpSpPr>
          <a:xfrm>
            <a:off x="7901550" y="2660398"/>
            <a:ext cx="420796" cy="421914"/>
            <a:chOff x="-2060175" y="2768875"/>
            <a:chExt cx="291450" cy="292225"/>
          </a:xfrm>
        </p:grpSpPr>
        <p:sp>
          <p:nvSpPr>
            <p:cNvPr id="14937" name="Google Shape;14937;p7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74"/>
          <p:cNvGrpSpPr/>
          <p:nvPr/>
        </p:nvGrpSpPr>
        <p:grpSpPr>
          <a:xfrm>
            <a:off x="1915160" y="3232071"/>
            <a:ext cx="421914" cy="420796"/>
            <a:chOff x="-937025" y="2064750"/>
            <a:chExt cx="292225" cy="291450"/>
          </a:xfrm>
        </p:grpSpPr>
        <p:sp>
          <p:nvSpPr>
            <p:cNvPr id="14940" name="Google Shape;14940;p7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74"/>
          <p:cNvGrpSpPr/>
          <p:nvPr/>
        </p:nvGrpSpPr>
        <p:grpSpPr>
          <a:xfrm>
            <a:off x="3018323" y="1630697"/>
            <a:ext cx="421951" cy="421914"/>
            <a:chOff x="-5276050" y="2037975"/>
            <a:chExt cx="292250" cy="292225"/>
          </a:xfrm>
        </p:grpSpPr>
        <p:sp>
          <p:nvSpPr>
            <p:cNvPr id="14944" name="Google Shape;14944;p7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7" name="Google Shape;14947;p74"/>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4"/>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9" name="Google Shape;14949;p74"/>
          <p:cNvGrpSpPr/>
          <p:nvPr/>
        </p:nvGrpSpPr>
        <p:grpSpPr>
          <a:xfrm>
            <a:off x="5777136" y="1631256"/>
            <a:ext cx="324133" cy="420796"/>
            <a:chOff x="-3462150" y="2046625"/>
            <a:chExt cx="224500" cy="291450"/>
          </a:xfrm>
        </p:grpSpPr>
        <p:sp>
          <p:nvSpPr>
            <p:cNvPr id="14950" name="Google Shape;14950;p7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74"/>
          <p:cNvGrpSpPr/>
          <p:nvPr/>
        </p:nvGrpSpPr>
        <p:grpSpPr>
          <a:xfrm>
            <a:off x="5752700" y="2139276"/>
            <a:ext cx="373006" cy="423069"/>
            <a:chOff x="-3478675" y="2405775"/>
            <a:chExt cx="258350" cy="293025"/>
          </a:xfrm>
        </p:grpSpPr>
        <p:sp>
          <p:nvSpPr>
            <p:cNvPr id="14958" name="Google Shape;14958;p7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74"/>
          <p:cNvGrpSpPr/>
          <p:nvPr/>
        </p:nvGrpSpPr>
        <p:grpSpPr>
          <a:xfrm>
            <a:off x="5815218" y="2660398"/>
            <a:ext cx="271831" cy="421914"/>
            <a:chOff x="-3443250" y="2765725"/>
            <a:chExt cx="188275" cy="292225"/>
          </a:xfrm>
        </p:grpSpPr>
        <p:sp>
          <p:nvSpPr>
            <p:cNvPr id="14963" name="Google Shape;14963;p7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74"/>
          <p:cNvGrpSpPr/>
          <p:nvPr/>
        </p:nvGrpSpPr>
        <p:grpSpPr>
          <a:xfrm>
            <a:off x="844114" y="3230934"/>
            <a:ext cx="371887" cy="423069"/>
            <a:chOff x="-1684475" y="2049000"/>
            <a:chExt cx="257575" cy="293025"/>
          </a:xfrm>
        </p:grpSpPr>
        <p:sp>
          <p:nvSpPr>
            <p:cNvPr id="14968" name="Google Shape;14968;p7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2" name="Google Shape;14972;p74"/>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3" name="Google Shape;14973;p74"/>
          <p:cNvGrpSpPr/>
          <p:nvPr/>
        </p:nvGrpSpPr>
        <p:grpSpPr>
          <a:xfrm>
            <a:off x="4134007" y="3231514"/>
            <a:ext cx="420796" cy="421914"/>
            <a:chOff x="-1700225" y="2768875"/>
            <a:chExt cx="291450" cy="292225"/>
          </a:xfrm>
        </p:grpSpPr>
        <p:sp>
          <p:nvSpPr>
            <p:cNvPr id="14974" name="Google Shape;14974;p7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74"/>
          <p:cNvGrpSpPr/>
          <p:nvPr/>
        </p:nvGrpSpPr>
        <p:grpSpPr>
          <a:xfrm>
            <a:off x="3602355" y="3230935"/>
            <a:ext cx="371887" cy="423069"/>
            <a:chOff x="-919700" y="2420750"/>
            <a:chExt cx="257575" cy="293025"/>
          </a:xfrm>
        </p:grpSpPr>
        <p:sp>
          <p:nvSpPr>
            <p:cNvPr id="14981" name="Google Shape;14981;p7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4" name="Google Shape;14984;p74"/>
          <p:cNvGrpSpPr/>
          <p:nvPr/>
        </p:nvGrpSpPr>
        <p:grpSpPr>
          <a:xfrm>
            <a:off x="1927121" y="2142110"/>
            <a:ext cx="420531" cy="417262"/>
            <a:chOff x="6790450" y="3119050"/>
            <a:chExt cx="262750" cy="260675"/>
          </a:xfrm>
        </p:grpSpPr>
        <p:sp>
          <p:nvSpPr>
            <p:cNvPr id="14985" name="Google Shape;14985;p7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74"/>
          <p:cNvGrpSpPr/>
          <p:nvPr/>
        </p:nvGrpSpPr>
        <p:grpSpPr>
          <a:xfrm>
            <a:off x="6554233" y="3755436"/>
            <a:ext cx="358093" cy="407391"/>
            <a:chOff x="7660859" y="2571753"/>
            <a:chExt cx="366561" cy="417024"/>
          </a:xfrm>
        </p:grpSpPr>
        <p:sp>
          <p:nvSpPr>
            <p:cNvPr id="14988" name="Google Shape;14988;p7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74"/>
          <p:cNvGrpSpPr/>
          <p:nvPr/>
        </p:nvGrpSpPr>
        <p:grpSpPr>
          <a:xfrm>
            <a:off x="4088914" y="3755436"/>
            <a:ext cx="407391" cy="407391"/>
            <a:chOff x="5566722" y="2571753"/>
            <a:chExt cx="417024" cy="417024"/>
          </a:xfrm>
        </p:grpSpPr>
        <p:sp>
          <p:nvSpPr>
            <p:cNvPr id="14992" name="Google Shape;14992;p7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74"/>
          <p:cNvGrpSpPr/>
          <p:nvPr/>
        </p:nvGrpSpPr>
        <p:grpSpPr>
          <a:xfrm>
            <a:off x="4705247" y="3857692"/>
            <a:ext cx="407381" cy="202880"/>
            <a:chOff x="6090251" y="2676413"/>
            <a:chExt cx="417014" cy="207677"/>
          </a:xfrm>
        </p:grpSpPr>
        <p:sp>
          <p:nvSpPr>
            <p:cNvPr id="14995" name="Google Shape;14995;p7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74"/>
          <p:cNvGrpSpPr/>
          <p:nvPr/>
        </p:nvGrpSpPr>
        <p:grpSpPr>
          <a:xfrm>
            <a:off x="1937547" y="1645950"/>
            <a:ext cx="409531" cy="410617"/>
            <a:chOff x="6679825" y="2693700"/>
            <a:chExt cx="257875" cy="258575"/>
          </a:xfrm>
        </p:grpSpPr>
        <p:sp>
          <p:nvSpPr>
            <p:cNvPr id="15000" name="Google Shape;15000;p7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74"/>
          <p:cNvGrpSpPr/>
          <p:nvPr/>
        </p:nvGrpSpPr>
        <p:grpSpPr>
          <a:xfrm>
            <a:off x="5937901" y="3755436"/>
            <a:ext cx="407391" cy="407391"/>
            <a:chOff x="7137330" y="2571753"/>
            <a:chExt cx="417024" cy="417024"/>
          </a:xfrm>
        </p:grpSpPr>
        <p:sp>
          <p:nvSpPr>
            <p:cNvPr id="15003" name="Google Shape;15003;p7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74"/>
          <p:cNvGrpSpPr/>
          <p:nvPr/>
        </p:nvGrpSpPr>
        <p:grpSpPr>
          <a:xfrm>
            <a:off x="5321569" y="3755436"/>
            <a:ext cx="407391" cy="407391"/>
            <a:chOff x="6613801" y="2571753"/>
            <a:chExt cx="417024" cy="417024"/>
          </a:xfrm>
        </p:grpSpPr>
        <p:sp>
          <p:nvSpPr>
            <p:cNvPr id="15007" name="Google Shape;15007;p7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74"/>
          <p:cNvGrpSpPr/>
          <p:nvPr/>
        </p:nvGrpSpPr>
        <p:grpSpPr>
          <a:xfrm>
            <a:off x="7908242" y="3238780"/>
            <a:ext cx="407411" cy="407411"/>
            <a:chOff x="2964567" y="2571753"/>
            <a:chExt cx="417045" cy="417045"/>
          </a:xfrm>
        </p:grpSpPr>
        <p:sp>
          <p:nvSpPr>
            <p:cNvPr id="15013" name="Google Shape;15013;p7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5" name="Google Shape;15015;p74"/>
          <p:cNvGrpSpPr/>
          <p:nvPr/>
        </p:nvGrpSpPr>
        <p:grpSpPr>
          <a:xfrm>
            <a:off x="1623565" y="3815897"/>
            <a:ext cx="407391" cy="286470"/>
            <a:chOff x="3476576" y="2633631"/>
            <a:chExt cx="417024" cy="293244"/>
          </a:xfrm>
        </p:grpSpPr>
        <p:sp>
          <p:nvSpPr>
            <p:cNvPr id="15016" name="Google Shape;15016;p7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8" name="Google Shape;15018;p74"/>
          <p:cNvGrpSpPr/>
          <p:nvPr/>
        </p:nvGrpSpPr>
        <p:grpSpPr>
          <a:xfrm>
            <a:off x="2239897" y="3755508"/>
            <a:ext cx="407411" cy="407248"/>
            <a:chOff x="3988564" y="2571836"/>
            <a:chExt cx="417045" cy="416878"/>
          </a:xfrm>
        </p:grpSpPr>
        <p:sp>
          <p:nvSpPr>
            <p:cNvPr id="15019" name="Google Shape;15019;p7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74"/>
          <p:cNvGrpSpPr/>
          <p:nvPr/>
        </p:nvGrpSpPr>
        <p:grpSpPr>
          <a:xfrm>
            <a:off x="2856250" y="3755436"/>
            <a:ext cx="407391" cy="407391"/>
            <a:chOff x="4500573" y="2571753"/>
            <a:chExt cx="417024" cy="417024"/>
          </a:xfrm>
        </p:grpSpPr>
        <p:sp>
          <p:nvSpPr>
            <p:cNvPr id="15022" name="Google Shape;15022;p7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4" name="Google Shape;15024;p74"/>
          <p:cNvGrpSpPr/>
          <p:nvPr/>
        </p:nvGrpSpPr>
        <p:grpSpPr>
          <a:xfrm>
            <a:off x="3472582" y="3755436"/>
            <a:ext cx="407391" cy="407391"/>
            <a:chOff x="5012603" y="2571753"/>
            <a:chExt cx="417024" cy="417024"/>
          </a:xfrm>
        </p:grpSpPr>
        <p:sp>
          <p:nvSpPr>
            <p:cNvPr id="15025" name="Google Shape;15025;p7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7" name="Google Shape;15027;p74"/>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8" name="Google Shape;15028;p74"/>
          <p:cNvGrpSpPr/>
          <p:nvPr/>
        </p:nvGrpSpPr>
        <p:grpSpPr>
          <a:xfrm>
            <a:off x="5733329" y="3238790"/>
            <a:ext cx="407432" cy="407391"/>
            <a:chOff x="812101" y="2571761"/>
            <a:chExt cx="417066" cy="417024"/>
          </a:xfrm>
        </p:grpSpPr>
        <p:sp>
          <p:nvSpPr>
            <p:cNvPr id="15029" name="Google Shape;15029;p7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74"/>
          <p:cNvGrpSpPr/>
          <p:nvPr/>
        </p:nvGrpSpPr>
        <p:grpSpPr>
          <a:xfrm>
            <a:off x="6253923" y="3238790"/>
            <a:ext cx="407391" cy="407391"/>
            <a:chOff x="1323129" y="2571761"/>
            <a:chExt cx="417024" cy="417024"/>
          </a:xfrm>
        </p:grpSpPr>
        <p:sp>
          <p:nvSpPr>
            <p:cNvPr id="15034" name="Google Shape;15034;p7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8" name="Google Shape;15038;p74"/>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9" name="Google Shape;15039;p74"/>
          <p:cNvGrpSpPr/>
          <p:nvPr/>
        </p:nvGrpSpPr>
        <p:grpSpPr>
          <a:xfrm>
            <a:off x="7390398" y="3238843"/>
            <a:ext cx="408023" cy="407411"/>
            <a:chOff x="2344476" y="2571761"/>
            <a:chExt cx="417671" cy="417045"/>
          </a:xfrm>
        </p:grpSpPr>
        <p:sp>
          <p:nvSpPr>
            <p:cNvPr id="15040" name="Google Shape;15040;p7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74"/>
          <p:cNvGrpSpPr/>
          <p:nvPr/>
        </p:nvGrpSpPr>
        <p:grpSpPr>
          <a:xfrm>
            <a:off x="7121258" y="3759535"/>
            <a:ext cx="399178" cy="399178"/>
            <a:chOff x="2038375" y="3798025"/>
            <a:chExt cx="841792" cy="841792"/>
          </a:xfrm>
        </p:grpSpPr>
        <p:sp>
          <p:nvSpPr>
            <p:cNvPr id="15043" name="Google Shape;15043;p74"/>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4"/>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48" name="Shape 15048"/>
        <p:cNvGrpSpPr/>
        <p:nvPr/>
      </p:nvGrpSpPr>
      <p:grpSpPr>
        <a:xfrm>
          <a:off x="0" y="0"/>
          <a:ext cx="0" cy="0"/>
          <a:chOff x="0" y="0"/>
          <a:chExt cx="0" cy="0"/>
        </a:xfrm>
      </p:grpSpPr>
      <p:pic>
        <p:nvPicPr>
          <p:cNvPr id="15049" name="Google Shape;15049;p7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Rainy Lofi Aesthetic Newsletter by Slidesgo">
  <a:themeElements>
    <a:clrScheme name="Simple Light">
      <a:dk1>
        <a:srgbClr val="FFFFFF"/>
      </a:dk1>
      <a:lt1>
        <a:srgbClr val="601E87"/>
      </a:lt1>
      <a:dk2>
        <a:srgbClr val="FF31EA"/>
      </a:dk2>
      <a:lt2>
        <a:srgbClr val="8C21A5"/>
      </a:lt2>
      <a:accent1>
        <a:srgbClr val="A81A8A"/>
      </a:accent1>
      <a:accent2>
        <a:srgbClr val="5E0045"/>
      </a:accent2>
      <a:accent3>
        <a:srgbClr val="00FFFF"/>
      </a:accent3>
      <a:accent4>
        <a:srgbClr val="1D2686"/>
      </a:accent4>
      <a:accent5>
        <a:srgbClr val="181234"/>
      </a:accent5>
      <a:accent6>
        <a:srgbClr val="00FF7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