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 id="2147483675"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Lst>
  <p:sldSz cy="5143500" cx="9144000"/>
  <p:notesSz cx="6858000" cy="9144000"/>
  <p:embeddedFontLst>
    <p:embeddedFont>
      <p:font typeface="Roboto"/>
      <p:regular r:id="rId49"/>
      <p:bold r:id="rId50"/>
      <p:italic r:id="rId51"/>
      <p:boldItalic r:id="rId52"/>
    </p:embeddedFont>
    <p:embeddedFont>
      <p:font typeface="Proxima Nova"/>
      <p:regular r:id="rId53"/>
      <p:bold r:id="rId54"/>
      <p:italic r:id="rId55"/>
      <p:boldItalic r:id="rId56"/>
    </p:embeddedFont>
    <p:embeddedFont>
      <p:font typeface="Roboto Medium"/>
      <p:regular r:id="rId57"/>
      <p:bold r:id="rId58"/>
      <p:italic r:id="rId59"/>
      <p:boldItalic r:id="rId60"/>
    </p:embeddedFont>
    <p:embeddedFont>
      <p:font typeface="Amatic SC"/>
      <p:regular r:id="rId61"/>
      <p:bold r:id="rId62"/>
    </p:embeddedFont>
    <p:embeddedFont>
      <p:font typeface="Bubblegum Sans"/>
      <p:regular r:id="rId63"/>
    </p:embeddedFont>
    <p:embeddedFont>
      <p:font typeface="Bebas Neue"/>
      <p:regular r:id="rId64"/>
    </p:embeddedFont>
    <p:embeddedFont>
      <p:font typeface="Varela Round"/>
      <p:regular r:id="rId65"/>
    </p:embeddedFont>
    <p:embeddedFont>
      <p:font typeface="Proxima Nova Semibold"/>
      <p:regular r:id="rId66"/>
      <p:bold r:id="rId67"/>
      <p:boldItalic r:id="rId68"/>
    </p:embeddedFont>
    <p:embeddedFont>
      <p:font typeface="Passion One"/>
      <p:regular r:id="rId69"/>
      <p:bold r:id="rId7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9AA1D99-5BA5-4E25-9E52-930169372896}">
  <a:tblStyle styleId="{D9AA1D99-5BA5-4E25-9E52-93016937289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font" Target="fonts/Roboto-regular.fntdata"/><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70" Type="http://schemas.openxmlformats.org/officeDocument/2006/relationships/font" Target="fonts/PassionOne-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AmaticSC-bold.fntdata"/><Relationship Id="rId61" Type="http://schemas.openxmlformats.org/officeDocument/2006/relationships/font" Target="fonts/AmaticSC-regular.fntdata"/><Relationship Id="rId20" Type="http://schemas.openxmlformats.org/officeDocument/2006/relationships/slide" Target="slides/slide13.xml"/><Relationship Id="rId64" Type="http://schemas.openxmlformats.org/officeDocument/2006/relationships/font" Target="fonts/BebasNeue-regular.fntdata"/><Relationship Id="rId63" Type="http://schemas.openxmlformats.org/officeDocument/2006/relationships/font" Target="fonts/BubblegumSans-regular.fntdata"/><Relationship Id="rId22" Type="http://schemas.openxmlformats.org/officeDocument/2006/relationships/slide" Target="slides/slide15.xml"/><Relationship Id="rId66" Type="http://schemas.openxmlformats.org/officeDocument/2006/relationships/font" Target="fonts/ProximaNovaSemibold-regular.fntdata"/><Relationship Id="rId21" Type="http://schemas.openxmlformats.org/officeDocument/2006/relationships/slide" Target="slides/slide14.xml"/><Relationship Id="rId65" Type="http://schemas.openxmlformats.org/officeDocument/2006/relationships/font" Target="fonts/VarelaRound-regular.fntdata"/><Relationship Id="rId24" Type="http://schemas.openxmlformats.org/officeDocument/2006/relationships/slide" Target="slides/slide17.xml"/><Relationship Id="rId68" Type="http://schemas.openxmlformats.org/officeDocument/2006/relationships/font" Target="fonts/ProximaNovaSemibold-boldItalic.fntdata"/><Relationship Id="rId23" Type="http://schemas.openxmlformats.org/officeDocument/2006/relationships/slide" Target="slides/slide16.xml"/><Relationship Id="rId67" Type="http://schemas.openxmlformats.org/officeDocument/2006/relationships/font" Target="fonts/ProximaNovaSemibold-bold.fntdata"/><Relationship Id="rId60" Type="http://schemas.openxmlformats.org/officeDocument/2006/relationships/font" Target="fonts/RobotoMedium-bold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assionOne-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Roboto-italic.fntdata"/><Relationship Id="rId50" Type="http://schemas.openxmlformats.org/officeDocument/2006/relationships/font" Target="fonts/Roboto-bold.fntdata"/><Relationship Id="rId53" Type="http://schemas.openxmlformats.org/officeDocument/2006/relationships/font" Target="fonts/ProximaNova-regular.fntdata"/><Relationship Id="rId52" Type="http://schemas.openxmlformats.org/officeDocument/2006/relationships/font" Target="fonts/Roboto-boldItalic.fntdata"/><Relationship Id="rId11" Type="http://schemas.openxmlformats.org/officeDocument/2006/relationships/slide" Target="slides/slide4.xml"/><Relationship Id="rId55" Type="http://schemas.openxmlformats.org/officeDocument/2006/relationships/font" Target="fonts/ProximaNova-italic.fntdata"/><Relationship Id="rId10" Type="http://schemas.openxmlformats.org/officeDocument/2006/relationships/slide" Target="slides/slide3.xml"/><Relationship Id="rId54" Type="http://schemas.openxmlformats.org/officeDocument/2006/relationships/font" Target="fonts/ProximaNova-bold.fntdata"/><Relationship Id="rId13" Type="http://schemas.openxmlformats.org/officeDocument/2006/relationships/slide" Target="slides/slide6.xml"/><Relationship Id="rId57" Type="http://schemas.openxmlformats.org/officeDocument/2006/relationships/font" Target="fonts/RobotoMedium-regular.fntdata"/><Relationship Id="rId12" Type="http://schemas.openxmlformats.org/officeDocument/2006/relationships/slide" Target="slides/slide5.xml"/><Relationship Id="rId56" Type="http://schemas.openxmlformats.org/officeDocument/2006/relationships/font" Target="fonts/ProximaNova-boldItalic.fntdata"/><Relationship Id="rId15" Type="http://schemas.openxmlformats.org/officeDocument/2006/relationships/slide" Target="slides/slide8.xml"/><Relationship Id="rId59" Type="http://schemas.openxmlformats.org/officeDocument/2006/relationships/font" Target="fonts/RobotoMedium-italic.fntdata"/><Relationship Id="rId14" Type="http://schemas.openxmlformats.org/officeDocument/2006/relationships/slide" Target="slides/slide7.xml"/><Relationship Id="rId58" Type="http://schemas.openxmlformats.org/officeDocument/2006/relationships/font" Target="fonts/RobotoMedium-bold.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 name="Shape 447"/>
        <p:cNvGrpSpPr/>
        <p:nvPr/>
      </p:nvGrpSpPr>
      <p:grpSpPr>
        <a:xfrm>
          <a:off x="0" y="0"/>
          <a:ext cx="0" cy="0"/>
          <a:chOff x="0" y="0"/>
          <a:chExt cx="0" cy="0"/>
        </a:xfrm>
      </p:grpSpPr>
      <p:sp>
        <p:nvSpPr>
          <p:cNvPr id="448" name="Google Shape;44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449" name="Google Shape;44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g10ea16a01d1_1_113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 name="Google Shape;608;g10ea16a01d1_1_113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 name="Shape 622"/>
        <p:cNvGrpSpPr/>
        <p:nvPr/>
      </p:nvGrpSpPr>
      <p:grpSpPr>
        <a:xfrm>
          <a:off x="0" y="0"/>
          <a:ext cx="0" cy="0"/>
          <a:chOff x="0" y="0"/>
          <a:chExt cx="0" cy="0"/>
        </a:xfrm>
      </p:grpSpPr>
      <p:sp>
        <p:nvSpPr>
          <p:cNvPr id="623" name="Google Shape;623;g10902bc518b_0_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4" name="Google Shape;624;g10902bc518b_0_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2" name="Shape 672"/>
        <p:cNvGrpSpPr/>
        <p:nvPr/>
      </p:nvGrpSpPr>
      <p:grpSpPr>
        <a:xfrm>
          <a:off x="0" y="0"/>
          <a:ext cx="0" cy="0"/>
          <a:chOff x="0" y="0"/>
          <a:chExt cx="0" cy="0"/>
        </a:xfrm>
      </p:grpSpPr>
      <p:sp>
        <p:nvSpPr>
          <p:cNvPr id="673" name="Google Shape;673;g10902bc518b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4" name="Google Shape;674;g10902bc518b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 name="Shape 760"/>
        <p:cNvGrpSpPr/>
        <p:nvPr/>
      </p:nvGrpSpPr>
      <p:grpSpPr>
        <a:xfrm>
          <a:off x="0" y="0"/>
          <a:ext cx="0" cy="0"/>
          <a:chOff x="0" y="0"/>
          <a:chExt cx="0" cy="0"/>
        </a:xfrm>
      </p:grpSpPr>
      <p:sp>
        <p:nvSpPr>
          <p:cNvPr id="761" name="Google Shape;761;g10902bc518b_0_4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2" name="Google Shape;762;g10902bc518b_0_4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 name="Shape 829"/>
        <p:cNvGrpSpPr/>
        <p:nvPr/>
      </p:nvGrpSpPr>
      <p:grpSpPr>
        <a:xfrm>
          <a:off x="0" y="0"/>
          <a:ext cx="0" cy="0"/>
          <a:chOff x="0" y="0"/>
          <a:chExt cx="0" cy="0"/>
        </a:xfrm>
      </p:grpSpPr>
      <p:sp>
        <p:nvSpPr>
          <p:cNvPr id="830" name="Google Shape;830;g10902bc518b_0_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 name="Google Shape;831;g10902bc518b_0_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 name="Shape 863"/>
        <p:cNvGrpSpPr/>
        <p:nvPr/>
      </p:nvGrpSpPr>
      <p:grpSpPr>
        <a:xfrm>
          <a:off x="0" y="0"/>
          <a:ext cx="0" cy="0"/>
          <a:chOff x="0" y="0"/>
          <a:chExt cx="0" cy="0"/>
        </a:xfrm>
      </p:grpSpPr>
      <p:sp>
        <p:nvSpPr>
          <p:cNvPr id="864" name="Google Shape;864;g10902bc518b_0_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 name="Google Shape;865;g10902bc518b_0_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 name="Shape 903"/>
        <p:cNvGrpSpPr/>
        <p:nvPr/>
      </p:nvGrpSpPr>
      <p:grpSpPr>
        <a:xfrm>
          <a:off x="0" y="0"/>
          <a:ext cx="0" cy="0"/>
          <a:chOff x="0" y="0"/>
          <a:chExt cx="0" cy="0"/>
        </a:xfrm>
      </p:grpSpPr>
      <p:sp>
        <p:nvSpPr>
          <p:cNvPr id="904" name="Google Shape;904;g10902bc518b_0_6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 name="Google Shape;905;g10902bc518b_0_6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 name="Shape 998"/>
        <p:cNvGrpSpPr/>
        <p:nvPr/>
      </p:nvGrpSpPr>
      <p:grpSpPr>
        <a:xfrm>
          <a:off x="0" y="0"/>
          <a:ext cx="0" cy="0"/>
          <a:chOff x="0" y="0"/>
          <a:chExt cx="0" cy="0"/>
        </a:xfrm>
      </p:grpSpPr>
      <p:sp>
        <p:nvSpPr>
          <p:cNvPr id="999" name="Google Shape;999;g10902bc518b_0_6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0" name="Google Shape;1000;g10902bc518b_0_6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 name="Shape 1108"/>
        <p:cNvGrpSpPr/>
        <p:nvPr/>
      </p:nvGrpSpPr>
      <p:grpSpPr>
        <a:xfrm>
          <a:off x="0" y="0"/>
          <a:ext cx="0" cy="0"/>
          <a:chOff x="0" y="0"/>
          <a:chExt cx="0" cy="0"/>
        </a:xfrm>
      </p:grpSpPr>
      <p:sp>
        <p:nvSpPr>
          <p:cNvPr id="1109" name="Google Shape;1109;g10902bc518b_0_6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 name="Google Shape;1110;g10902bc518b_0_6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g10902bc518b_0_6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1" name="Google Shape;1241;g10902bc518b_0_6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4" name="Shape 1244"/>
        <p:cNvGrpSpPr/>
        <p:nvPr/>
      </p:nvGrpSpPr>
      <p:grpSpPr>
        <a:xfrm>
          <a:off x="0" y="0"/>
          <a:ext cx="0" cy="0"/>
          <a:chOff x="0" y="0"/>
          <a:chExt cx="0" cy="0"/>
        </a:xfrm>
      </p:grpSpPr>
      <p:sp>
        <p:nvSpPr>
          <p:cNvPr id="1245" name="Google Shape;1245;g10902bc518b_0_6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6" name="Google Shape;1246;g10902bc518b_0_6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5" name="Shape 1275"/>
        <p:cNvGrpSpPr/>
        <p:nvPr/>
      </p:nvGrpSpPr>
      <p:grpSpPr>
        <a:xfrm>
          <a:off x="0" y="0"/>
          <a:ext cx="0" cy="0"/>
          <a:chOff x="0" y="0"/>
          <a:chExt cx="0" cy="0"/>
        </a:xfrm>
      </p:grpSpPr>
      <p:sp>
        <p:nvSpPr>
          <p:cNvPr id="1276" name="Google Shape;1276;g10ea16a01d1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7" name="Google Shape;1277;g10ea16a01d1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6" name="Shape 1326"/>
        <p:cNvGrpSpPr/>
        <p:nvPr/>
      </p:nvGrpSpPr>
      <p:grpSpPr>
        <a:xfrm>
          <a:off x="0" y="0"/>
          <a:ext cx="0" cy="0"/>
          <a:chOff x="0" y="0"/>
          <a:chExt cx="0" cy="0"/>
        </a:xfrm>
      </p:grpSpPr>
      <p:sp>
        <p:nvSpPr>
          <p:cNvPr id="1327" name="Google Shape;1327;g10ea16a01d1_1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8" name="Google Shape;1328;g10ea16a01d1_1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0" name="Shape 1420"/>
        <p:cNvGrpSpPr/>
        <p:nvPr/>
      </p:nvGrpSpPr>
      <p:grpSpPr>
        <a:xfrm>
          <a:off x="0" y="0"/>
          <a:ext cx="0" cy="0"/>
          <a:chOff x="0" y="0"/>
          <a:chExt cx="0" cy="0"/>
        </a:xfrm>
      </p:grpSpPr>
      <p:sp>
        <p:nvSpPr>
          <p:cNvPr id="1421" name="Google Shape;1421;g10ea16a01d1_1_3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2" name="Google Shape;1422;g10ea16a01d1_1_3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9" name="Shape 1439"/>
        <p:cNvGrpSpPr/>
        <p:nvPr/>
      </p:nvGrpSpPr>
      <p:grpSpPr>
        <a:xfrm>
          <a:off x="0" y="0"/>
          <a:ext cx="0" cy="0"/>
          <a:chOff x="0" y="0"/>
          <a:chExt cx="0" cy="0"/>
        </a:xfrm>
      </p:grpSpPr>
      <p:sp>
        <p:nvSpPr>
          <p:cNvPr id="1440" name="Google Shape;1440;g10ea16a01d1_1_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1" name="Google Shape;1441;g10ea16a01d1_1_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3" name="Shape 1483"/>
        <p:cNvGrpSpPr/>
        <p:nvPr/>
      </p:nvGrpSpPr>
      <p:grpSpPr>
        <a:xfrm>
          <a:off x="0" y="0"/>
          <a:ext cx="0" cy="0"/>
          <a:chOff x="0" y="0"/>
          <a:chExt cx="0" cy="0"/>
        </a:xfrm>
      </p:grpSpPr>
      <p:sp>
        <p:nvSpPr>
          <p:cNvPr id="1484" name="Google Shape;1484;g10902bc518b_0_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5" name="Google Shape;1485;g10902bc518b_0_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2" name="Shape 1632"/>
        <p:cNvGrpSpPr/>
        <p:nvPr/>
      </p:nvGrpSpPr>
      <p:grpSpPr>
        <a:xfrm>
          <a:off x="0" y="0"/>
          <a:ext cx="0" cy="0"/>
          <a:chOff x="0" y="0"/>
          <a:chExt cx="0" cy="0"/>
        </a:xfrm>
      </p:grpSpPr>
      <p:sp>
        <p:nvSpPr>
          <p:cNvPr id="1633" name="Google Shape;1633;g10902bc518b_0_6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4" name="Google Shape;1634;g10902bc518b_0_6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6" name="Shape 1676"/>
        <p:cNvGrpSpPr/>
        <p:nvPr/>
      </p:nvGrpSpPr>
      <p:grpSpPr>
        <a:xfrm>
          <a:off x="0" y="0"/>
          <a:ext cx="0" cy="0"/>
          <a:chOff x="0" y="0"/>
          <a:chExt cx="0" cy="0"/>
        </a:xfrm>
      </p:grpSpPr>
      <p:sp>
        <p:nvSpPr>
          <p:cNvPr id="1677" name="Google Shape;1677;g10902bc518b_0_6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8" name="Google Shape;1678;g10902bc518b_0_6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4" name="Shape 1734"/>
        <p:cNvGrpSpPr/>
        <p:nvPr/>
      </p:nvGrpSpPr>
      <p:grpSpPr>
        <a:xfrm>
          <a:off x="0" y="0"/>
          <a:ext cx="0" cy="0"/>
          <a:chOff x="0" y="0"/>
          <a:chExt cx="0" cy="0"/>
        </a:xfrm>
      </p:grpSpPr>
      <p:sp>
        <p:nvSpPr>
          <p:cNvPr id="1735" name="Google Shape;1735;g10902bc518b_0_7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6" name="Google Shape;1736;g10902bc518b_0_7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5" name="Shape 1835"/>
        <p:cNvGrpSpPr/>
        <p:nvPr/>
      </p:nvGrpSpPr>
      <p:grpSpPr>
        <a:xfrm>
          <a:off x="0" y="0"/>
          <a:ext cx="0" cy="0"/>
          <a:chOff x="0" y="0"/>
          <a:chExt cx="0" cy="0"/>
        </a:xfrm>
      </p:grpSpPr>
      <p:sp>
        <p:nvSpPr>
          <p:cNvPr id="1836" name="Google Shape;1836;g10902bc518b_0_13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7" name="Google Shape;1837;g10902bc518b_0_13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2" name="Shape 2852"/>
        <p:cNvGrpSpPr/>
        <p:nvPr/>
      </p:nvGrpSpPr>
      <p:grpSpPr>
        <a:xfrm>
          <a:off x="0" y="0"/>
          <a:ext cx="0" cy="0"/>
          <a:chOff x="0" y="0"/>
          <a:chExt cx="0" cy="0"/>
        </a:xfrm>
      </p:grpSpPr>
      <p:sp>
        <p:nvSpPr>
          <p:cNvPr id="2853" name="Google Shape;2853;g10ea16a01d1_1_8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54" name="Google Shape;2854;g10ea16a01d1_1_8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7" name="Shape 3027"/>
        <p:cNvGrpSpPr/>
        <p:nvPr/>
      </p:nvGrpSpPr>
      <p:grpSpPr>
        <a:xfrm>
          <a:off x="0" y="0"/>
          <a:ext cx="0" cy="0"/>
          <a:chOff x="0" y="0"/>
          <a:chExt cx="0" cy="0"/>
        </a:xfrm>
      </p:grpSpPr>
      <p:sp>
        <p:nvSpPr>
          <p:cNvPr id="3028" name="Google Shape;3028;g10ea16a01d1_1_1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9" name="Google Shape;3029;g10ea16a01d1_1_1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7" name="Shape 3047"/>
        <p:cNvGrpSpPr/>
        <p:nvPr/>
      </p:nvGrpSpPr>
      <p:grpSpPr>
        <a:xfrm>
          <a:off x="0" y="0"/>
          <a:ext cx="0" cy="0"/>
          <a:chOff x="0" y="0"/>
          <a:chExt cx="0" cy="0"/>
        </a:xfrm>
      </p:grpSpPr>
      <p:sp>
        <p:nvSpPr>
          <p:cNvPr id="3048" name="Google Shape;3048;g10ea16a01d1_1_19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9" name="Google Shape;3049;g10ea16a01d1_1_19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4" name="Shape 3054"/>
        <p:cNvGrpSpPr/>
        <p:nvPr/>
      </p:nvGrpSpPr>
      <p:grpSpPr>
        <a:xfrm>
          <a:off x="0" y="0"/>
          <a:ext cx="0" cy="0"/>
          <a:chOff x="0" y="0"/>
          <a:chExt cx="0" cy="0"/>
        </a:xfrm>
      </p:grpSpPr>
      <p:sp>
        <p:nvSpPr>
          <p:cNvPr id="3055" name="Google Shape;3055;g10ea16a01d1_1_1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6" name="Google Shape;3056;g10ea16a01d1_1_1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1" name="Shape 3061"/>
        <p:cNvGrpSpPr/>
        <p:nvPr/>
      </p:nvGrpSpPr>
      <p:grpSpPr>
        <a:xfrm>
          <a:off x="0" y="0"/>
          <a:ext cx="0" cy="0"/>
          <a:chOff x="0" y="0"/>
          <a:chExt cx="0" cy="0"/>
        </a:xfrm>
      </p:grpSpPr>
      <p:sp>
        <p:nvSpPr>
          <p:cNvPr id="3062" name="Google Shape;3062;g10ea16a01d1_1_1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3" name="Google Shape;3063;g10ea16a01d1_1_1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8" name="Shape 3088"/>
        <p:cNvGrpSpPr/>
        <p:nvPr/>
      </p:nvGrpSpPr>
      <p:grpSpPr>
        <a:xfrm>
          <a:off x="0" y="0"/>
          <a:ext cx="0" cy="0"/>
          <a:chOff x="0" y="0"/>
          <a:chExt cx="0" cy="0"/>
        </a:xfrm>
      </p:grpSpPr>
      <p:sp>
        <p:nvSpPr>
          <p:cNvPr id="3089" name="Google Shape;3089;g10ea16a01d1_1_19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0" name="Google Shape;3090;g10ea16a01d1_1_19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4" name="Shape 3104"/>
        <p:cNvGrpSpPr/>
        <p:nvPr/>
      </p:nvGrpSpPr>
      <p:grpSpPr>
        <a:xfrm>
          <a:off x="0" y="0"/>
          <a:ext cx="0" cy="0"/>
          <a:chOff x="0" y="0"/>
          <a:chExt cx="0" cy="0"/>
        </a:xfrm>
      </p:grpSpPr>
      <p:sp>
        <p:nvSpPr>
          <p:cNvPr id="3105" name="Google Shape;3105;g10ea16a01d1_1_159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6" name="Google Shape;3106;g10ea16a01d1_1_159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1" name="Shape 3441"/>
        <p:cNvGrpSpPr/>
        <p:nvPr/>
      </p:nvGrpSpPr>
      <p:grpSpPr>
        <a:xfrm>
          <a:off x="0" y="0"/>
          <a:ext cx="0" cy="0"/>
          <a:chOff x="0" y="0"/>
          <a:chExt cx="0" cy="0"/>
        </a:xfrm>
      </p:grpSpPr>
      <p:sp>
        <p:nvSpPr>
          <p:cNvPr id="3442" name="Google Shape;3442;g10ea16a01d1_1_163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3" name="Google Shape;3443;g10ea16a01d1_1_163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8" name="Shape 6228"/>
        <p:cNvGrpSpPr/>
        <p:nvPr/>
      </p:nvGrpSpPr>
      <p:grpSpPr>
        <a:xfrm>
          <a:off x="0" y="0"/>
          <a:ext cx="0" cy="0"/>
          <a:chOff x="0" y="0"/>
          <a:chExt cx="0" cy="0"/>
        </a:xfrm>
      </p:grpSpPr>
      <p:sp>
        <p:nvSpPr>
          <p:cNvPr id="6229" name="Google Shape;6229;g10ea16a01d1_1_19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0" name="Google Shape;6230;g10ea16a01d1_1_19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7" name="Shape 6647"/>
        <p:cNvGrpSpPr/>
        <p:nvPr/>
      </p:nvGrpSpPr>
      <p:grpSpPr>
        <a:xfrm>
          <a:off x="0" y="0"/>
          <a:ext cx="0" cy="0"/>
          <a:chOff x="0" y="0"/>
          <a:chExt cx="0" cy="0"/>
        </a:xfrm>
      </p:grpSpPr>
      <p:sp>
        <p:nvSpPr>
          <p:cNvPr id="6648" name="Google Shape;6648;g10ea16a01d1_1_195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9" name="Google Shape;6649;g10ea16a01d1_1_195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7" name="Shape 6817"/>
        <p:cNvGrpSpPr/>
        <p:nvPr/>
      </p:nvGrpSpPr>
      <p:grpSpPr>
        <a:xfrm>
          <a:off x="0" y="0"/>
          <a:ext cx="0" cy="0"/>
          <a:chOff x="0" y="0"/>
          <a:chExt cx="0" cy="0"/>
        </a:xfrm>
      </p:grpSpPr>
      <p:sp>
        <p:nvSpPr>
          <p:cNvPr id="6818" name="Google Shape;6818;g10ea16a01d1_1_19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9" name="Google Shape;6819;g10ea16a01d1_1_19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2" name="Shape 7222"/>
        <p:cNvGrpSpPr/>
        <p:nvPr/>
      </p:nvGrpSpPr>
      <p:grpSpPr>
        <a:xfrm>
          <a:off x="0" y="0"/>
          <a:ext cx="0" cy="0"/>
          <a:chOff x="0" y="0"/>
          <a:chExt cx="0" cy="0"/>
        </a:xfrm>
      </p:grpSpPr>
      <p:sp>
        <p:nvSpPr>
          <p:cNvPr id="7223" name="Google Shape;7223;g10ea16a01d1_1_20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4" name="Google Shape;7224;g10ea16a01d1_1_20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2" name="Shape 7602"/>
        <p:cNvGrpSpPr/>
        <p:nvPr/>
      </p:nvGrpSpPr>
      <p:grpSpPr>
        <a:xfrm>
          <a:off x="0" y="0"/>
          <a:ext cx="0" cy="0"/>
          <a:chOff x="0" y="0"/>
          <a:chExt cx="0" cy="0"/>
        </a:xfrm>
      </p:grpSpPr>
      <p:sp>
        <p:nvSpPr>
          <p:cNvPr id="7603" name="Google Shape;7603;g10ea16a01d1_1_204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4" name="Google Shape;7604;g10ea16a01d1_1_204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1" name="Shape 8371"/>
        <p:cNvGrpSpPr/>
        <p:nvPr/>
      </p:nvGrpSpPr>
      <p:grpSpPr>
        <a:xfrm>
          <a:off x="0" y="0"/>
          <a:ext cx="0" cy="0"/>
          <a:chOff x="0" y="0"/>
          <a:chExt cx="0" cy="0"/>
        </a:xfrm>
      </p:grpSpPr>
      <p:sp>
        <p:nvSpPr>
          <p:cNvPr id="8372" name="Google Shape;8372;g10ea16a01d1_1_21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3" name="Google Shape;8373;g10ea16a01d1_1_21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8" name="Shape 9778"/>
        <p:cNvGrpSpPr/>
        <p:nvPr/>
      </p:nvGrpSpPr>
      <p:grpSpPr>
        <a:xfrm>
          <a:off x="0" y="0"/>
          <a:ext cx="0" cy="0"/>
          <a:chOff x="0" y="0"/>
          <a:chExt cx="0" cy="0"/>
        </a:xfrm>
      </p:grpSpPr>
      <p:sp>
        <p:nvSpPr>
          <p:cNvPr id="9779" name="Google Shape;9779;g10ea16a01d1_1_226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80" name="Google Shape;9780;g10ea16a01d1_1_226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72" name="Shape 12172"/>
        <p:cNvGrpSpPr/>
        <p:nvPr/>
      </p:nvGrpSpPr>
      <p:grpSpPr>
        <a:xfrm>
          <a:off x="0" y="0"/>
          <a:ext cx="0" cy="0"/>
          <a:chOff x="0" y="0"/>
          <a:chExt cx="0" cy="0"/>
        </a:xfrm>
      </p:grpSpPr>
      <p:sp>
        <p:nvSpPr>
          <p:cNvPr id="12173" name="Google Shape;12173;g10ea16a01d1_1_250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74" name="Google Shape;12174;g10ea16a01d1_1_250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86" name="Shape 14186"/>
        <p:cNvGrpSpPr/>
        <p:nvPr/>
      </p:nvGrpSpPr>
      <p:grpSpPr>
        <a:xfrm>
          <a:off x="0" y="0"/>
          <a:ext cx="0" cy="0"/>
          <a:chOff x="0" y="0"/>
          <a:chExt cx="0" cy="0"/>
        </a:xfrm>
      </p:grpSpPr>
      <p:sp>
        <p:nvSpPr>
          <p:cNvPr id="14187" name="Google Shape;14187;g10ea16a01d1_1_270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88" name="Google Shape;14188;g10ea16a01d1_1_270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22" name="Shape 15822"/>
        <p:cNvGrpSpPr/>
        <p:nvPr/>
      </p:nvGrpSpPr>
      <p:grpSpPr>
        <a:xfrm>
          <a:off x="0" y="0"/>
          <a:ext cx="0" cy="0"/>
          <a:chOff x="0" y="0"/>
          <a:chExt cx="0" cy="0"/>
        </a:xfrm>
      </p:grpSpPr>
      <p:sp>
        <p:nvSpPr>
          <p:cNvPr id="15823" name="Google Shape;15823;g10ea16a01d1_1_286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24" name="Google Shape;15824;g10ea16a01d1_1_286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64" name="Shape 16864"/>
        <p:cNvGrpSpPr/>
        <p:nvPr/>
      </p:nvGrpSpPr>
      <p:grpSpPr>
        <a:xfrm>
          <a:off x="0" y="0"/>
          <a:ext cx="0" cy="0"/>
          <a:chOff x="0" y="0"/>
          <a:chExt cx="0" cy="0"/>
        </a:xfrm>
      </p:grpSpPr>
      <p:sp>
        <p:nvSpPr>
          <p:cNvPr id="16865" name="Google Shape;16865;g10ea16a01d1_1_29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66" name="Google Shape;16866;g10ea16a01d1_1_29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07" name="Shape 18407"/>
        <p:cNvGrpSpPr/>
        <p:nvPr/>
      </p:nvGrpSpPr>
      <p:grpSpPr>
        <a:xfrm>
          <a:off x="0" y="0"/>
          <a:ext cx="0" cy="0"/>
          <a:chOff x="0" y="0"/>
          <a:chExt cx="0" cy="0"/>
        </a:xfrm>
      </p:grpSpPr>
      <p:sp>
        <p:nvSpPr>
          <p:cNvPr id="18408" name="Google Shape;18408;g10ea16a01d1_1_35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09" name="Google Shape;18409;g10ea16a01d1_1_35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10" name="Google Shape;10;p2"/>
          <p:cNvSpPr txBox="1"/>
          <p:nvPr>
            <p:ph type="ctrTitle"/>
          </p:nvPr>
        </p:nvSpPr>
        <p:spPr>
          <a:xfrm>
            <a:off x="715100" y="1238850"/>
            <a:ext cx="4887900" cy="2180400"/>
          </a:xfrm>
          <a:prstGeom prst="rect">
            <a:avLst/>
          </a:prstGeom>
        </p:spPr>
        <p:txBody>
          <a:bodyPr anchorCtr="0" anchor="ctr" bIns="91425" lIns="91425" spcFirstLastPara="1" rIns="91425" wrap="square" tIns="91425">
            <a:noAutofit/>
          </a:bodyPr>
          <a:lstStyle>
            <a:lvl1pPr lvl="0">
              <a:lnSpc>
                <a:spcPct val="90000"/>
              </a:lnSpc>
              <a:spcBef>
                <a:spcPts val="0"/>
              </a:spcBef>
              <a:spcAft>
                <a:spcPts val="0"/>
              </a:spcAft>
              <a:buClr>
                <a:srgbClr val="191919"/>
              </a:buClr>
              <a:buSzPts val="5200"/>
              <a:buNone/>
              <a:defRPr sz="8500">
                <a:latin typeface="Passion One"/>
                <a:ea typeface="Passion One"/>
                <a:cs typeface="Passion One"/>
                <a:sym typeface="Passion On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715100" y="3495150"/>
            <a:ext cx="4359000" cy="409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a:latin typeface="Roboto"/>
                <a:ea typeface="Roboto"/>
                <a:cs typeface="Roboto"/>
                <a:sym typeface="Robo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 name="Google Shape;12;p2"/>
          <p:cNvSpPr/>
          <p:nvPr/>
        </p:nvSpPr>
        <p:spPr>
          <a:xfrm>
            <a:off x="488166" y="4250443"/>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1710671" y="475958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820706" y="35377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8643266" y="367578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6844221" y="475958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8156856" y="20737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 name="Google Shape;19;p2"/>
          <p:cNvGrpSpPr/>
          <p:nvPr/>
        </p:nvGrpSpPr>
        <p:grpSpPr>
          <a:xfrm>
            <a:off x="8580181" y="4606861"/>
            <a:ext cx="194040" cy="194235"/>
            <a:chOff x="6935893" y="2355798"/>
            <a:chExt cx="194040" cy="194235"/>
          </a:xfrm>
        </p:grpSpPr>
        <p:sp>
          <p:nvSpPr>
            <p:cNvPr id="20" name="Google Shape;20;p2"/>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 name="Google Shape;22;p2"/>
          <p:cNvGrpSpPr/>
          <p:nvPr/>
        </p:nvGrpSpPr>
        <p:grpSpPr>
          <a:xfrm>
            <a:off x="1178250" y="266588"/>
            <a:ext cx="194040" cy="195212"/>
            <a:chOff x="5832800" y="2684438"/>
            <a:chExt cx="194040" cy="195212"/>
          </a:xfrm>
        </p:grpSpPr>
        <p:sp>
          <p:nvSpPr>
            <p:cNvPr id="23" name="Google Shape;23;p2"/>
            <p:cNvSpPr/>
            <p:nvPr/>
          </p:nvSpPr>
          <p:spPr>
            <a:xfrm>
              <a:off x="5855907" y="2684438"/>
              <a:ext cx="170933" cy="165530"/>
            </a:xfrm>
            <a:custGeom>
              <a:rect b="b" l="l" r="r" t="t"/>
              <a:pathLst>
                <a:path extrusionOk="0" h="2543" w="2626">
                  <a:moveTo>
                    <a:pt x="802" y="274"/>
                  </a:moveTo>
                  <a:lnTo>
                    <a:pt x="891" y="363"/>
                  </a:lnTo>
                  <a:lnTo>
                    <a:pt x="1825" y="1297"/>
                  </a:lnTo>
                  <a:lnTo>
                    <a:pt x="2314" y="1742"/>
                  </a:lnTo>
                  <a:lnTo>
                    <a:pt x="2181" y="1786"/>
                  </a:lnTo>
                  <a:lnTo>
                    <a:pt x="846" y="2098"/>
                  </a:lnTo>
                  <a:lnTo>
                    <a:pt x="223" y="2276"/>
                  </a:lnTo>
                  <a:lnTo>
                    <a:pt x="268" y="2187"/>
                  </a:lnTo>
                  <a:lnTo>
                    <a:pt x="624" y="897"/>
                  </a:lnTo>
                  <a:lnTo>
                    <a:pt x="802" y="274"/>
                  </a:lnTo>
                  <a:close/>
                  <a:moveTo>
                    <a:pt x="773" y="0"/>
                  </a:moveTo>
                  <a:cubicBezTo>
                    <a:pt x="734" y="0"/>
                    <a:pt x="694" y="26"/>
                    <a:pt x="668" y="51"/>
                  </a:cubicBezTo>
                  <a:lnTo>
                    <a:pt x="579" y="363"/>
                  </a:lnTo>
                  <a:lnTo>
                    <a:pt x="223" y="1653"/>
                  </a:lnTo>
                  <a:lnTo>
                    <a:pt x="1" y="2453"/>
                  </a:lnTo>
                  <a:cubicBezTo>
                    <a:pt x="1" y="2498"/>
                    <a:pt x="45" y="2542"/>
                    <a:pt x="90" y="2542"/>
                  </a:cubicBezTo>
                  <a:lnTo>
                    <a:pt x="401" y="2453"/>
                  </a:lnTo>
                  <a:lnTo>
                    <a:pt x="1691" y="2142"/>
                  </a:lnTo>
                  <a:lnTo>
                    <a:pt x="2536" y="1920"/>
                  </a:lnTo>
                  <a:cubicBezTo>
                    <a:pt x="2581" y="1920"/>
                    <a:pt x="2581" y="1875"/>
                    <a:pt x="2581" y="1875"/>
                  </a:cubicBezTo>
                  <a:cubicBezTo>
                    <a:pt x="2625" y="1831"/>
                    <a:pt x="2625" y="1786"/>
                    <a:pt x="2581" y="1742"/>
                  </a:cubicBezTo>
                  <a:lnTo>
                    <a:pt x="2403" y="1519"/>
                  </a:lnTo>
                  <a:lnTo>
                    <a:pt x="1424" y="585"/>
                  </a:lnTo>
                  <a:lnTo>
                    <a:pt x="846" y="51"/>
                  </a:lnTo>
                  <a:cubicBezTo>
                    <a:pt x="827" y="14"/>
                    <a:pt x="801" y="0"/>
                    <a:pt x="77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5832800" y="2708001"/>
              <a:ext cx="176661" cy="171649"/>
            </a:xfrm>
            <a:custGeom>
              <a:rect b="b" l="l" r="r" t="t"/>
              <a:pathLst>
                <a:path extrusionOk="0" h="2637" w="2714">
                  <a:moveTo>
                    <a:pt x="2402" y="268"/>
                  </a:moveTo>
                  <a:lnTo>
                    <a:pt x="2358" y="401"/>
                  </a:lnTo>
                  <a:lnTo>
                    <a:pt x="1957" y="1647"/>
                  </a:lnTo>
                  <a:lnTo>
                    <a:pt x="1779" y="2269"/>
                  </a:lnTo>
                  <a:lnTo>
                    <a:pt x="1690" y="2180"/>
                  </a:lnTo>
                  <a:lnTo>
                    <a:pt x="756" y="1246"/>
                  </a:lnTo>
                  <a:cubicBezTo>
                    <a:pt x="578" y="1113"/>
                    <a:pt x="445" y="979"/>
                    <a:pt x="311" y="801"/>
                  </a:cubicBezTo>
                  <a:lnTo>
                    <a:pt x="400" y="801"/>
                  </a:lnTo>
                  <a:lnTo>
                    <a:pt x="1690" y="446"/>
                  </a:lnTo>
                  <a:lnTo>
                    <a:pt x="2402" y="268"/>
                  </a:lnTo>
                  <a:close/>
                  <a:moveTo>
                    <a:pt x="2536" y="1"/>
                  </a:moveTo>
                  <a:lnTo>
                    <a:pt x="2224" y="90"/>
                  </a:lnTo>
                  <a:lnTo>
                    <a:pt x="890" y="401"/>
                  </a:lnTo>
                  <a:lnTo>
                    <a:pt x="89" y="624"/>
                  </a:lnTo>
                  <a:cubicBezTo>
                    <a:pt x="45" y="624"/>
                    <a:pt x="0" y="668"/>
                    <a:pt x="0" y="713"/>
                  </a:cubicBezTo>
                  <a:cubicBezTo>
                    <a:pt x="0" y="757"/>
                    <a:pt x="0" y="801"/>
                    <a:pt x="0" y="846"/>
                  </a:cubicBezTo>
                  <a:lnTo>
                    <a:pt x="223" y="1024"/>
                  </a:lnTo>
                  <a:lnTo>
                    <a:pt x="1157" y="2002"/>
                  </a:lnTo>
                  <a:lnTo>
                    <a:pt x="1779" y="2536"/>
                  </a:lnTo>
                  <a:cubicBezTo>
                    <a:pt x="1779" y="2603"/>
                    <a:pt x="1824" y="2636"/>
                    <a:pt x="1868" y="2636"/>
                  </a:cubicBezTo>
                  <a:cubicBezTo>
                    <a:pt x="1913" y="2636"/>
                    <a:pt x="1957" y="2603"/>
                    <a:pt x="1957" y="2536"/>
                  </a:cubicBezTo>
                  <a:lnTo>
                    <a:pt x="2046" y="2269"/>
                  </a:lnTo>
                  <a:lnTo>
                    <a:pt x="2402" y="979"/>
                  </a:lnTo>
                  <a:lnTo>
                    <a:pt x="2669" y="179"/>
                  </a:lnTo>
                  <a:cubicBezTo>
                    <a:pt x="2713" y="90"/>
                    <a:pt x="2625" y="1"/>
                    <a:pt x="2536"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 name="Google Shape;25;p2"/>
          <p:cNvSpPr/>
          <p:nvPr/>
        </p:nvSpPr>
        <p:spPr>
          <a:xfrm>
            <a:off x="8711136" y="2099502"/>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6476820" y="30115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276009" y="1390835"/>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756858" y="4552894"/>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8716088" y="940900"/>
            <a:ext cx="67850" cy="84550"/>
          </a:xfrm>
          <a:custGeom>
            <a:rect b="b" l="l" r="r" t="t"/>
            <a:pathLst>
              <a:path extrusionOk="0" h="3382" w="2714">
                <a:moveTo>
                  <a:pt x="1335" y="1"/>
                </a:moveTo>
                <a:cubicBezTo>
                  <a:pt x="1290" y="801"/>
                  <a:pt x="756" y="1468"/>
                  <a:pt x="0" y="1691"/>
                </a:cubicBezTo>
                <a:cubicBezTo>
                  <a:pt x="756" y="1913"/>
                  <a:pt x="1290" y="2580"/>
                  <a:pt x="1379" y="3381"/>
                </a:cubicBezTo>
                <a:cubicBezTo>
                  <a:pt x="1424" y="2580"/>
                  <a:pt x="1957" y="1913"/>
                  <a:pt x="2714" y="1691"/>
                </a:cubicBezTo>
                <a:cubicBezTo>
                  <a:pt x="1957" y="1513"/>
                  <a:pt x="1379"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419975" y="322488"/>
            <a:ext cx="68975" cy="83425"/>
          </a:xfrm>
          <a:custGeom>
            <a:rect b="b" l="l" r="r" t="t"/>
            <a:pathLst>
              <a:path extrusionOk="0" h="3337" w="2759">
                <a:moveTo>
                  <a:pt x="1335" y="0"/>
                </a:moveTo>
                <a:cubicBezTo>
                  <a:pt x="1290" y="757"/>
                  <a:pt x="756" y="1424"/>
                  <a:pt x="0" y="1646"/>
                </a:cubicBezTo>
                <a:cubicBezTo>
                  <a:pt x="756" y="1869"/>
                  <a:pt x="1335" y="2536"/>
                  <a:pt x="1379" y="3336"/>
                </a:cubicBezTo>
                <a:cubicBezTo>
                  <a:pt x="1424" y="2536"/>
                  <a:pt x="2002" y="1869"/>
                  <a:pt x="2758" y="1646"/>
                </a:cubicBezTo>
                <a:cubicBezTo>
                  <a:pt x="1957" y="1468"/>
                  <a:pt x="1424" y="801"/>
                  <a:pt x="13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294913" y="28313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2" name="Shape 32"/>
        <p:cNvGrpSpPr/>
        <p:nvPr/>
      </p:nvGrpSpPr>
      <p:grpSpPr>
        <a:xfrm>
          <a:off x="0" y="0"/>
          <a:ext cx="0" cy="0"/>
          <a:chOff x="0" y="0"/>
          <a:chExt cx="0" cy="0"/>
        </a:xfrm>
      </p:grpSpPr>
      <p:pic>
        <p:nvPicPr>
          <p:cNvPr id="33" name="Google Shape;33;p3"/>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34" name="Google Shape;34;p3"/>
          <p:cNvSpPr txBox="1"/>
          <p:nvPr>
            <p:ph type="title"/>
          </p:nvPr>
        </p:nvSpPr>
        <p:spPr>
          <a:xfrm>
            <a:off x="2391875" y="2575775"/>
            <a:ext cx="4360200" cy="7269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42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5" name="Google Shape;35;p3"/>
          <p:cNvSpPr txBox="1"/>
          <p:nvPr>
            <p:ph hasCustomPrompt="1" idx="2" type="title"/>
          </p:nvPr>
        </p:nvSpPr>
        <p:spPr>
          <a:xfrm>
            <a:off x="2996550" y="1676525"/>
            <a:ext cx="31509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84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6" name="Google Shape;36;p3"/>
          <p:cNvSpPr txBox="1"/>
          <p:nvPr>
            <p:ph idx="1" type="subTitle"/>
          </p:nvPr>
        </p:nvSpPr>
        <p:spPr>
          <a:xfrm>
            <a:off x="2391925" y="3302675"/>
            <a:ext cx="4360200" cy="434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 name="Google Shape;37;p3"/>
          <p:cNvSpPr/>
          <p:nvPr/>
        </p:nvSpPr>
        <p:spPr>
          <a:xfrm>
            <a:off x="8654401" y="573775"/>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3"/>
          <p:cNvSpPr/>
          <p:nvPr/>
        </p:nvSpPr>
        <p:spPr>
          <a:xfrm>
            <a:off x="608341" y="4497856"/>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3"/>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3"/>
          <p:cNvSpPr/>
          <p:nvPr/>
        </p:nvSpPr>
        <p:spPr>
          <a:xfrm>
            <a:off x="3928483" y="476868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3"/>
          <p:cNvSpPr/>
          <p:nvPr/>
        </p:nvSpPr>
        <p:spPr>
          <a:xfrm>
            <a:off x="8855316" y="4367556"/>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 name="Google Shape;42;p3"/>
          <p:cNvGrpSpPr/>
          <p:nvPr/>
        </p:nvGrpSpPr>
        <p:grpSpPr>
          <a:xfrm>
            <a:off x="7958681" y="4714248"/>
            <a:ext cx="194040" cy="194235"/>
            <a:chOff x="6935893" y="2355798"/>
            <a:chExt cx="194040" cy="194235"/>
          </a:xfrm>
        </p:grpSpPr>
        <p:sp>
          <p:nvSpPr>
            <p:cNvPr id="43" name="Google Shape;43;p3"/>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 name="Google Shape;45;p3"/>
          <p:cNvGrpSpPr/>
          <p:nvPr/>
        </p:nvGrpSpPr>
        <p:grpSpPr>
          <a:xfrm>
            <a:off x="2194361" y="4473100"/>
            <a:ext cx="283802" cy="270784"/>
            <a:chOff x="7138586" y="1144275"/>
            <a:chExt cx="283802" cy="270784"/>
          </a:xfrm>
        </p:grpSpPr>
        <p:sp>
          <p:nvSpPr>
            <p:cNvPr id="46" name="Google Shape;46;p3"/>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 name="Google Shape;48;p3"/>
          <p:cNvSpPr/>
          <p:nvPr/>
        </p:nvSpPr>
        <p:spPr>
          <a:xfrm>
            <a:off x="6182136" y="4608502"/>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a:off x="1542020" y="409175"/>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a:off x="180759" y="2280297"/>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3"/>
          <p:cNvSpPr/>
          <p:nvPr/>
        </p:nvSpPr>
        <p:spPr>
          <a:xfrm>
            <a:off x="8710758" y="1676519"/>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a:off x="8710738" y="3239613"/>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7319975" y="161800"/>
            <a:ext cx="67850" cy="83425"/>
          </a:xfrm>
          <a:custGeom>
            <a:rect b="b" l="l" r="r" t="t"/>
            <a:pathLst>
              <a:path extrusionOk="0" h="3337" w="2714">
                <a:moveTo>
                  <a:pt x="1335" y="0"/>
                </a:moveTo>
                <a:cubicBezTo>
                  <a:pt x="1290" y="801"/>
                  <a:pt x="756" y="1468"/>
                  <a:pt x="0" y="1646"/>
                </a:cubicBezTo>
                <a:cubicBezTo>
                  <a:pt x="756" y="1868"/>
                  <a:pt x="1290" y="2536"/>
                  <a:pt x="1379" y="3336"/>
                </a:cubicBezTo>
                <a:cubicBezTo>
                  <a:pt x="1424" y="2536"/>
                  <a:pt x="1957" y="1868"/>
                  <a:pt x="2714" y="1646"/>
                </a:cubicBezTo>
                <a:cubicBezTo>
                  <a:pt x="1957" y="1424"/>
                  <a:pt x="1424" y="756"/>
                  <a:pt x="13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4" name="Shape 54"/>
        <p:cNvGrpSpPr/>
        <p:nvPr/>
      </p:nvGrpSpPr>
      <p:grpSpPr>
        <a:xfrm>
          <a:off x="0" y="0"/>
          <a:ext cx="0" cy="0"/>
          <a:chOff x="0" y="0"/>
          <a:chExt cx="0" cy="0"/>
        </a:xfrm>
      </p:grpSpPr>
      <p:sp>
        <p:nvSpPr>
          <p:cNvPr id="55" name="Google Shape;55;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6" name="Google Shape;56;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AutoNum type="arabicPeriod"/>
              <a:defRPr sz="1150"/>
            </a:lvl1pPr>
            <a:lvl2pPr indent="-304800" lvl="1" marL="914400" rtl="0">
              <a:lnSpc>
                <a:spcPct val="115000"/>
              </a:lnSpc>
              <a:spcBef>
                <a:spcPts val="0"/>
              </a:spcBef>
              <a:spcAft>
                <a:spcPts val="0"/>
              </a:spcAft>
              <a:buSzPts val="1200"/>
              <a:buFont typeface="Roboto Condensed Light"/>
              <a:buAutoNum type="alphaLcPeriod"/>
              <a:defRPr/>
            </a:lvl2pPr>
            <a:lvl3pPr indent="-304800" lvl="2" marL="1371600" rtl="0">
              <a:lnSpc>
                <a:spcPct val="115000"/>
              </a:lnSpc>
              <a:spcBef>
                <a:spcPts val="0"/>
              </a:spcBef>
              <a:spcAft>
                <a:spcPts val="0"/>
              </a:spcAft>
              <a:buSzPts val="1200"/>
              <a:buFont typeface="Roboto Condensed Light"/>
              <a:buAutoNum type="romanLcPeriod"/>
              <a:defRPr/>
            </a:lvl3pPr>
            <a:lvl4pPr indent="-304800" lvl="3" marL="1828800" rtl="0">
              <a:lnSpc>
                <a:spcPct val="115000"/>
              </a:lnSpc>
              <a:spcBef>
                <a:spcPts val="0"/>
              </a:spcBef>
              <a:spcAft>
                <a:spcPts val="0"/>
              </a:spcAft>
              <a:buSzPts val="1200"/>
              <a:buFont typeface="Roboto Condensed Light"/>
              <a:buAutoNum type="arabicPeriod"/>
              <a:defRPr/>
            </a:lvl4pPr>
            <a:lvl5pPr indent="-304800" lvl="4" marL="2286000" rtl="0">
              <a:lnSpc>
                <a:spcPct val="115000"/>
              </a:lnSpc>
              <a:spcBef>
                <a:spcPts val="0"/>
              </a:spcBef>
              <a:spcAft>
                <a:spcPts val="0"/>
              </a:spcAft>
              <a:buSzPts val="1200"/>
              <a:buFont typeface="Roboto Condensed Light"/>
              <a:buAutoNum type="alphaLcPeriod"/>
              <a:defRPr/>
            </a:lvl5pPr>
            <a:lvl6pPr indent="-304800" lvl="5" marL="2743200" rtl="0">
              <a:lnSpc>
                <a:spcPct val="115000"/>
              </a:lnSpc>
              <a:spcBef>
                <a:spcPts val="0"/>
              </a:spcBef>
              <a:spcAft>
                <a:spcPts val="0"/>
              </a:spcAft>
              <a:buSzPts val="1200"/>
              <a:buFont typeface="Roboto Condensed Light"/>
              <a:buAutoNum type="romanLcPeriod"/>
              <a:defRPr/>
            </a:lvl6pPr>
            <a:lvl7pPr indent="-304800" lvl="6" marL="3200400" rtl="0">
              <a:lnSpc>
                <a:spcPct val="115000"/>
              </a:lnSpc>
              <a:spcBef>
                <a:spcPts val="0"/>
              </a:spcBef>
              <a:spcAft>
                <a:spcPts val="0"/>
              </a:spcAft>
              <a:buSzPts val="1200"/>
              <a:buFont typeface="Roboto Condensed Light"/>
              <a:buAutoNum type="arabicPeriod"/>
              <a:defRPr/>
            </a:lvl7pPr>
            <a:lvl8pPr indent="-304800" lvl="7" marL="3657600" rtl="0">
              <a:lnSpc>
                <a:spcPct val="115000"/>
              </a:lnSpc>
              <a:spcBef>
                <a:spcPts val="0"/>
              </a:spcBef>
              <a:spcAft>
                <a:spcPts val="0"/>
              </a:spcAft>
              <a:buSzPts val="1200"/>
              <a:buFont typeface="Roboto Condensed Light"/>
              <a:buAutoNum type="alphaLcPeriod"/>
              <a:defRPr/>
            </a:lvl8pPr>
            <a:lvl9pPr indent="-304800" lvl="8" marL="4114800" rtl="0">
              <a:lnSpc>
                <a:spcPct val="115000"/>
              </a:lnSpc>
              <a:spcBef>
                <a:spcPts val="0"/>
              </a:spcBef>
              <a:spcAft>
                <a:spcPts val="0"/>
              </a:spcAft>
              <a:buSzPts val="1200"/>
              <a:buFont typeface="Roboto Condensed Light"/>
              <a:buAutoNum type="romanLcPeriod"/>
              <a:defRPr/>
            </a:lvl9pPr>
          </a:lstStyle>
          <a:p/>
        </p:txBody>
      </p:sp>
      <p:sp>
        <p:nvSpPr>
          <p:cNvPr id="57" name="Google Shape;57;p4"/>
          <p:cNvSpPr/>
          <p:nvPr/>
        </p:nvSpPr>
        <p:spPr>
          <a:xfrm>
            <a:off x="424516" y="24998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4"/>
          <p:cNvSpPr/>
          <p:nvPr/>
        </p:nvSpPr>
        <p:spPr>
          <a:xfrm>
            <a:off x="242921" y="401293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4"/>
          <p:cNvSpPr/>
          <p:nvPr/>
        </p:nvSpPr>
        <p:spPr>
          <a:xfrm>
            <a:off x="3926006" y="140763"/>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4"/>
          <p:cNvSpPr/>
          <p:nvPr/>
        </p:nvSpPr>
        <p:spPr>
          <a:xfrm>
            <a:off x="8697741" y="10670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a:off x="6508225" y="4703633"/>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p:nvPr/>
        </p:nvSpPr>
        <p:spPr>
          <a:xfrm>
            <a:off x="6635748" y="140777"/>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4"/>
          <p:cNvSpPr/>
          <p:nvPr/>
        </p:nvSpPr>
        <p:spPr>
          <a:xfrm>
            <a:off x="8707745" y="2335325"/>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p:nvPr/>
        </p:nvSpPr>
        <p:spPr>
          <a:xfrm>
            <a:off x="213684" y="1288310"/>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p:nvPr/>
        </p:nvSpPr>
        <p:spPr>
          <a:xfrm>
            <a:off x="8683438" y="3438300"/>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4"/>
          <p:cNvSpPr/>
          <p:nvPr/>
        </p:nvSpPr>
        <p:spPr>
          <a:xfrm>
            <a:off x="326325" y="269757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4"/>
          <p:cNvSpPr/>
          <p:nvPr/>
        </p:nvSpPr>
        <p:spPr>
          <a:xfrm>
            <a:off x="1867275" y="145550"/>
            <a:ext cx="111225" cy="136800"/>
          </a:xfrm>
          <a:custGeom>
            <a:rect b="b" l="l" r="r" t="t"/>
            <a:pathLst>
              <a:path extrusionOk="0" h="5472" w="4449">
                <a:moveTo>
                  <a:pt x="2225" y="1"/>
                </a:moveTo>
                <a:cubicBezTo>
                  <a:pt x="2136" y="1335"/>
                  <a:pt x="1246" y="2403"/>
                  <a:pt x="0" y="2759"/>
                </a:cubicBezTo>
                <a:cubicBezTo>
                  <a:pt x="1246" y="3114"/>
                  <a:pt x="2136" y="4182"/>
                  <a:pt x="2225" y="5472"/>
                </a:cubicBezTo>
                <a:cubicBezTo>
                  <a:pt x="2314" y="4182"/>
                  <a:pt x="3203" y="3070"/>
                  <a:pt x="4449" y="2714"/>
                </a:cubicBezTo>
                <a:cubicBezTo>
                  <a:pt x="3203" y="2403"/>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4"/>
          <p:cNvSpPr/>
          <p:nvPr/>
        </p:nvSpPr>
        <p:spPr>
          <a:xfrm>
            <a:off x="1280611" y="4759902"/>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4"/>
          <p:cNvSpPr/>
          <p:nvPr/>
        </p:nvSpPr>
        <p:spPr>
          <a:xfrm>
            <a:off x="2980088" y="485000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p:nvPr/>
        </p:nvSpPr>
        <p:spPr>
          <a:xfrm>
            <a:off x="8574964" y="4616487"/>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4"/>
          <p:cNvSpPr/>
          <p:nvPr/>
        </p:nvSpPr>
        <p:spPr>
          <a:xfrm>
            <a:off x="4599269" y="4703613"/>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4"/>
          <p:cNvSpPr/>
          <p:nvPr/>
        </p:nvSpPr>
        <p:spPr>
          <a:xfrm>
            <a:off x="8374788" y="225858"/>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3" name="Shape 73"/>
        <p:cNvGrpSpPr/>
        <p:nvPr/>
      </p:nvGrpSpPr>
      <p:grpSpPr>
        <a:xfrm>
          <a:off x="0" y="0"/>
          <a:ext cx="0" cy="0"/>
          <a:chOff x="0" y="0"/>
          <a:chExt cx="0" cy="0"/>
        </a:xfrm>
      </p:grpSpPr>
      <p:pic>
        <p:nvPicPr>
          <p:cNvPr id="74" name="Google Shape;74;p5"/>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75" name="Google Shape;75;p5"/>
          <p:cNvSpPr txBox="1"/>
          <p:nvPr>
            <p:ph idx="1" type="subTitle"/>
          </p:nvPr>
        </p:nvSpPr>
        <p:spPr>
          <a:xfrm>
            <a:off x="1480663" y="2363425"/>
            <a:ext cx="2527800" cy="572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1pPr>
            <a:lvl2pPr lvl="1"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2pPr>
            <a:lvl3pPr lvl="2"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3pPr>
            <a:lvl4pPr lvl="3"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4pPr>
            <a:lvl5pPr lvl="4"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5pPr>
            <a:lvl6pPr lvl="5"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6pPr>
            <a:lvl7pPr lvl="6"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7pPr>
            <a:lvl8pPr lvl="7"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8pPr>
            <a:lvl9pPr lvl="8"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9pPr>
          </a:lstStyle>
          <a:p/>
        </p:txBody>
      </p:sp>
      <p:sp>
        <p:nvSpPr>
          <p:cNvPr id="76" name="Google Shape;76;p5"/>
          <p:cNvSpPr txBox="1"/>
          <p:nvPr>
            <p:ph idx="2" type="subTitle"/>
          </p:nvPr>
        </p:nvSpPr>
        <p:spPr>
          <a:xfrm>
            <a:off x="5135538" y="2363425"/>
            <a:ext cx="25278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1pPr>
            <a:lvl2pPr lvl="1" rtl="0"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2pPr>
            <a:lvl3pPr lvl="2" rtl="0"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3pPr>
            <a:lvl4pPr lvl="3" rtl="0"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4pPr>
            <a:lvl5pPr lvl="4" rtl="0"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5pPr>
            <a:lvl6pPr lvl="5" rtl="0"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6pPr>
            <a:lvl7pPr lvl="6" rtl="0"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7pPr>
            <a:lvl8pPr lvl="7" rtl="0"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8pPr>
            <a:lvl9pPr lvl="8" rtl="0" algn="ctr">
              <a:lnSpc>
                <a:spcPct val="100000"/>
              </a:lnSpc>
              <a:spcBef>
                <a:spcPts val="0"/>
              </a:spcBef>
              <a:spcAft>
                <a:spcPts val="0"/>
              </a:spcAft>
              <a:buSzPts val="2500"/>
              <a:buFont typeface="Bubblegum Sans"/>
              <a:buNone/>
              <a:defRPr sz="2500">
                <a:latin typeface="Bubblegum Sans"/>
                <a:ea typeface="Bubblegum Sans"/>
                <a:cs typeface="Bubblegum Sans"/>
                <a:sym typeface="Bubblegum Sans"/>
              </a:defRPr>
            </a:lvl9pPr>
          </a:lstStyle>
          <a:p/>
        </p:txBody>
      </p:sp>
      <p:sp>
        <p:nvSpPr>
          <p:cNvPr id="77" name="Google Shape;77;p5"/>
          <p:cNvSpPr txBox="1"/>
          <p:nvPr>
            <p:ph idx="3" type="subTitle"/>
          </p:nvPr>
        </p:nvSpPr>
        <p:spPr>
          <a:xfrm>
            <a:off x="1480663" y="2910200"/>
            <a:ext cx="2527800" cy="102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8" name="Google Shape;78;p5"/>
          <p:cNvSpPr txBox="1"/>
          <p:nvPr>
            <p:ph idx="4" type="subTitle"/>
          </p:nvPr>
        </p:nvSpPr>
        <p:spPr>
          <a:xfrm>
            <a:off x="5135541" y="2910200"/>
            <a:ext cx="2527800" cy="102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9" name="Google Shape;79;p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0" name="Google Shape;80;p5"/>
          <p:cNvSpPr/>
          <p:nvPr/>
        </p:nvSpPr>
        <p:spPr>
          <a:xfrm>
            <a:off x="682516" y="31633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5"/>
          <p:cNvSpPr/>
          <p:nvPr/>
        </p:nvSpPr>
        <p:spPr>
          <a:xfrm>
            <a:off x="284633" y="4608512"/>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5"/>
          <p:cNvSpPr/>
          <p:nvPr/>
        </p:nvSpPr>
        <p:spPr>
          <a:xfrm>
            <a:off x="3926006" y="140763"/>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5"/>
          <p:cNvSpPr/>
          <p:nvPr/>
        </p:nvSpPr>
        <p:spPr>
          <a:xfrm>
            <a:off x="8679804" y="224423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5"/>
          <p:cNvSpPr/>
          <p:nvPr/>
        </p:nvSpPr>
        <p:spPr>
          <a:xfrm>
            <a:off x="7510971" y="4608512"/>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5"/>
          <p:cNvSpPr/>
          <p:nvPr/>
        </p:nvSpPr>
        <p:spPr>
          <a:xfrm>
            <a:off x="8711131" y="53760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 name="Google Shape;86;p5"/>
          <p:cNvGrpSpPr/>
          <p:nvPr/>
        </p:nvGrpSpPr>
        <p:grpSpPr>
          <a:xfrm>
            <a:off x="8667956" y="4226423"/>
            <a:ext cx="194040" cy="194235"/>
            <a:chOff x="6935893" y="2355798"/>
            <a:chExt cx="194040" cy="194235"/>
          </a:xfrm>
        </p:grpSpPr>
        <p:sp>
          <p:nvSpPr>
            <p:cNvPr id="87" name="Google Shape;87;p5"/>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5"/>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 name="Google Shape;89;p5"/>
          <p:cNvSpPr/>
          <p:nvPr/>
        </p:nvSpPr>
        <p:spPr>
          <a:xfrm>
            <a:off x="6471957" y="140763"/>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5"/>
          <p:cNvSpPr/>
          <p:nvPr/>
        </p:nvSpPr>
        <p:spPr>
          <a:xfrm>
            <a:off x="213684" y="1288310"/>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5"/>
          <p:cNvSpPr/>
          <p:nvPr/>
        </p:nvSpPr>
        <p:spPr>
          <a:xfrm>
            <a:off x="5878208" y="4608494"/>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a:off x="284625" y="26863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 name="Google Shape;93;p5"/>
          <p:cNvGrpSpPr/>
          <p:nvPr/>
        </p:nvGrpSpPr>
        <p:grpSpPr>
          <a:xfrm>
            <a:off x="2823941" y="4735979"/>
            <a:ext cx="194060" cy="194254"/>
            <a:chOff x="6935893" y="2355798"/>
            <a:chExt cx="194040" cy="194235"/>
          </a:xfrm>
        </p:grpSpPr>
        <p:sp>
          <p:nvSpPr>
            <p:cNvPr id="94" name="Google Shape;94;p5"/>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5"/>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6" name="Shape 96"/>
        <p:cNvGrpSpPr/>
        <p:nvPr/>
      </p:nvGrpSpPr>
      <p:grpSpPr>
        <a:xfrm>
          <a:off x="0" y="0"/>
          <a:ext cx="0" cy="0"/>
          <a:chOff x="0" y="0"/>
          <a:chExt cx="0" cy="0"/>
        </a:xfrm>
      </p:grpSpPr>
      <p:pic>
        <p:nvPicPr>
          <p:cNvPr id="97" name="Google Shape;97;p6"/>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98" name="Google Shape;98;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9" name="Google Shape;99;p6"/>
          <p:cNvSpPr/>
          <p:nvPr/>
        </p:nvSpPr>
        <p:spPr>
          <a:xfrm>
            <a:off x="682516" y="31633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6"/>
          <p:cNvSpPr/>
          <p:nvPr/>
        </p:nvSpPr>
        <p:spPr>
          <a:xfrm>
            <a:off x="284633" y="4608512"/>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6"/>
          <p:cNvSpPr/>
          <p:nvPr/>
        </p:nvSpPr>
        <p:spPr>
          <a:xfrm>
            <a:off x="3926006" y="140763"/>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6"/>
          <p:cNvSpPr/>
          <p:nvPr/>
        </p:nvSpPr>
        <p:spPr>
          <a:xfrm>
            <a:off x="8781579" y="1914743"/>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6"/>
          <p:cNvSpPr/>
          <p:nvPr/>
        </p:nvSpPr>
        <p:spPr>
          <a:xfrm>
            <a:off x="6070475" y="4722383"/>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6"/>
          <p:cNvSpPr/>
          <p:nvPr/>
        </p:nvSpPr>
        <p:spPr>
          <a:xfrm>
            <a:off x="6635748" y="140777"/>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6"/>
          <p:cNvSpPr/>
          <p:nvPr/>
        </p:nvSpPr>
        <p:spPr>
          <a:xfrm>
            <a:off x="8588082" y="534988"/>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6"/>
          <p:cNvSpPr/>
          <p:nvPr/>
        </p:nvSpPr>
        <p:spPr>
          <a:xfrm>
            <a:off x="213684" y="1288310"/>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6"/>
          <p:cNvSpPr/>
          <p:nvPr/>
        </p:nvSpPr>
        <p:spPr>
          <a:xfrm>
            <a:off x="8683438" y="3438300"/>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6"/>
          <p:cNvSpPr/>
          <p:nvPr/>
        </p:nvSpPr>
        <p:spPr>
          <a:xfrm>
            <a:off x="437000" y="361112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6"/>
          <p:cNvSpPr/>
          <p:nvPr/>
        </p:nvSpPr>
        <p:spPr>
          <a:xfrm>
            <a:off x="1802750" y="358563"/>
            <a:ext cx="111225" cy="136800"/>
          </a:xfrm>
          <a:custGeom>
            <a:rect b="b" l="l" r="r" t="t"/>
            <a:pathLst>
              <a:path extrusionOk="0" h="5472" w="4449">
                <a:moveTo>
                  <a:pt x="2225" y="1"/>
                </a:moveTo>
                <a:cubicBezTo>
                  <a:pt x="2136" y="1335"/>
                  <a:pt x="1246" y="2403"/>
                  <a:pt x="0" y="2759"/>
                </a:cubicBezTo>
                <a:cubicBezTo>
                  <a:pt x="1246" y="3114"/>
                  <a:pt x="2136" y="4182"/>
                  <a:pt x="2225" y="5472"/>
                </a:cubicBezTo>
                <a:cubicBezTo>
                  <a:pt x="2314" y="4182"/>
                  <a:pt x="3203" y="3070"/>
                  <a:pt x="4449" y="2714"/>
                </a:cubicBezTo>
                <a:cubicBezTo>
                  <a:pt x="3203" y="2403"/>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6"/>
          <p:cNvSpPr/>
          <p:nvPr/>
        </p:nvSpPr>
        <p:spPr>
          <a:xfrm>
            <a:off x="1363586" y="4550214"/>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6"/>
          <p:cNvSpPr/>
          <p:nvPr/>
        </p:nvSpPr>
        <p:spPr>
          <a:xfrm>
            <a:off x="3791238" y="47555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6"/>
          <p:cNvSpPr/>
          <p:nvPr/>
        </p:nvSpPr>
        <p:spPr>
          <a:xfrm>
            <a:off x="8574964" y="4616487"/>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6"/>
          <p:cNvSpPr/>
          <p:nvPr/>
        </p:nvSpPr>
        <p:spPr>
          <a:xfrm>
            <a:off x="285369" y="2601763"/>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14" name="Shape 114"/>
        <p:cNvGrpSpPr/>
        <p:nvPr/>
      </p:nvGrpSpPr>
      <p:grpSpPr>
        <a:xfrm>
          <a:off x="0" y="0"/>
          <a:ext cx="0" cy="0"/>
          <a:chOff x="0" y="0"/>
          <a:chExt cx="0" cy="0"/>
        </a:xfrm>
      </p:grpSpPr>
      <p:pic>
        <p:nvPicPr>
          <p:cNvPr id="115" name="Google Shape;115;p7"/>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116" name="Google Shape;116;p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7" name="Google Shape;117;p7"/>
          <p:cNvSpPr txBox="1"/>
          <p:nvPr>
            <p:ph idx="1" type="body"/>
          </p:nvPr>
        </p:nvSpPr>
        <p:spPr>
          <a:xfrm>
            <a:off x="4404600" y="1781716"/>
            <a:ext cx="4019400" cy="2004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sp>
        <p:nvSpPr>
          <p:cNvPr id="118" name="Google Shape;118;p7"/>
          <p:cNvSpPr/>
          <p:nvPr/>
        </p:nvSpPr>
        <p:spPr>
          <a:xfrm>
            <a:off x="329129" y="418406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7"/>
          <p:cNvSpPr/>
          <p:nvPr/>
        </p:nvSpPr>
        <p:spPr>
          <a:xfrm>
            <a:off x="356969" y="84736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7"/>
          <p:cNvSpPr/>
          <p:nvPr/>
        </p:nvSpPr>
        <p:spPr>
          <a:xfrm>
            <a:off x="2210396" y="480823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7"/>
          <p:cNvSpPr/>
          <p:nvPr/>
        </p:nvSpPr>
        <p:spPr>
          <a:xfrm>
            <a:off x="4025031" y="22267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7"/>
          <p:cNvSpPr/>
          <p:nvPr/>
        </p:nvSpPr>
        <p:spPr>
          <a:xfrm>
            <a:off x="8643916" y="376416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7"/>
          <p:cNvSpPr/>
          <p:nvPr/>
        </p:nvSpPr>
        <p:spPr>
          <a:xfrm>
            <a:off x="7838588" y="4712470"/>
            <a:ext cx="188786" cy="160927"/>
          </a:xfrm>
          <a:custGeom>
            <a:rect b="b" l="l" r="r" t="t"/>
            <a:pathLst>
              <a:path extrusionOk="0" h="4627" w="5428">
                <a:moveTo>
                  <a:pt x="5383" y="0"/>
                </a:moveTo>
                <a:cubicBezTo>
                  <a:pt x="1" y="445"/>
                  <a:pt x="2136" y="4626"/>
                  <a:pt x="2136" y="4626"/>
                </a:cubicBezTo>
                <a:cubicBezTo>
                  <a:pt x="2670" y="2135"/>
                  <a:pt x="5428" y="2046"/>
                  <a:pt x="5428" y="2046"/>
                </a:cubicBezTo>
                <a:lnTo>
                  <a:pt x="538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7"/>
          <p:cNvSpPr/>
          <p:nvPr/>
        </p:nvSpPr>
        <p:spPr>
          <a:xfrm>
            <a:off x="1495086" y="302314"/>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7"/>
          <p:cNvSpPr/>
          <p:nvPr/>
        </p:nvSpPr>
        <p:spPr>
          <a:xfrm>
            <a:off x="4014596" y="4457419"/>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7"/>
          <p:cNvSpPr/>
          <p:nvPr/>
        </p:nvSpPr>
        <p:spPr>
          <a:xfrm>
            <a:off x="8857413" y="565925"/>
            <a:ext cx="67850" cy="84550"/>
          </a:xfrm>
          <a:custGeom>
            <a:rect b="b" l="l" r="r" t="t"/>
            <a:pathLst>
              <a:path extrusionOk="0" h="3382" w="2714">
                <a:moveTo>
                  <a:pt x="1335" y="1"/>
                </a:moveTo>
                <a:cubicBezTo>
                  <a:pt x="1290" y="801"/>
                  <a:pt x="756" y="1468"/>
                  <a:pt x="0" y="1691"/>
                </a:cubicBezTo>
                <a:cubicBezTo>
                  <a:pt x="756" y="1913"/>
                  <a:pt x="1290" y="2580"/>
                  <a:pt x="1379" y="3381"/>
                </a:cubicBezTo>
                <a:cubicBezTo>
                  <a:pt x="1424" y="2580"/>
                  <a:pt x="1957" y="1913"/>
                  <a:pt x="2714" y="1691"/>
                </a:cubicBezTo>
                <a:cubicBezTo>
                  <a:pt x="1957" y="1513"/>
                  <a:pt x="1379"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7"/>
          <p:cNvSpPr/>
          <p:nvPr/>
        </p:nvSpPr>
        <p:spPr>
          <a:xfrm>
            <a:off x="260138" y="267400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7"/>
          <p:cNvSpPr/>
          <p:nvPr/>
        </p:nvSpPr>
        <p:spPr>
          <a:xfrm>
            <a:off x="8643925" y="2217813"/>
            <a:ext cx="111225" cy="136800"/>
          </a:xfrm>
          <a:custGeom>
            <a:rect b="b" l="l" r="r" t="t"/>
            <a:pathLst>
              <a:path extrusionOk="0" h="5472" w="4449">
                <a:moveTo>
                  <a:pt x="2225" y="1"/>
                </a:moveTo>
                <a:cubicBezTo>
                  <a:pt x="2136" y="1335"/>
                  <a:pt x="1246" y="2403"/>
                  <a:pt x="0" y="2759"/>
                </a:cubicBezTo>
                <a:cubicBezTo>
                  <a:pt x="1246" y="3114"/>
                  <a:pt x="2136" y="4182"/>
                  <a:pt x="2225" y="5472"/>
                </a:cubicBezTo>
                <a:cubicBezTo>
                  <a:pt x="2314" y="4182"/>
                  <a:pt x="3203" y="3070"/>
                  <a:pt x="4449" y="2714"/>
                </a:cubicBezTo>
                <a:cubicBezTo>
                  <a:pt x="3203" y="2403"/>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7"/>
          <p:cNvSpPr/>
          <p:nvPr/>
        </p:nvSpPr>
        <p:spPr>
          <a:xfrm>
            <a:off x="1066288" y="46614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30" name="Shape 130"/>
        <p:cNvGrpSpPr/>
        <p:nvPr/>
      </p:nvGrpSpPr>
      <p:grpSpPr>
        <a:xfrm>
          <a:off x="0" y="0"/>
          <a:ext cx="0" cy="0"/>
          <a:chOff x="0" y="0"/>
          <a:chExt cx="0" cy="0"/>
        </a:xfrm>
      </p:grpSpPr>
      <p:pic>
        <p:nvPicPr>
          <p:cNvPr id="131" name="Google Shape;131;p8"/>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132" name="Google Shape;132;p8"/>
          <p:cNvSpPr txBox="1"/>
          <p:nvPr>
            <p:ph type="title"/>
          </p:nvPr>
        </p:nvSpPr>
        <p:spPr>
          <a:xfrm>
            <a:off x="1017800" y="1329775"/>
            <a:ext cx="4643400" cy="2483700"/>
          </a:xfrm>
          <a:prstGeom prst="rect">
            <a:avLst/>
          </a:prstGeom>
        </p:spPr>
        <p:txBody>
          <a:bodyPr anchorCtr="0" anchor="ctr" bIns="91425" lIns="91425" spcFirstLastPara="1" rIns="91425" wrap="square" tIns="91425">
            <a:noAutofit/>
          </a:bodyPr>
          <a:lstStyle>
            <a:lvl1pPr lvl="0">
              <a:spcBef>
                <a:spcPts val="0"/>
              </a:spcBef>
              <a:spcAft>
                <a:spcPts val="0"/>
              </a:spcAft>
              <a:buSzPts val="6000"/>
              <a:buNone/>
              <a:defRPr sz="92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133" name="Google Shape;133;p8"/>
          <p:cNvSpPr/>
          <p:nvPr/>
        </p:nvSpPr>
        <p:spPr>
          <a:xfrm>
            <a:off x="6238501" y="264100"/>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8"/>
          <p:cNvSpPr/>
          <p:nvPr/>
        </p:nvSpPr>
        <p:spPr>
          <a:xfrm>
            <a:off x="1225279" y="46820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8"/>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8"/>
          <p:cNvSpPr/>
          <p:nvPr/>
        </p:nvSpPr>
        <p:spPr>
          <a:xfrm>
            <a:off x="4525333" y="4782925"/>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8"/>
          <p:cNvSpPr/>
          <p:nvPr/>
        </p:nvSpPr>
        <p:spPr>
          <a:xfrm>
            <a:off x="8608454" y="40016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8"/>
          <p:cNvSpPr/>
          <p:nvPr/>
        </p:nvSpPr>
        <p:spPr>
          <a:xfrm>
            <a:off x="7775469" y="28962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 name="Google Shape;139;p8"/>
          <p:cNvGrpSpPr/>
          <p:nvPr/>
        </p:nvGrpSpPr>
        <p:grpSpPr>
          <a:xfrm>
            <a:off x="329987" y="2965891"/>
            <a:ext cx="286731" cy="271955"/>
            <a:chOff x="6533437" y="1332516"/>
            <a:chExt cx="286731" cy="271955"/>
          </a:xfrm>
        </p:grpSpPr>
        <p:sp>
          <p:nvSpPr>
            <p:cNvPr id="140" name="Google Shape;140;p8"/>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8"/>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 name="Google Shape;142;p8"/>
          <p:cNvSpPr/>
          <p:nvPr/>
        </p:nvSpPr>
        <p:spPr>
          <a:xfrm>
            <a:off x="7696575" y="4657895"/>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8"/>
          <p:cNvSpPr/>
          <p:nvPr/>
        </p:nvSpPr>
        <p:spPr>
          <a:xfrm>
            <a:off x="8657673" y="777139"/>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8"/>
          <p:cNvSpPr/>
          <p:nvPr/>
        </p:nvSpPr>
        <p:spPr>
          <a:xfrm>
            <a:off x="423220" y="148605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8"/>
          <p:cNvSpPr/>
          <p:nvPr/>
        </p:nvSpPr>
        <p:spPr>
          <a:xfrm>
            <a:off x="183284" y="4187585"/>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8"/>
          <p:cNvSpPr/>
          <p:nvPr/>
        </p:nvSpPr>
        <p:spPr>
          <a:xfrm>
            <a:off x="2217121" y="264094"/>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8"/>
          <p:cNvSpPr/>
          <p:nvPr/>
        </p:nvSpPr>
        <p:spPr>
          <a:xfrm>
            <a:off x="8710738" y="2731213"/>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a:off x="2963545" y="460850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8"/>
          <p:cNvSpPr/>
          <p:nvPr/>
        </p:nvSpPr>
        <p:spPr>
          <a:xfrm>
            <a:off x="5993288" y="47509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50" name="Shape 150"/>
        <p:cNvGrpSpPr/>
        <p:nvPr/>
      </p:nvGrpSpPr>
      <p:grpSpPr>
        <a:xfrm>
          <a:off x="0" y="0"/>
          <a:ext cx="0" cy="0"/>
          <a:chOff x="0" y="0"/>
          <a:chExt cx="0" cy="0"/>
        </a:xfrm>
      </p:grpSpPr>
      <p:pic>
        <p:nvPicPr>
          <p:cNvPr id="151" name="Google Shape;151;p9"/>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152" name="Google Shape;152;p9"/>
          <p:cNvSpPr txBox="1"/>
          <p:nvPr>
            <p:ph type="title"/>
          </p:nvPr>
        </p:nvSpPr>
        <p:spPr>
          <a:xfrm>
            <a:off x="2351475" y="1817300"/>
            <a:ext cx="4441200" cy="55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2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53" name="Google Shape;153;p9"/>
          <p:cNvSpPr txBox="1"/>
          <p:nvPr>
            <p:ph idx="1" type="subTitle"/>
          </p:nvPr>
        </p:nvSpPr>
        <p:spPr>
          <a:xfrm>
            <a:off x="2351475" y="2552488"/>
            <a:ext cx="4441200" cy="1374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54" name="Google Shape;154;p9"/>
          <p:cNvSpPr/>
          <p:nvPr/>
        </p:nvSpPr>
        <p:spPr>
          <a:xfrm>
            <a:off x="8428901" y="840250"/>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9"/>
          <p:cNvSpPr/>
          <p:nvPr/>
        </p:nvSpPr>
        <p:spPr>
          <a:xfrm>
            <a:off x="608341" y="4497856"/>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9"/>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9"/>
          <p:cNvSpPr/>
          <p:nvPr/>
        </p:nvSpPr>
        <p:spPr>
          <a:xfrm>
            <a:off x="2735883" y="471913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9"/>
          <p:cNvSpPr/>
          <p:nvPr/>
        </p:nvSpPr>
        <p:spPr>
          <a:xfrm>
            <a:off x="8659604" y="4608506"/>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9"/>
          <p:cNvSpPr/>
          <p:nvPr/>
        </p:nvSpPr>
        <p:spPr>
          <a:xfrm>
            <a:off x="7012675" y="4584383"/>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9"/>
          <p:cNvSpPr/>
          <p:nvPr/>
        </p:nvSpPr>
        <p:spPr>
          <a:xfrm>
            <a:off x="5325961" y="186214"/>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9"/>
          <p:cNvSpPr/>
          <p:nvPr/>
        </p:nvSpPr>
        <p:spPr>
          <a:xfrm>
            <a:off x="1542020" y="409175"/>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9"/>
          <p:cNvSpPr/>
          <p:nvPr/>
        </p:nvSpPr>
        <p:spPr>
          <a:xfrm>
            <a:off x="277334" y="2905160"/>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9"/>
          <p:cNvSpPr/>
          <p:nvPr/>
        </p:nvSpPr>
        <p:spPr>
          <a:xfrm>
            <a:off x="8710738" y="3239613"/>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64" name="Shape 164"/>
        <p:cNvGrpSpPr/>
        <p:nvPr/>
      </p:nvGrpSpPr>
      <p:grpSpPr>
        <a:xfrm>
          <a:off x="0" y="0"/>
          <a:ext cx="0" cy="0"/>
          <a:chOff x="0" y="0"/>
          <a:chExt cx="0" cy="0"/>
        </a:xfrm>
      </p:grpSpPr>
      <p:sp>
        <p:nvSpPr>
          <p:cNvPr id="165" name="Google Shape;165;p10"/>
          <p:cNvSpPr/>
          <p:nvPr/>
        </p:nvSpPr>
        <p:spPr>
          <a:xfrm flipH="1">
            <a:off x="0" y="0"/>
            <a:ext cx="9144000" cy="5143500"/>
          </a:xfrm>
          <a:prstGeom prst="rect">
            <a:avLst/>
          </a:prstGeom>
          <a:gradFill>
            <a:gsLst>
              <a:gs pos="0">
                <a:srgbClr val="FFFFFF">
                  <a:alpha val="40000"/>
                </a:srgbClr>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0"/>
          <p:cNvSpPr txBox="1"/>
          <p:nvPr>
            <p:ph type="title"/>
          </p:nvPr>
        </p:nvSpPr>
        <p:spPr>
          <a:xfrm>
            <a:off x="715100" y="1940850"/>
            <a:ext cx="4274700" cy="1261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42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67" name="Shape 167"/>
        <p:cNvGrpSpPr/>
        <p:nvPr/>
      </p:nvGrpSpPr>
      <p:grpSpPr>
        <a:xfrm>
          <a:off x="0" y="0"/>
          <a:ext cx="0" cy="0"/>
          <a:chOff x="0" y="0"/>
          <a:chExt cx="0" cy="0"/>
        </a:xfrm>
      </p:grpSpPr>
      <p:pic>
        <p:nvPicPr>
          <p:cNvPr id="168" name="Google Shape;168;p11"/>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169" name="Google Shape;169;p11"/>
          <p:cNvSpPr txBox="1"/>
          <p:nvPr>
            <p:ph hasCustomPrompt="1" type="title"/>
          </p:nvPr>
        </p:nvSpPr>
        <p:spPr>
          <a:xfrm>
            <a:off x="2837800" y="1475213"/>
            <a:ext cx="3468300" cy="151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12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70" name="Google Shape;170;p11"/>
          <p:cNvSpPr txBox="1"/>
          <p:nvPr>
            <p:ph idx="1" type="subTitle"/>
          </p:nvPr>
        </p:nvSpPr>
        <p:spPr>
          <a:xfrm>
            <a:off x="2837775" y="3017588"/>
            <a:ext cx="3468300" cy="650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71" name="Google Shape;171;p11"/>
          <p:cNvSpPr/>
          <p:nvPr/>
        </p:nvSpPr>
        <p:spPr>
          <a:xfrm>
            <a:off x="6388226" y="264100"/>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1"/>
          <p:cNvSpPr/>
          <p:nvPr/>
        </p:nvSpPr>
        <p:spPr>
          <a:xfrm>
            <a:off x="2044354" y="468203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1"/>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1"/>
          <p:cNvSpPr/>
          <p:nvPr/>
        </p:nvSpPr>
        <p:spPr>
          <a:xfrm>
            <a:off x="4349183" y="4750950"/>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1"/>
          <p:cNvSpPr/>
          <p:nvPr/>
        </p:nvSpPr>
        <p:spPr>
          <a:xfrm>
            <a:off x="4915331" y="256438"/>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1"/>
          <p:cNvSpPr/>
          <p:nvPr/>
        </p:nvSpPr>
        <p:spPr>
          <a:xfrm>
            <a:off x="8659604" y="40018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1"/>
          <p:cNvSpPr/>
          <p:nvPr/>
        </p:nvSpPr>
        <p:spPr>
          <a:xfrm>
            <a:off x="8127769" y="256438"/>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1"/>
          <p:cNvSpPr/>
          <p:nvPr/>
        </p:nvSpPr>
        <p:spPr>
          <a:xfrm>
            <a:off x="7571125" y="4657933"/>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1"/>
          <p:cNvSpPr/>
          <p:nvPr/>
        </p:nvSpPr>
        <p:spPr>
          <a:xfrm>
            <a:off x="8657673" y="777139"/>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1"/>
          <p:cNvSpPr/>
          <p:nvPr/>
        </p:nvSpPr>
        <p:spPr>
          <a:xfrm>
            <a:off x="423220" y="148605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1"/>
          <p:cNvSpPr/>
          <p:nvPr/>
        </p:nvSpPr>
        <p:spPr>
          <a:xfrm>
            <a:off x="367934" y="4564860"/>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1"/>
          <p:cNvSpPr/>
          <p:nvPr/>
        </p:nvSpPr>
        <p:spPr>
          <a:xfrm>
            <a:off x="2974421" y="178557"/>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1"/>
          <p:cNvSpPr/>
          <p:nvPr/>
        </p:nvSpPr>
        <p:spPr>
          <a:xfrm>
            <a:off x="8763813" y="2290963"/>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1"/>
          <p:cNvSpPr/>
          <p:nvPr/>
        </p:nvSpPr>
        <p:spPr>
          <a:xfrm>
            <a:off x="5931638" y="47509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1"/>
          <p:cNvSpPr/>
          <p:nvPr/>
        </p:nvSpPr>
        <p:spPr>
          <a:xfrm>
            <a:off x="256738" y="278462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186" name="Shape 18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87" name="Shape 187"/>
        <p:cNvGrpSpPr/>
        <p:nvPr/>
      </p:nvGrpSpPr>
      <p:grpSpPr>
        <a:xfrm>
          <a:off x="0" y="0"/>
          <a:ext cx="0" cy="0"/>
          <a:chOff x="0" y="0"/>
          <a:chExt cx="0" cy="0"/>
        </a:xfrm>
      </p:grpSpPr>
      <p:pic>
        <p:nvPicPr>
          <p:cNvPr id="188" name="Google Shape;188;p13"/>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189" name="Google Shape;189;p13"/>
          <p:cNvSpPr txBox="1"/>
          <p:nvPr>
            <p:ph type="title"/>
          </p:nvPr>
        </p:nvSpPr>
        <p:spPr>
          <a:xfrm>
            <a:off x="720000" y="1664475"/>
            <a:ext cx="21648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90" name="Google Shape;190;p13"/>
          <p:cNvSpPr txBox="1"/>
          <p:nvPr>
            <p:ph hasCustomPrompt="1" idx="2" type="title"/>
          </p:nvPr>
        </p:nvSpPr>
        <p:spPr>
          <a:xfrm>
            <a:off x="720000" y="1282013"/>
            <a:ext cx="1275300" cy="476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91" name="Google Shape;191;p13"/>
          <p:cNvSpPr txBox="1"/>
          <p:nvPr>
            <p:ph idx="1" type="subTitle"/>
          </p:nvPr>
        </p:nvSpPr>
        <p:spPr>
          <a:xfrm>
            <a:off x="720000" y="2127936"/>
            <a:ext cx="2164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92" name="Google Shape;192;p13"/>
          <p:cNvSpPr txBox="1"/>
          <p:nvPr>
            <p:ph idx="3" type="title"/>
          </p:nvPr>
        </p:nvSpPr>
        <p:spPr>
          <a:xfrm>
            <a:off x="3403800" y="1664475"/>
            <a:ext cx="21648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93" name="Google Shape;193;p13"/>
          <p:cNvSpPr txBox="1"/>
          <p:nvPr>
            <p:ph hasCustomPrompt="1" idx="4" type="title"/>
          </p:nvPr>
        </p:nvSpPr>
        <p:spPr>
          <a:xfrm>
            <a:off x="3403800" y="1282013"/>
            <a:ext cx="1275300" cy="476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94" name="Google Shape;194;p13"/>
          <p:cNvSpPr txBox="1"/>
          <p:nvPr>
            <p:ph idx="5" type="subTitle"/>
          </p:nvPr>
        </p:nvSpPr>
        <p:spPr>
          <a:xfrm>
            <a:off x="3403800" y="2127936"/>
            <a:ext cx="2164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95" name="Google Shape;195;p13"/>
          <p:cNvSpPr txBox="1"/>
          <p:nvPr>
            <p:ph idx="6" type="title"/>
          </p:nvPr>
        </p:nvSpPr>
        <p:spPr>
          <a:xfrm>
            <a:off x="3403800" y="3305675"/>
            <a:ext cx="21648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96" name="Google Shape;196;p13"/>
          <p:cNvSpPr txBox="1"/>
          <p:nvPr>
            <p:ph hasCustomPrompt="1" idx="7" type="title"/>
          </p:nvPr>
        </p:nvSpPr>
        <p:spPr>
          <a:xfrm>
            <a:off x="3403800" y="2923250"/>
            <a:ext cx="1275300" cy="476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97" name="Google Shape;197;p13"/>
          <p:cNvSpPr txBox="1"/>
          <p:nvPr>
            <p:ph idx="8" type="subTitle"/>
          </p:nvPr>
        </p:nvSpPr>
        <p:spPr>
          <a:xfrm>
            <a:off x="3403800" y="3769136"/>
            <a:ext cx="2164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98" name="Google Shape;198;p13"/>
          <p:cNvSpPr txBox="1"/>
          <p:nvPr>
            <p:ph idx="9" type="title"/>
          </p:nvPr>
        </p:nvSpPr>
        <p:spPr>
          <a:xfrm>
            <a:off x="720000" y="3305675"/>
            <a:ext cx="21648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99" name="Google Shape;199;p13"/>
          <p:cNvSpPr txBox="1"/>
          <p:nvPr>
            <p:ph hasCustomPrompt="1" idx="13" type="title"/>
          </p:nvPr>
        </p:nvSpPr>
        <p:spPr>
          <a:xfrm>
            <a:off x="720000" y="2923250"/>
            <a:ext cx="1275300" cy="4767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0" name="Google Shape;200;p13"/>
          <p:cNvSpPr txBox="1"/>
          <p:nvPr>
            <p:ph idx="14" type="subTitle"/>
          </p:nvPr>
        </p:nvSpPr>
        <p:spPr>
          <a:xfrm>
            <a:off x="720000" y="3769136"/>
            <a:ext cx="2164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01" name="Google Shape;201;p13"/>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2" name="Google Shape;202;p13"/>
          <p:cNvSpPr/>
          <p:nvPr/>
        </p:nvSpPr>
        <p:spPr>
          <a:xfrm>
            <a:off x="646029" y="45263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3"/>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3"/>
          <p:cNvSpPr/>
          <p:nvPr/>
        </p:nvSpPr>
        <p:spPr>
          <a:xfrm>
            <a:off x="2689546" y="470068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3"/>
          <p:cNvSpPr/>
          <p:nvPr/>
        </p:nvSpPr>
        <p:spPr>
          <a:xfrm>
            <a:off x="2538681" y="17610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3"/>
          <p:cNvSpPr/>
          <p:nvPr/>
        </p:nvSpPr>
        <p:spPr>
          <a:xfrm>
            <a:off x="8643266" y="327388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3"/>
          <p:cNvSpPr/>
          <p:nvPr/>
        </p:nvSpPr>
        <p:spPr>
          <a:xfrm>
            <a:off x="6500471" y="4700675"/>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3"/>
          <p:cNvSpPr/>
          <p:nvPr/>
        </p:nvSpPr>
        <p:spPr>
          <a:xfrm>
            <a:off x="7382969" y="291013"/>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 name="Google Shape;209;p13"/>
          <p:cNvGrpSpPr/>
          <p:nvPr/>
        </p:nvGrpSpPr>
        <p:grpSpPr>
          <a:xfrm>
            <a:off x="8449231" y="4346586"/>
            <a:ext cx="194040" cy="194235"/>
            <a:chOff x="6935893" y="2355798"/>
            <a:chExt cx="194040" cy="194235"/>
          </a:xfrm>
        </p:grpSpPr>
        <p:sp>
          <p:nvSpPr>
            <p:cNvPr id="210" name="Google Shape;210;p13"/>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3"/>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 name="Google Shape;212;p13"/>
          <p:cNvGrpSpPr/>
          <p:nvPr/>
        </p:nvGrpSpPr>
        <p:grpSpPr>
          <a:xfrm>
            <a:off x="4966686" y="176113"/>
            <a:ext cx="283802" cy="270784"/>
            <a:chOff x="7138586" y="1144275"/>
            <a:chExt cx="283802" cy="270784"/>
          </a:xfrm>
        </p:grpSpPr>
        <p:sp>
          <p:nvSpPr>
            <p:cNvPr id="213" name="Google Shape;213;p13"/>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3"/>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 name="Google Shape;215;p13"/>
          <p:cNvGrpSpPr/>
          <p:nvPr/>
        </p:nvGrpSpPr>
        <p:grpSpPr>
          <a:xfrm>
            <a:off x="232387" y="2036163"/>
            <a:ext cx="194040" cy="195212"/>
            <a:chOff x="5832800" y="2684438"/>
            <a:chExt cx="194040" cy="195212"/>
          </a:xfrm>
        </p:grpSpPr>
        <p:sp>
          <p:nvSpPr>
            <p:cNvPr id="216" name="Google Shape;216;p13"/>
            <p:cNvSpPr/>
            <p:nvPr/>
          </p:nvSpPr>
          <p:spPr>
            <a:xfrm>
              <a:off x="5855907" y="2684438"/>
              <a:ext cx="170933" cy="165530"/>
            </a:xfrm>
            <a:custGeom>
              <a:rect b="b" l="l" r="r" t="t"/>
              <a:pathLst>
                <a:path extrusionOk="0" h="2543" w="2626">
                  <a:moveTo>
                    <a:pt x="802" y="274"/>
                  </a:moveTo>
                  <a:lnTo>
                    <a:pt x="891" y="363"/>
                  </a:lnTo>
                  <a:lnTo>
                    <a:pt x="1825" y="1297"/>
                  </a:lnTo>
                  <a:lnTo>
                    <a:pt x="2314" y="1742"/>
                  </a:lnTo>
                  <a:lnTo>
                    <a:pt x="2181" y="1786"/>
                  </a:lnTo>
                  <a:lnTo>
                    <a:pt x="846" y="2098"/>
                  </a:lnTo>
                  <a:lnTo>
                    <a:pt x="223" y="2276"/>
                  </a:lnTo>
                  <a:lnTo>
                    <a:pt x="268" y="2187"/>
                  </a:lnTo>
                  <a:lnTo>
                    <a:pt x="624" y="897"/>
                  </a:lnTo>
                  <a:lnTo>
                    <a:pt x="802" y="274"/>
                  </a:lnTo>
                  <a:close/>
                  <a:moveTo>
                    <a:pt x="773" y="0"/>
                  </a:moveTo>
                  <a:cubicBezTo>
                    <a:pt x="734" y="0"/>
                    <a:pt x="694" y="26"/>
                    <a:pt x="668" y="51"/>
                  </a:cubicBezTo>
                  <a:lnTo>
                    <a:pt x="579" y="363"/>
                  </a:lnTo>
                  <a:lnTo>
                    <a:pt x="223" y="1653"/>
                  </a:lnTo>
                  <a:lnTo>
                    <a:pt x="1" y="2453"/>
                  </a:lnTo>
                  <a:cubicBezTo>
                    <a:pt x="1" y="2498"/>
                    <a:pt x="45" y="2542"/>
                    <a:pt x="90" y="2542"/>
                  </a:cubicBezTo>
                  <a:lnTo>
                    <a:pt x="401" y="2453"/>
                  </a:lnTo>
                  <a:lnTo>
                    <a:pt x="1691" y="2142"/>
                  </a:lnTo>
                  <a:lnTo>
                    <a:pt x="2536" y="1920"/>
                  </a:lnTo>
                  <a:cubicBezTo>
                    <a:pt x="2581" y="1920"/>
                    <a:pt x="2581" y="1875"/>
                    <a:pt x="2581" y="1875"/>
                  </a:cubicBezTo>
                  <a:cubicBezTo>
                    <a:pt x="2625" y="1831"/>
                    <a:pt x="2625" y="1786"/>
                    <a:pt x="2581" y="1742"/>
                  </a:cubicBezTo>
                  <a:lnTo>
                    <a:pt x="2403" y="1519"/>
                  </a:lnTo>
                  <a:lnTo>
                    <a:pt x="1424" y="585"/>
                  </a:lnTo>
                  <a:lnTo>
                    <a:pt x="846" y="51"/>
                  </a:lnTo>
                  <a:cubicBezTo>
                    <a:pt x="827" y="14"/>
                    <a:pt x="801" y="0"/>
                    <a:pt x="77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3"/>
            <p:cNvSpPr/>
            <p:nvPr/>
          </p:nvSpPr>
          <p:spPr>
            <a:xfrm>
              <a:off x="5832800" y="2708001"/>
              <a:ext cx="176661" cy="171649"/>
            </a:xfrm>
            <a:custGeom>
              <a:rect b="b" l="l" r="r" t="t"/>
              <a:pathLst>
                <a:path extrusionOk="0" h="2637" w="2714">
                  <a:moveTo>
                    <a:pt x="2402" y="268"/>
                  </a:moveTo>
                  <a:lnTo>
                    <a:pt x="2358" y="401"/>
                  </a:lnTo>
                  <a:lnTo>
                    <a:pt x="1957" y="1647"/>
                  </a:lnTo>
                  <a:lnTo>
                    <a:pt x="1779" y="2269"/>
                  </a:lnTo>
                  <a:lnTo>
                    <a:pt x="1690" y="2180"/>
                  </a:lnTo>
                  <a:lnTo>
                    <a:pt x="756" y="1246"/>
                  </a:lnTo>
                  <a:cubicBezTo>
                    <a:pt x="578" y="1113"/>
                    <a:pt x="445" y="979"/>
                    <a:pt x="311" y="801"/>
                  </a:cubicBezTo>
                  <a:lnTo>
                    <a:pt x="400" y="801"/>
                  </a:lnTo>
                  <a:lnTo>
                    <a:pt x="1690" y="446"/>
                  </a:lnTo>
                  <a:lnTo>
                    <a:pt x="2402" y="268"/>
                  </a:lnTo>
                  <a:close/>
                  <a:moveTo>
                    <a:pt x="2536" y="1"/>
                  </a:moveTo>
                  <a:lnTo>
                    <a:pt x="2224" y="90"/>
                  </a:lnTo>
                  <a:lnTo>
                    <a:pt x="890" y="401"/>
                  </a:lnTo>
                  <a:lnTo>
                    <a:pt x="89" y="624"/>
                  </a:lnTo>
                  <a:cubicBezTo>
                    <a:pt x="45" y="624"/>
                    <a:pt x="0" y="668"/>
                    <a:pt x="0" y="713"/>
                  </a:cubicBezTo>
                  <a:cubicBezTo>
                    <a:pt x="0" y="757"/>
                    <a:pt x="0" y="801"/>
                    <a:pt x="0" y="846"/>
                  </a:cubicBezTo>
                  <a:lnTo>
                    <a:pt x="223" y="1024"/>
                  </a:lnTo>
                  <a:lnTo>
                    <a:pt x="1157" y="2002"/>
                  </a:lnTo>
                  <a:lnTo>
                    <a:pt x="1779" y="2536"/>
                  </a:lnTo>
                  <a:cubicBezTo>
                    <a:pt x="1779" y="2603"/>
                    <a:pt x="1824" y="2636"/>
                    <a:pt x="1868" y="2636"/>
                  </a:cubicBezTo>
                  <a:cubicBezTo>
                    <a:pt x="1913" y="2636"/>
                    <a:pt x="1957" y="2603"/>
                    <a:pt x="1957" y="2536"/>
                  </a:cubicBezTo>
                  <a:lnTo>
                    <a:pt x="2046" y="2269"/>
                  </a:lnTo>
                  <a:lnTo>
                    <a:pt x="2402" y="979"/>
                  </a:lnTo>
                  <a:lnTo>
                    <a:pt x="2669" y="179"/>
                  </a:lnTo>
                  <a:cubicBezTo>
                    <a:pt x="2713" y="90"/>
                    <a:pt x="2625" y="1"/>
                    <a:pt x="2536"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 name="Google Shape;218;p13"/>
          <p:cNvSpPr/>
          <p:nvPr/>
        </p:nvSpPr>
        <p:spPr>
          <a:xfrm>
            <a:off x="4400333" y="4623107"/>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3"/>
          <p:cNvSpPr/>
          <p:nvPr/>
        </p:nvSpPr>
        <p:spPr>
          <a:xfrm>
            <a:off x="260138" y="327387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3"/>
          <p:cNvSpPr/>
          <p:nvPr/>
        </p:nvSpPr>
        <p:spPr>
          <a:xfrm>
            <a:off x="8745411" y="501578"/>
            <a:ext cx="72817" cy="90739"/>
          </a:xfrm>
          <a:custGeom>
            <a:rect b="b" l="l" r="r" t="t"/>
            <a:pathLst>
              <a:path extrusionOk="0" h="3382" w="2714">
                <a:moveTo>
                  <a:pt x="1335" y="1"/>
                </a:moveTo>
                <a:cubicBezTo>
                  <a:pt x="1290" y="801"/>
                  <a:pt x="756" y="1468"/>
                  <a:pt x="0" y="1691"/>
                </a:cubicBezTo>
                <a:cubicBezTo>
                  <a:pt x="756" y="1913"/>
                  <a:pt x="1290" y="2580"/>
                  <a:pt x="1379" y="3381"/>
                </a:cubicBezTo>
                <a:cubicBezTo>
                  <a:pt x="1424" y="2580"/>
                  <a:pt x="1957" y="1913"/>
                  <a:pt x="2714" y="1691"/>
                </a:cubicBezTo>
                <a:cubicBezTo>
                  <a:pt x="1957" y="1513"/>
                  <a:pt x="1379"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21" name="Shape 221"/>
        <p:cNvGrpSpPr/>
        <p:nvPr/>
      </p:nvGrpSpPr>
      <p:grpSpPr>
        <a:xfrm>
          <a:off x="0" y="0"/>
          <a:ext cx="0" cy="0"/>
          <a:chOff x="0" y="0"/>
          <a:chExt cx="0" cy="0"/>
        </a:xfrm>
      </p:grpSpPr>
      <p:pic>
        <p:nvPicPr>
          <p:cNvPr id="222" name="Google Shape;222;p14"/>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223" name="Google Shape;223;p1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4" name="Google Shape;224;p14"/>
          <p:cNvSpPr/>
          <p:nvPr/>
        </p:nvSpPr>
        <p:spPr>
          <a:xfrm>
            <a:off x="6388226" y="264100"/>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4"/>
          <p:cNvSpPr/>
          <p:nvPr/>
        </p:nvSpPr>
        <p:spPr>
          <a:xfrm>
            <a:off x="2044354" y="468203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4"/>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4"/>
          <p:cNvSpPr/>
          <p:nvPr/>
        </p:nvSpPr>
        <p:spPr>
          <a:xfrm>
            <a:off x="4349183" y="4750950"/>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4"/>
          <p:cNvSpPr/>
          <p:nvPr/>
        </p:nvSpPr>
        <p:spPr>
          <a:xfrm>
            <a:off x="4915331" y="256438"/>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4"/>
          <p:cNvSpPr/>
          <p:nvPr/>
        </p:nvSpPr>
        <p:spPr>
          <a:xfrm>
            <a:off x="8659604" y="40018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4"/>
          <p:cNvSpPr/>
          <p:nvPr/>
        </p:nvSpPr>
        <p:spPr>
          <a:xfrm>
            <a:off x="8127769" y="256438"/>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4"/>
          <p:cNvSpPr/>
          <p:nvPr/>
        </p:nvSpPr>
        <p:spPr>
          <a:xfrm>
            <a:off x="7571125" y="4657933"/>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4"/>
          <p:cNvSpPr/>
          <p:nvPr/>
        </p:nvSpPr>
        <p:spPr>
          <a:xfrm>
            <a:off x="8657673" y="777139"/>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4"/>
          <p:cNvSpPr/>
          <p:nvPr/>
        </p:nvSpPr>
        <p:spPr>
          <a:xfrm>
            <a:off x="423220" y="148605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4"/>
          <p:cNvSpPr/>
          <p:nvPr/>
        </p:nvSpPr>
        <p:spPr>
          <a:xfrm>
            <a:off x="367934" y="4564860"/>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4"/>
          <p:cNvSpPr/>
          <p:nvPr/>
        </p:nvSpPr>
        <p:spPr>
          <a:xfrm>
            <a:off x="2974421" y="178557"/>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4"/>
          <p:cNvSpPr/>
          <p:nvPr/>
        </p:nvSpPr>
        <p:spPr>
          <a:xfrm>
            <a:off x="8763813" y="2290963"/>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4"/>
          <p:cNvSpPr/>
          <p:nvPr/>
        </p:nvSpPr>
        <p:spPr>
          <a:xfrm>
            <a:off x="5931638" y="47509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4"/>
          <p:cNvSpPr/>
          <p:nvPr/>
        </p:nvSpPr>
        <p:spPr>
          <a:xfrm>
            <a:off x="256738" y="278462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39" name="Shape 239"/>
        <p:cNvGrpSpPr/>
        <p:nvPr/>
      </p:nvGrpSpPr>
      <p:grpSpPr>
        <a:xfrm>
          <a:off x="0" y="0"/>
          <a:ext cx="0" cy="0"/>
          <a:chOff x="0" y="0"/>
          <a:chExt cx="0" cy="0"/>
        </a:xfrm>
      </p:grpSpPr>
      <p:pic>
        <p:nvPicPr>
          <p:cNvPr id="240" name="Google Shape;240;p15"/>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241" name="Google Shape;241;p15"/>
          <p:cNvSpPr txBox="1"/>
          <p:nvPr>
            <p:ph idx="1" type="subTitle"/>
          </p:nvPr>
        </p:nvSpPr>
        <p:spPr>
          <a:xfrm>
            <a:off x="1116286" y="2577628"/>
            <a:ext cx="2907600" cy="1027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2" name="Google Shape;242;p15"/>
          <p:cNvSpPr txBox="1"/>
          <p:nvPr>
            <p:ph type="title"/>
          </p:nvPr>
        </p:nvSpPr>
        <p:spPr>
          <a:xfrm>
            <a:off x="1116286" y="1937378"/>
            <a:ext cx="33843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3" name="Google Shape;243;p15"/>
          <p:cNvSpPr/>
          <p:nvPr/>
        </p:nvSpPr>
        <p:spPr>
          <a:xfrm>
            <a:off x="8428889" y="1156225"/>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5"/>
          <p:cNvSpPr/>
          <p:nvPr/>
        </p:nvSpPr>
        <p:spPr>
          <a:xfrm>
            <a:off x="361716" y="369508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5"/>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5"/>
          <p:cNvSpPr/>
          <p:nvPr/>
        </p:nvSpPr>
        <p:spPr>
          <a:xfrm>
            <a:off x="2663508" y="4669750"/>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5"/>
          <p:cNvSpPr/>
          <p:nvPr/>
        </p:nvSpPr>
        <p:spPr>
          <a:xfrm>
            <a:off x="8608466" y="388008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5"/>
          <p:cNvSpPr/>
          <p:nvPr/>
        </p:nvSpPr>
        <p:spPr>
          <a:xfrm>
            <a:off x="7623119" y="29745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5"/>
          <p:cNvSpPr/>
          <p:nvPr/>
        </p:nvSpPr>
        <p:spPr>
          <a:xfrm>
            <a:off x="7465325" y="4608508"/>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5"/>
          <p:cNvSpPr/>
          <p:nvPr/>
        </p:nvSpPr>
        <p:spPr>
          <a:xfrm>
            <a:off x="5325961" y="186214"/>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5"/>
          <p:cNvSpPr/>
          <p:nvPr/>
        </p:nvSpPr>
        <p:spPr>
          <a:xfrm>
            <a:off x="1686582" y="19220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5"/>
          <p:cNvSpPr/>
          <p:nvPr/>
        </p:nvSpPr>
        <p:spPr>
          <a:xfrm>
            <a:off x="277334" y="2282985"/>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5"/>
          <p:cNvSpPr/>
          <p:nvPr/>
        </p:nvSpPr>
        <p:spPr>
          <a:xfrm>
            <a:off x="8710738" y="2564538"/>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5"/>
          <p:cNvSpPr/>
          <p:nvPr/>
        </p:nvSpPr>
        <p:spPr>
          <a:xfrm>
            <a:off x="5214713" y="4717100"/>
            <a:ext cx="111225" cy="136800"/>
          </a:xfrm>
          <a:custGeom>
            <a:rect b="b" l="l" r="r" t="t"/>
            <a:pathLst>
              <a:path extrusionOk="0" h="5472" w="4449">
                <a:moveTo>
                  <a:pt x="2225" y="1"/>
                </a:moveTo>
                <a:cubicBezTo>
                  <a:pt x="2136" y="1335"/>
                  <a:pt x="1246" y="2403"/>
                  <a:pt x="0" y="2759"/>
                </a:cubicBezTo>
                <a:cubicBezTo>
                  <a:pt x="1246" y="3114"/>
                  <a:pt x="2136" y="4182"/>
                  <a:pt x="2225" y="5472"/>
                </a:cubicBezTo>
                <a:cubicBezTo>
                  <a:pt x="2314" y="4182"/>
                  <a:pt x="3203" y="3070"/>
                  <a:pt x="4449" y="2714"/>
                </a:cubicBezTo>
                <a:cubicBezTo>
                  <a:pt x="3203" y="2403"/>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255" name="Shape 255"/>
        <p:cNvGrpSpPr/>
        <p:nvPr/>
      </p:nvGrpSpPr>
      <p:grpSpPr>
        <a:xfrm>
          <a:off x="0" y="0"/>
          <a:ext cx="0" cy="0"/>
          <a:chOff x="0" y="0"/>
          <a:chExt cx="0" cy="0"/>
        </a:xfrm>
      </p:grpSpPr>
      <p:pic>
        <p:nvPicPr>
          <p:cNvPr id="256" name="Google Shape;256;p16"/>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257" name="Google Shape;257;p16"/>
          <p:cNvSpPr txBox="1"/>
          <p:nvPr>
            <p:ph idx="1" type="subTitle"/>
          </p:nvPr>
        </p:nvSpPr>
        <p:spPr>
          <a:xfrm>
            <a:off x="719975" y="1227325"/>
            <a:ext cx="7704000" cy="333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258" name="Google Shape;258;p1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9" name="Google Shape;259;p16"/>
          <p:cNvSpPr/>
          <p:nvPr/>
        </p:nvSpPr>
        <p:spPr>
          <a:xfrm>
            <a:off x="8428901" y="840250"/>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6"/>
          <p:cNvSpPr/>
          <p:nvPr/>
        </p:nvSpPr>
        <p:spPr>
          <a:xfrm>
            <a:off x="608341" y="4497856"/>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6"/>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6"/>
          <p:cNvSpPr/>
          <p:nvPr/>
        </p:nvSpPr>
        <p:spPr>
          <a:xfrm>
            <a:off x="2735883" y="471913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6"/>
          <p:cNvSpPr/>
          <p:nvPr/>
        </p:nvSpPr>
        <p:spPr>
          <a:xfrm>
            <a:off x="8659604" y="4608506"/>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6"/>
          <p:cNvSpPr/>
          <p:nvPr/>
        </p:nvSpPr>
        <p:spPr>
          <a:xfrm>
            <a:off x="7012675" y="4584383"/>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6"/>
          <p:cNvSpPr/>
          <p:nvPr/>
        </p:nvSpPr>
        <p:spPr>
          <a:xfrm>
            <a:off x="5325961" y="186214"/>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6"/>
          <p:cNvSpPr/>
          <p:nvPr/>
        </p:nvSpPr>
        <p:spPr>
          <a:xfrm>
            <a:off x="1542020" y="409175"/>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6"/>
          <p:cNvSpPr/>
          <p:nvPr/>
        </p:nvSpPr>
        <p:spPr>
          <a:xfrm>
            <a:off x="277334" y="2905160"/>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6"/>
          <p:cNvSpPr/>
          <p:nvPr/>
        </p:nvSpPr>
        <p:spPr>
          <a:xfrm>
            <a:off x="8710738" y="3239613"/>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69" name="Shape 269"/>
        <p:cNvGrpSpPr/>
        <p:nvPr/>
      </p:nvGrpSpPr>
      <p:grpSpPr>
        <a:xfrm>
          <a:off x="0" y="0"/>
          <a:ext cx="0" cy="0"/>
          <a:chOff x="0" y="0"/>
          <a:chExt cx="0" cy="0"/>
        </a:xfrm>
      </p:grpSpPr>
      <p:pic>
        <p:nvPicPr>
          <p:cNvPr id="270" name="Google Shape;270;p17"/>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271" name="Google Shape;271;p17"/>
          <p:cNvSpPr txBox="1"/>
          <p:nvPr>
            <p:ph type="title"/>
          </p:nvPr>
        </p:nvSpPr>
        <p:spPr>
          <a:xfrm>
            <a:off x="720000" y="242331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72" name="Google Shape;272;p17"/>
          <p:cNvSpPr txBox="1"/>
          <p:nvPr>
            <p:ph idx="1" type="subTitle"/>
          </p:nvPr>
        </p:nvSpPr>
        <p:spPr>
          <a:xfrm>
            <a:off x="720000" y="2951025"/>
            <a:ext cx="2336400" cy="712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3" name="Google Shape;273;p17"/>
          <p:cNvSpPr txBox="1"/>
          <p:nvPr>
            <p:ph idx="2" type="title"/>
          </p:nvPr>
        </p:nvSpPr>
        <p:spPr>
          <a:xfrm>
            <a:off x="3403800" y="242331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74" name="Google Shape;274;p17"/>
          <p:cNvSpPr txBox="1"/>
          <p:nvPr>
            <p:ph idx="3" type="subTitle"/>
          </p:nvPr>
        </p:nvSpPr>
        <p:spPr>
          <a:xfrm>
            <a:off x="3403800" y="2951025"/>
            <a:ext cx="2336400" cy="712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5" name="Google Shape;275;p17"/>
          <p:cNvSpPr txBox="1"/>
          <p:nvPr>
            <p:ph idx="4" type="title"/>
          </p:nvPr>
        </p:nvSpPr>
        <p:spPr>
          <a:xfrm>
            <a:off x="6087600" y="242331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76" name="Google Shape;276;p17"/>
          <p:cNvSpPr txBox="1"/>
          <p:nvPr>
            <p:ph idx="5" type="subTitle"/>
          </p:nvPr>
        </p:nvSpPr>
        <p:spPr>
          <a:xfrm>
            <a:off x="6087600" y="2951025"/>
            <a:ext cx="2336400" cy="712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7" name="Google Shape;277;p17"/>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8" name="Google Shape;278;p17"/>
          <p:cNvSpPr/>
          <p:nvPr/>
        </p:nvSpPr>
        <p:spPr>
          <a:xfrm>
            <a:off x="2271004" y="457138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7"/>
          <p:cNvSpPr/>
          <p:nvPr/>
        </p:nvSpPr>
        <p:spPr>
          <a:xfrm>
            <a:off x="284633" y="4608512"/>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7"/>
          <p:cNvSpPr/>
          <p:nvPr/>
        </p:nvSpPr>
        <p:spPr>
          <a:xfrm>
            <a:off x="3926006" y="140763"/>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7"/>
          <p:cNvSpPr/>
          <p:nvPr/>
        </p:nvSpPr>
        <p:spPr>
          <a:xfrm>
            <a:off x="8679804" y="2507993"/>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7"/>
          <p:cNvSpPr/>
          <p:nvPr/>
        </p:nvSpPr>
        <p:spPr>
          <a:xfrm>
            <a:off x="8580081" y="37885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 name="Google Shape;283;p17"/>
          <p:cNvGrpSpPr/>
          <p:nvPr/>
        </p:nvGrpSpPr>
        <p:grpSpPr>
          <a:xfrm>
            <a:off x="7723306" y="4755548"/>
            <a:ext cx="194040" cy="194235"/>
            <a:chOff x="6935893" y="2355798"/>
            <a:chExt cx="194040" cy="194235"/>
          </a:xfrm>
        </p:grpSpPr>
        <p:sp>
          <p:nvSpPr>
            <p:cNvPr id="284" name="Google Shape;284;p17"/>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7"/>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 name="Google Shape;286;p17"/>
          <p:cNvSpPr/>
          <p:nvPr/>
        </p:nvSpPr>
        <p:spPr>
          <a:xfrm>
            <a:off x="7022073" y="181402"/>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7"/>
          <p:cNvSpPr/>
          <p:nvPr/>
        </p:nvSpPr>
        <p:spPr>
          <a:xfrm rot="168389">
            <a:off x="246869" y="2620861"/>
            <a:ext cx="210846" cy="269532"/>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7"/>
          <p:cNvSpPr/>
          <p:nvPr/>
        </p:nvSpPr>
        <p:spPr>
          <a:xfrm>
            <a:off x="5373783" y="4530944"/>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7"/>
          <p:cNvSpPr/>
          <p:nvPr/>
        </p:nvSpPr>
        <p:spPr>
          <a:xfrm>
            <a:off x="8679788" y="4129863"/>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7"/>
          <p:cNvSpPr/>
          <p:nvPr/>
        </p:nvSpPr>
        <p:spPr>
          <a:xfrm>
            <a:off x="2084663" y="27150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7"/>
          <p:cNvSpPr/>
          <p:nvPr/>
        </p:nvSpPr>
        <p:spPr>
          <a:xfrm>
            <a:off x="305200" y="1345700"/>
            <a:ext cx="111225" cy="136800"/>
          </a:xfrm>
          <a:custGeom>
            <a:rect b="b" l="l" r="r" t="t"/>
            <a:pathLst>
              <a:path extrusionOk="0" h="5472" w="4449">
                <a:moveTo>
                  <a:pt x="2225" y="1"/>
                </a:moveTo>
                <a:cubicBezTo>
                  <a:pt x="2136" y="1335"/>
                  <a:pt x="1246" y="2403"/>
                  <a:pt x="0" y="2759"/>
                </a:cubicBezTo>
                <a:cubicBezTo>
                  <a:pt x="1246" y="3114"/>
                  <a:pt x="2136" y="4182"/>
                  <a:pt x="2225" y="5472"/>
                </a:cubicBezTo>
                <a:cubicBezTo>
                  <a:pt x="2314" y="4182"/>
                  <a:pt x="3203" y="3070"/>
                  <a:pt x="4449" y="2714"/>
                </a:cubicBezTo>
                <a:cubicBezTo>
                  <a:pt x="3203" y="2403"/>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 name="Google Shape;292;p17"/>
          <p:cNvGrpSpPr/>
          <p:nvPr/>
        </p:nvGrpSpPr>
        <p:grpSpPr>
          <a:xfrm>
            <a:off x="715091" y="354929"/>
            <a:ext cx="194060" cy="194254"/>
            <a:chOff x="6935893" y="2355798"/>
            <a:chExt cx="194040" cy="194235"/>
          </a:xfrm>
        </p:grpSpPr>
        <p:sp>
          <p:nvSpPr>
            <p:cNvPr id="293" name="Google Shape;293;p17"/>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7"/>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95" name="Shape 295"/>
        <p:cNvGrpSpPr/>
        <p:nvPr/>
      </p:nvGrpSpPr>
      <p:grpSpPr>
        <a:xfrm>
          <a:off x="0" y="0"/>
          <a:ext cx="0" cy="0"/>
          <a:chOff x="0" y="0"/>
          <a:chExt cx="0" cy="0"/>
        </a:xfrm>
      </p:grpSpPr>
      <p:pic>
        <p:nvPicPr>
          <p:cNvPr id="296" name="Google Shape;296;p18"/>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297" name="Google Shape;297;p18"/>
          <p:cNvSpPr txBox="1"/>
          <p:nvPr>
            <p:ph type="title"/>
          </p:nvPr>
        </p:nvSpPr>
        <p:spPr>
          <a:xfrm>
            <a:off x="772034" y="16828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98" name="Google Shape;298;p18"/>
          <p:cNvSpPr txBox="1"/>
          <p:nvPr>
            <p:ph idx="1" type="subTitle"/>
          </p:nvPr>
        </p:nvSpPr>
        <p:spPr>
          <a:xfrm>
            <a:off x="772034" y="22693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9" name="Google Shape;299;p18"/>
          <p:cNvSpPr txBox="1"/>
          <p:nvPr>
            <p:ph idx="2" type="title"/>
          </p:nvPr>
        </p:nvSpPr>
        <p:spPr>
          <a:xfrm>
            <a:off x="3417765" y="16828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0" name="Google Shape;300;p18"/>
          <p:cNvSpPr txBox="1"/>
          <p:nvPr>
            <p:ph idx="3" type="subTitle"/>
          </p:nvPr>
        </p:nvSpPr>
        <p:spPr>
          <a:xfrm>
            <a:off x="3417765" y="22693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1" name="Google Shape;301;p18"/>
          <p:cNvSpPr txBox="1"/>
          <p:nvPr>
            <p:ph idx="4" type="title"/>
          </p:nvPr>
        </p:nvSpPr>
        <p:spPr>
          <a:xfrm>
            <a:off x="772034" y="3405025"/>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2" name="Google Shape;302;p18"/>
          <p:cNvSpPr txBox="1"/>
          <p:nvPr>
            <p:ph idx="5" type="subTitle"/>
          </p:nvPr>
        </p:nvSpPr>
        <p:spPr>
          <a:xfrm>
            <a:off x="772034" y="399155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3" name="Google Shape;303;p18"/>
          <p:cNvSpPr txBox="1"/>
          <p:nvPr>
            <p:ph idx="6" type="title"/>
          </p:nvPr>
        </p:nvSpPr>
        <p:spPr>
          <a:xfrm>
            <a:off x="3417765" y="3405025"/>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4" name="Google Shape;304;p18"/>
          <p:cNvSpPr txBox="1"/>
          <p:nvPr>
            <p:ph idx="7" type="subTitle"/>
          </p:nvPr>
        </p:nvSpPr>
        <p:spPr>
          <a:xfrm>
            <a:off x="3417765" y="399155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5" name="Google Shape;305;p18"/>
          <p:cNvSpPr txBox="1"/>
          <p:nvPr>
            <p:ph idx="8" type="title"/>
          </p:nvPr>
        </p:nvSpPr>
        <p:spPr>
          <a:xfrm>
            <a:off x="6066466" y="16828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6" name="Google Shape;306;p18"/>
          <p:cNvSpPr txBox="1"/>
          <p:nvPr>
            <p:ph idx="9" type="subTitle"/>
          </p:nvPr>
        </p:nvSpPr>
        <p:spPr>
          <a:xfrm>
            <a:off x="6066466" y="22693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7" name="Google Shape;307;p18"/>
          <p:cNvSpPr txBox="1"/>
          <p:nvPr>
            <p:ph idx="13" type="title"/>
          </p:nvPr>
        </p:nvSpPr>
        <p:spPr>
          <a:xfrm>
            <a:off x="6066466" y="3405025"/>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308" name="Google Shape;308;p18"/>
          <p:cNvSpPr txBox="1"/>
          <p:nvPr>
            <p:ph idx="14" type="subTitle"/>
          </p:nvPr>
        </p:nvSpPr>
        <p:spPr>
          <a:xfrm>
            <a:off x="6066466" y="399155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9" name="Google Shape;309;p18"/>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0" name="Google Shape;310;p18"/>
          <p:cNvSpPr/>
          <p:nvPr/>
        </p:nvSpPr>
        <p:spPr>
          <a:xfrm>
            <a:off x="6238501" y="264100"/>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8"/>
          <p:cNvSpPr/>
          <p:nvPr/>
        </p:nvSpPr>
        <p:spPr>
          <a:xfrm>
            <a:off x="1225279" y="46820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8"/>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8"/>
          <p:cNvSpPr/>
          <p:nvPr/>
        </p:nvSpPr>
        <p:spPr>
          <a:xfrm>
            <a:off x="4525333" y="4782925"/>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8"/>
          <p:cNvSpPr/>
          <p:nvPr/>
        </p:nvSpPr>
        <p:spPr>
          <a:xfrm>
            <a:off x="4401006" y="26410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8"/>
          <p:cNvSpPr/>
          <p:nvPr/>
        </p:nvSpPr>
        <p:spPr>
          <a:xfrm>
            <a:off x="8749929" y="41233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8"/>
          <p:cNvSpPr/>
          <p:nvPr/>
        </p:nvSpPr>
        <p:spPr>
          <a:xfrm>
            <a:off x="7775469" y="28962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 name="Google Shape;317;p18"/>
          <p:cNvGrpSpPr/>
          <p:nvPr/>
        </p:nvGrpSpPr>
        <p:grpSpPr>
          <a:xfrm>
            <a:off x="8538161" y="1736800"/>
            <a:ext cx="283802" cy="270784"/>
            <a:chOff x="7138586" y="1144275"/>
            <a:chExt cx="283802" cy="270784"/>
          </a:xfrm>
        </p:grpSpPr>
        <p:sp>
          <p:nvSpPr>
            <p:cNvPr id="318" name="Google Shape;318;p18"/>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8"/>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 name="Google Shape;320;p18"/>
          <p:cNvGrpSpPr/>
          <p:nvPr/>
        </p:nvGrpSpPr>
        <p:grpSpPr>
          <a:xfrm>
            <a:off x="359287" y="2830766"/>
            <a:ext cx="286731" cy="271955"/>
            <a:chOff x="6533437" y="1332516"/>
            <a:chExt cx="286731" cy="271955"/>
          </a:xfrm>
        </p:grpSpPr>
        <p:sp>
          <p:nvSpPr>
            <p:cNvPr id="321" name="Google Shape;321;p18"/>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8"/>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 name="Google Shape;323;p18"/>
          <p:cNvSpPr/>
          <p:nvPr/>
        </p:nvSpPr>
        <p:spPr>
          <a:xfrm>
            <a:off x="7535775" y="4657895"/>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8"/>
          <p:cNvSpPr/>
          <p:nvPr/>
        </p:nvSpPr>
        <p:spPr>
          <a:xfrm>
            <a:off x="8657673" y="777139"/>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8"/>
          <p:cNvSpPr/>
          <p:nvPr/>
        </p:nvSpPr>
        <p:spPr>
          <a:xfrm>
            <a:off x="470345" y="112425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8"/>
          <p:cNvSpPr/>
          <p:nvPr/>
        </p:nvSpPr>
        <p:spPr>
          <a:xfrm>
            <a:off x="183284" y="4187585"/>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8"/>
          <p:cNvSpPr/>
          <p:nvPr/>
        </p:nvSpPr>
        <p:spPr>
          <a:xfrm>
            <a:off x="1786871" y="186219"/>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8"/>
          <p:cNvSpPr/>
          <p:nvPr/>
        </p:nvSpPr>
        <p:spPr>
          <a:xfrm>
            <a:off x="8710738" y="2965888"/>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8"/>
          <p:cNvSpPr/>
          <p:nvPr/>
        </p:nvSpPr>
        <p:spPr>
          <a:xfrm>
            <a:off x="2885320" y="466685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8"/>
          <p:cNvSpPr/>
          <p:nvPr/>
        </p:nvSpPr>
        <p:spPr>
          <a:xfrm>
            <a:off x="5986913" y="468202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331" name="Shape 331"/>
        <p:cNvGrpSpPr/>
        <p:nvPr/>
      </p:nvGrpSpPr>
      <p:grpSpPr>
        <a:xfrm>
          <a:off x="0" y="0"/>
          <a:ext cx="0" cy="0"/>
          <a:chOff x="0" y="0"/>
          <a:chExt cx="0" cy="0"/>
        </a:xfrm>
      </p:grpSpPr>
      <p:pic>
        <p:nvPicPr>
          <p:cNvPr id="332" name="Google Shape;332;p19"/>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333" name="Google Shape;333;p19"/>
          <p:cNvSpPr txBox="1"/>
          <p:nvPr>
            <p:ph hasCustomPrompt="1" type="title"/>
          </p:nvPr>
        </p:nvSpPr>
        <p:spPr>
          <a:xfrm>
            <a:off x="2485650" y="540000"/>
            <a:ext cx="41727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4" name="Google Shape;334;p19"/>
          <p:cNvSpPr txBox="1"/>
          <p:nvPr>
            <p:ph idx="1" type="subTitle"/>
          </p:nvPr>
        </p:nvSpPr>
        <p:spPr>
          <a:xfrm>
            <a:off x="2485625" y="1246025"/>
            <a:ext cx="41727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5" name="Google Shape;335;p19"/>
          <p:cNvSpPr txBox="1"/>
          <p:nvPr>
            <p:ph hasCustomPrompt="1" idx="2" type="title"/>
          </p:nvPr>
        </p:nvSpPr>
        <p:spPr>
          <a:xfrm>
            <a:off x="2485650" y="1996142"/>
            <a:ext cx="41727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6" name="Google Shape;336;p19"/>
          <p:cNvSpPr txBox="1"/>
          <p:nvPr>
            <p:ph idx="3" type="subTitle"/>
          </p:nvPr>
        </p:nvSpPr>
        <p:spPr>
          <a:xfrm>
            <a:off x="2485625" y="2702168"/>
            <a:ext cx="41727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7" name="Google Shape;337;p19"/>
          <p:cNvSpPr txBox="1"/>
          <p:nvPr>
            <p:ph hasCustomPrompt="1" idx="4" type="title"/>
          </p:nvPr>
        </p:nvSpPr>
        <p:spPr>
          <a:xfrm>
            <a:off x="2485650" y="3452297"/>
            <a:ext cx="41727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38" name="Google Shape;338;p19"/>
          <p:cNvSpPr txBox="1"/>
          <p:nvPr>
            <p:ph idx="5" type="subTitle"/>
          </p:nvPr>
        </p:nvSpPr>
        <p:spPr>
          <a:xfrm>
            <a:off x="2485625" y="4158323"/>
            <a:ext cx="41727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9" name="Google Shape;339;p19"/>
          <p:cNvSpPr/>
          <p:nvPr/>
        </p:nvSpPr>
        <p:spPr>
          <a:xfrm>
            <a:off x="460341" y="4393193"/>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9"/>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9"/>
          <p:cNvSpPr/>
          <p:nvPr/>
        </p:nvSpPr>
        <p:spPr>
          <a:xfrm>
            <a:off x="2820706" y="35377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9"/>
          <p:cNvSpPr/>
          <p:nvPr/>
        </p:nvSpPr>
        <p:spPr>
          <a:xfrm>
            <a:off x="8643266" y="3230806"/>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9"/>
          <p:cNvSpPr/>
          <p:nvPr/>
        </p:nvSpPr>
        <p:spPr>
          <a:xfrm>
            <a:off x="6844221" y="475958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9"/>
          <p:cNvSpPr/>
          <p:nvPr/>
        </p:nvSpPr>
        <p:spPr>
          <a:xfrm>
            <a:off x="8156856" y="20737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 name="Google Shape;345;p19"/>
          <p:cNvGrpSpPr/>
          <p:nvPr/>
        </p:nvGrpSpPr>
        <p:grpSpPr>
          <a:xfrm>
            <a:off x="8551456" y="4511386"/>
            <a:ext cx="194040" cy="194235"/>
            <a:chOff x="6935893" y="2355798"/>
            <a:chExt cx="194040" cy="194235"/>
          </a:xfrm>
        </p:grpSpPr>
        <p:sp>
          <p:nvSpPr>
            <p:cNvPr id="346" name="Google Shape;346;p19"/>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9"/>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 name="Google Shape;348;p19"/>
          <p:cNvGrpSpPr/>
          <p:nvPr/>
        </p:nvGrpSpPr>
        <p:grpSpPr>
          <a:xfrm>
            <a:off x="1762900" y="182963"/>
            <a:ext cx="194040" cy="195212"/>
            <a:chOff x="5832800" y="2684438"/>
            <a:chExt cx="194040" cy="195212"/>
          </a:xfrm>
        </p:grpSpPr>
        <p:sp>
          <p:nvSpPr>
            <p:cNvPr id="349" name="Google Shape;349;p19"/>
            <p:cNvSpPr/>
            <p:nvPr/>
          </p:nvSpPr>
          <p:spPr>
            <a:xfrm>
              <a:off x="5855907" y="2684438"/>
              <a:ext cx="170933" cy="165530"/>
            </a:xfrm>
            <a:custGeom>
              <a:rect b="b" l="l" r="r" t="t"/>
              <a:pathLst>
                <a:path extrusionOk="0" h="2543" w="2626">
                  <a:moveTo>
                    <a:pt x="802" y="274"/>
                  </a:moveTo>
                  <a:lnTo>
                    <a:pt x="891" y="363"/>
                  </a:lnTo>
                  <a:lnTo>
                    <a:pt x="1825" y="1297"/>
                  </a:lnTo>
                  <a:lnTo>
                    <a:pt x="2314" y="1742"/>
                  </a:lnTo>
                  <a:lnTo>
                    <a:pt x="2181" y="1786"/>
                  </a:lnTo>
                  <a:lnTo>
                    <a:pt x="846" y="2098"/>
                  </a:lnTo>
                  <a:lnTo>
                    <a:pt x="223" y="2276"/>
                  </a:lnTo>
                  <a:lnTo>
                    <a:pt x="268" y="2187"/>
                  </a:lnTo>
                  <a:lnTo>
                    <a:pt x="624" y="897"/>
                  </a:lnTo>
                  <a:lnTo>
                    <a:pt x="802" y="274"/>
                  </a:lnTo>
                  <a:close/>
                  <a:moveTo>
                    <a:pt x="773" y="0"/>
                  </a:moveTo>
                  <a:cubicBezTo>
                    <a:pt x="734" y="0"/>
                    <a:pt x="694" y="26"/>
                    <a:pt x="668" y="51"/>
                  </a:cubicBezTo>
                  <a:lnTo>
                    <a:pt x="579" y="363"/>
                  </a:lnTo>
                  <a:lnTo>
                    <a:pt x="223" y="1653"/>
                  </a:lnTo>
                  <a:lnTo>
                    <a:pt x="1" y="2453"/>
                  </a:lnTo>
                  <a:cubicBezTo>
                    <a:pt x="1" y="2498"/>
                    <a:pt x="45" y="2542"/>
                    <a:pt x="90" y="2542"/>
                  </a:cubicBezTo>
                  <a:lnTo>
                    <a:pt x="401" y="2453"/>
                  </a:lnTo>
                  <a:lnTo>
                    <a:pt x="1691" y="2142"/>
                  </a:lnTo>
                  <a:lnTo>
                    <a:pt x="2536" y="1920"/>
                  </a:lnTo>
                  <a:cubicBezTo>
                    <a:pt x="2581" y="1920"/>
                    <a:pt x="2581" y="1875"/>
                    <a:pt x="2581" y="1875"/>
                  </a:cubicBezTo>
                  <a:cubicBezTo>
                    <a:pt x="2625" y="1831"/>
                    <a:pt x="2625" y="1786"/>
                    <a:pt x="2581" y="1742"/>
                  </a:cubicBezTo>
                  <a:lnTo>
                    <a:pt x="2403" y="1519"/>
                  </a:lnTo>
                  <a:lnTo>
                    <a:pt x="1424" y="585"/>
                  </a:lnTo>
                  <a:lnTo>
                    <a:pt x="846" y="51"/>
                  </a:lnTo>
                  <a:cubicBezTo>
                    <a:pt x="827" y="14"/>
                    <a:pt x="801" y="0"/>
                    <a:pt x="77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9"/>
            <p:cNvSpPr/>
            <p:nvPr/>
          </p:nvSpPr>
          <p:spPr>
            <a:xfrm>
              <a:off x="5832800" y="2708001"/>
              <a:ext cx="176661" cy="171649"/>
            </a:xfrm>
            <a:custGeom>
              <a:rect b="b" l="l" r="r" t="t"/>
              <a:pathLst>
                <a:path extrusionOk="0" h="2637" w="2714">
                  <a:moveTo>
                    <a:pt x="2402" y="268"/>
                  </a:moveTo>
                  <a:lnTo>
                    <a:pt x="2358" y="401"/>
                  </a:lnTo>
                  <a:lnTo>
                    <a:pt x="1957" y="1647"/>
                  </a:lnTo>
                  <a:lnTo>
                    <a:pt x="1779" y="2269"/>
                  </a:lnTo>
                  <a:lnTo>
                    <a:pt x="1690" y="2180"/>
                  </a:lnTo>
                  <a:lnTo>
                    <a:pt x="756" y="1246"/>
                  </a:lnTo>
                  <a:cubicBezTo>
                    <a:pt x="578" y="1113"/>
                    <a:pt x="445" y="979"/>
                    <a:pt x="311" y="801"/>
                  </a:cubicBezTo>
                  <a:lnTo>
                    <a:pt x="400" y="801"/>
                  </a:lnTo>
                  <a:lnTo>
                    <a:pt x="1690" y="446"/>
                  </a:lnTo>
                  <a:lnTo>
                    <a:pt x="2402" y="268"/>
                  </a:lnTo>
                  <a:close/>
                  <a:moveTo>
                    <a:pt x="2536" y="1"/>
                  </a:moveTo>
                  <a:lnTo>
                    <a:pt x="2224" y="90"/>
                  </a:lnTo>
                  <a:lnTo>
                    <a:pt x="890" y="401"/>
                  </a:lnTo>
                  <a:lnTo>
                    <a:pt x="89" y="624"/>
                  </a:lnTo>
                  <a:cubicBezTo>
                    <a:pt x="45" y="624"/>
                    <a:pt x="0" y="668"/>
                    <a:pt x="0" y="713"/>
                  </a:cubicBezTo>
                  <a:cubicBezTo>
                    <a:pt x="0" y="757"/>
                    <a:pt x="0" y="801"/>
                    <a:pt x="0" y="846"/>
                  </a:cubicBezTo>
                  <a:lnTo>
                    <a:pt x="223" y="1024"/>
                  </a:lnTo>
                  <a:lnTo>
                    <a:pt x="1157" y="2002"/>
                  </a:lnTo>
                  <a:lnTo>
                    <a:pt x="1779" y="2536"/>
                  </a:lnTo>
                  <a:cubicBezTo>
                    <a:pt x="1779" y="2603"/>
                    <a:pt x="1824" y="2636"/>
                    <a:pt x="1868" y="2636"/>
                  </a:cubicBezTo>
                  <a:cubicBezTo>
                    <a:pt x="1913" y="2636"/>
                    <a:pt x="1957" y="2603"/>
                    <a:pt x="1957" y="2536"/>
                  </a:cubicBezTo>
                  <a:lnTo>
                    <a:pt x="2046" y="2269"/>
                  </a:lnTo>
                  <a:lnTo>
                    <a:pt x="2402" y="979"/>
                  </a:lnTo>
                  <a:lnTo>
                    <a:pt x="2669" y="179"/>
                  </a:lnTo>
                  <a:cubicBezTo>
                    <a:pt x="2713" y="90"/>
                    <a:pt x="2625" y="1"/>
                    <a:pt x="2536"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 name="Google Shape;351;p19"/>
          <p:cNvSpPr/>
          <p:nvPr/>
        </p:nvSpPr>
        <p:spPr>
          <a:xfrm>
            <a:off x="8442986" y="2007952"/>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9"/>
          <p:cNvSpPr/>
          <p:nvPr/>
        </p:nvSpPr>
        <p:spPr>
          <a:xfrm>
            <a:off x="6890845" y="15475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9"/>
          <p:cNvSpPr/>
          <p:nvPr/>
        </p:nvSpPr>
        <p:spPr>
          <a:xfrm>
            <a:off x="205071" y="1726635"/>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9"/>
          <p:cNvSpPr/>
          <p:nvPr/>
        </p:nvSpPr>
        <p:spPr>
          <a:xfrm>
            <a:off x="4448608" y="4682019"/>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9"/>
          <p:cNvSpPr/>
          <p:nvPr/>
        </p:nvSpPr>
        <p:spPr>
          <a:xfrm>
            <a:off x="8551438" y="964175"/>
            <a:ext cx="67850" cy="84550"/>
          </a:xfrm>
          <a:custGeom>
            <a:rect b="b" l="l" r="r" t="t"/>
            <a:pathLst>
              <a:path extrusionOk="0" h="3382" w="2714">
                <a:moveTo>
                  <a:pt x="1335" y="1"/>
                </a:moveTo>
                <a:cubicBezTo>
                  <a:pt x="1290" y="801"/>
                  <a:pt x="756" y="1468"/>
                  <a:pt x="0" y="1691"/>
                </a:cubicBezTo>
                <a:cubicBezTo>
                  <a:pt x="756" y="1913"/>
                  <a:pt x="1290" y="2580"/>
                  <a:pt x="1379" y="3381"/>
                </a:cubicBezTo>
                <a:cubicBezTo>
                  <a:pt x="1424" y="2580"/>
                  <a:pt x="1957" y="1913"/>
                  <a:pt x="2714" y="1691"/>
                </a:cubicBezTo>
                <a:cubicBezTo>
                  <a:pt x="1957" y="1513"/>
                  <a:pt x="1379"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9"/>
          <p:cNvSpPr/>
          <p:nvPr/>
        </p:nvSpPr>
        <p:spPr>
          <a:xfrm>
            <a:off x="5277175" y="238850"/>
            <a:ext cx="68975" cy="83425"/>
          </a:xfrm>
          <a:custGeom>
            <a:rect b="b" l="l" r="r" t="t"/>
            <a:pathLst>
              <a:path extrusionOk="0" h="3337" w="2759">
                <a:moveTo>
                  <a:pt x="1335" y="0"/>
                </a:moveTo>
                <a:cubicBezTo>
                  <a:pt x="1290" y="757"/>
                  <a:pt x="756" y="1424"/>
                  <a:pt x="0" y="1646"/>
                </a:cubicBezTo>
                <a:cubicBezTo>
                  <a:pt x="756" y="1869"/>
                  <a:pt x="1335" y="2536"/>
                  <a:pt x="1379" y="3336"/>
                </a:cubicBezTo>
                <a:cubicBezTo>
                  <a:pt x="1424" y="2536"/>
                  <a:pt x="2002" y="1869"/>
                  <a:pt x="2758" y="1646"/>
                </a:cubicBezTo>
                <a:cubicBezTo>
                  <a:pt x="1957" y="1468"/>
                  <a:pt x="1424" y="801"/>
                  <a:pt x="13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9"/>
          <p:cNvSpPr/>
          <p:nvPr/>
        </p:nvSpPr>
        <p:spPr>
          <a:xfrm>
            <a:off x="275988" y="30639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358" name="Shape 358"/>
        <p:cNvGrpSpPr/>
        <p:nvPr/>
      </p:nvGrpSpPr>
      <p:grpSpPr>
        <a:xfrm>
          <a:off x="0" y="0"/>
          <a:ext cx="0" cy="0"/>
          <a:chOff x="0" y="0"/>
          <a:chExt cx="0" cy="0"/>
        </a:xfrm>
      </p:grpSpPr>
      <p:pic>
        <p:nvPicPr>
          <p:cNvPr id="359" name="Google Shape;359;p20"/>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360" name="Google Shape;360;p20"/>
          <p:cNvSpPr txBox="1"/>
          <p:nvPr>
            <p:ph type="ctrTitle"/>
          </p:nvPr>
        </p:nvSpPr>
        <p:spPr>
          <a:xfrm>
            <a:off x="1231976" y="682925"/>
            <a:ext cx="4730700" cy="997800"/>
          </a:xfrm>
          <a:prstGeom prst="rect">
            <a:avLst/>
          </a:prstGeom>
        </p:spPr>
        <p:txBody>
          <a:bodyPr anchorCtr="0" anchor="ctr" bIns="91425" lIns="91425" spcFirstLastPara="1" rIns="91425" wrap="square" tIns="91425">
            <a:noAutofit/>
          </a:bodyPr>
          <a:lstStyle>
            <a:lvl1pPr lvl="0" rtl="0">
              <a:spcBef>
                <a:spcPts val="0"/>
              </a:spcBef>
              <a:spcAft>
                <a:spcPts val="0"/>
              </a:spcAft>
              <a:buSzPts val="5200"/>
              <a:buNone/>
              <a:defRPr sz="8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61" name="Google Shape;361;p20"/>
          <p:cNvSpPr txBox="1"/>
          <p:nvPr>
            <p:ph idx="1" type="subTitle"/>
          </p:nvPr>
        </p:nvSpPr>
        <p:spPr>
          <a:xfrm>
            <a:off x="1227067" y="1775938"/>
            <a:ext cx="4293900" cy="1318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62" name="Google Shape;362;p20"/>
          <p:cNvSpPr txBox="1"/>
          <p:nvPr/>
        </p:nvSpPr>
        <p:spPr>
          <a:xfrm>
            <a:off x="1227067" y="3685975"/>
            <a:ext cx="4509300" cy="4665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1100">
                <a:solidFill>
                  <a:schemeClr val="accent6"/>
                </a:solidFill>
                <a:latin typeface="Varela Round"/>
                <a:ea typeface="Varela Round"/>
                <a:cs typeface="Varela Round"/>
                <a:sym typeface="Varela Round"/>
              </a:rPr>
              <a:t>CREDITS: This presentation template was created by </a:t>
            </a:r>
            <a:r>
              <a:rPr b="1" lang="en" sz="1100">
                <a:solidFill>
                  <a:schemeClr val="accent6"/>
                </a:solidFill>
                <a:uFill>
                  <a:noFill/>
                </a:uFill>
                <a:latin typeface="Varela Round"/>
                <a:ea typeface="Varela Round"/>
                <a:cs typeface="Varela Round"/>
                <a:sym typeface="Varela Round"/>
                <a:hlinkClick r:id="rId3">
                  <a:extLst>
                    <a:ext uri="{A12FA001-AC4F-418D-AE19-62706E023703}">
                      <ahyp:hlinkClr val="tx"/>
                    </a:ext>
                  </a:extLst>
                </a:hlinkClick>
              </a:rPr>
              <a:t>Slidesgo</a:t>
            </a:r>
            <a:r>
              <a:rPr lang="en" sz="1100">
                <a:solidFill>
                  <a:schemeClr val="accent6"/>
                </a:solidFill>
                <a:latin typeface="Varela Round"/>
                <a:ea typeface="Varela Round"/>
                <a:cs typeface="Varela Round"/>
                <a:sym typeface="Varela Round"/>
              </a:rPr>
              <a:t>, including icons by </a:t>
            </a:r>
            <a:r>
              <a:rPr b="1" lang="en" sz="1100">
                <a:solidFill>
                  <a:schemeClr val="accent6"/>
                </a:solidFill>
                <a:uFill>
                  <a:noFill/>
                </a:uFill>
                <a:latin typeface="Varela Round"/>
                <a:ea typeface="Varela Round"/>
                <a:cs typeface="Varela Round"/>
                <a:sym typeface="Varela Round"/>
                <a:hlinkClick r:id="rId4">
                  <a:extLst>
                    <a:ext uri="{A12FA001-AC4F-418D-AE19-62706E023703}">
                      <ahyp:hlinkClr val="tx"/>
                    </a:ext>
                  </a:extLst>
                </a:hlinkClick>
              </a:rPr>
              <a:t>Flaticon</a:t>
            </a:r>
            <a:r>
              <a:rPr lang="en" sz="1100">
                <a:solidFill>
                  <a:schemeClr val="accent6"/>
                </a:solidFill>
                <a:latin typeface="Varela Round"/>
                <a:ea typeface="Varela Round"/>
                <a:cs typeface="Varela Round"/>
                <a:sym typeface="Varela Round"/>
              </a:rPr>
              <a:t>, infographics &amp; images by </a:t>
            </a:r>
            <a:r>
              <a:rPr b="1" lang="en" sz="1100">
                <a:solidFill>
                  <a:schemeClr val="accent6"/>
                </a:solidFill>
                <a:uFill>
                  <a:noFill/>
                </a:uFill>
                <a:latin typeface="Varela Round"/>
                <a:ea typeface="Varela Round"/>
                <a:cs typeface="Varela Round"/>
                <a:sym typeface="Varela Round"/>
                <a:hlinkClick r:id="rId5">
                  <a:extLst>
                    <a:ext uri="{A12FA001-AC4F-418D-AE19-62706E023703}">
                      <ahyp:hlinkClr val="tx"/>
                    </a:ext>
                  </a:extLst>
                </a:hlinkClick>
              </a:rPr>
              <a:t>Freepik</a:t>
            </a:r>
            <a:endParaRPr sz="1100">
              <a:solidFill>
                <a:schemeClr val="accent6"/>
              </a:solidFill>
              <a:latin typeface="Varela Round"/>
              <a:ea typeface="Varela Round"/>
              <a:cs typeface="Varela Round"/>
              <a:sym typeface="Varela Round"/>
            </a:endParaRPr>
          </a:p>
        </p:txBody>
      </p:sp>
      <p:sp>
        <p:nvSpPr>
          <p:cNvPr id="363" name="Google Shape;363;p20"/>
          <p:cNvSpPr/>
          <p:nvPr/>
        </p:nvSpPr>
        <p:spPr>
          <a:xfrm>
            <a:off x="6238501" y="264100"/>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0"/>
          <p:cNvSpPr/>
          <p:nvPr/>
        </p:nvSpPr>
        <p:spPr>
          <a:xfrm>
            <a:off x="1107179" y="46820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0"/>
          <p:cNvSpPr/>
          <p:nvPr/>
        </p:nvSpPr>
        <p:spPr>
          <a:xfrm>
            <a:off x="5019471" y="471913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0"/>
          <p:cNvSpPr/>
          <p:nvPr/>
        </p:nvSpPr>
        <p:spPr>
          <a:xfrm>
            <a:off x="4906531" y="39517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0"/>
          <p:cNvSpPr/>
          <p:nvPr/>
        </p:nvSpPr>
        <p:spPr>
          <a:xfrm>
            <a:off x="8651354" y="327243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0"/>
          <p:cNvSpPr/>
          <p:nvPr/>
        </p:nvSpPr>
        <p:spPr>
          <a:xfrm>
            <a:off x="7775469" y="28962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 name="Google Shape;369;p20"/>
          <p:cNvGrpSpPr/>
          <p:nvPr/>
        </p:nvGrpSpPr>
        <p:grpSpPr>
          <a:xfrm>
            <a:off x="329987" y="2603566"/>
            <a:ext cx="286731" cy="271955"/>
            <a:chOff x="6533437" y="1332516"/>
            <a:chExt cx="286731" cy="271955"/>
          </a:xfrm>
        </p:grpSpPr>
        <p:sp>
          <p:nvSpPr>
            <p:cNvPr id="370" name="Google Shape;370;p20"/>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0"/>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 name="Google Shape;372;p20"/>
          <p:cNvSpPr/>
          <p:nvPr/>
        </p:nvSpPr>
        <p:spPr>
          <a:xfrm>
            <a:off x="6559750" y="4657883"/>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0"/>
          <p:cNvSpPr/>
          <p:nvPr/>
        </p:nvSpPr>
        <p:spPr>
          <a:xfrm>
            <a:off x="8649423" y="844189"/>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0"/>
          <p:cNvSpPr/>
          <p:nvPr/>
        </p:nvSpPr>
        <p:spPr>
          <a:xfrm>
            <a:off x="277334" y="3849635"/>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0"/>
          <p:cNvSpPr/>
          <p:nvPr/>
        </p:nvSpPr>
        <p:spPr>
          <a:xfrm>
            <a:off x="3356383" y="211744"/>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0"/>
          <p:cNvSpPr/>
          <p:nvPr/>
        </p:nvSpPr>
        <p:spPr>
          <a:xfrm>
            <a:off x="8540113" y="1975038"/>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0"/>
          <p:cNvSpPr/>
          <p:nvPr/>
        </p:nvSpPr>
        <p:spPr>
          <a:xfrm>
            <a:off x="3033995" y="4666838"/>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 name="Google Shape;378;p20"/>
          <p:cNvGrpSpPr/>
          <p:nvPr/>
        </p:nvGrpSpPr>
        <p:grpSpPr>
          <a:xfrm>
            <a:off x="8256323" y="4396075"/>
            <a:ext cx="283802" cy="270784"/>
            <a:chOff x="7138586" y="1144275"/>
            <a:chExt cx="283802" cy="270784"/>
          </a:xfrm>
        </p:grpSpPr>
        <p:sp>
          <p:nvSpPr>
            <p:cNvPr id="379" name="Google Shape;379;p20"/>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0"/>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 name="Google Shape;381;p20"/>
          <p:cNvSpPr/>
          <p:nvPr/>
        </p:nvSpPr>
        <p:spPr>
          <a:xfrm>
            <a:off x="1597138" y="261225"/>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82" name="Shape 382"/>
        <p:cNvGrpSpPr/>
        <p:nvPr/>
      </p:nvGrpSpPr>
      <p:grpSpPr>
        <a:xfrm>
          <a:off x="0" y="0"/>
          <a:ext cx="0" cy="0"/>
          <a:chOff x="0" y="0"/>
          <a:chExt cx="0" cy="0"/>
        </a:xfrm>
      </p:grpSpPr>
      <p:pic>
        <p:nvPicPr>
          <p:cNvPr id="383" name="Google Shape;383;p21"/>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384" name="Google Shape;384;p21"/>
          <p:cNvSpPr/>
          <p:nvPr/>
        </p:nvSpPr>
        <p:spPr>
          <a:xfrm>
            <a:off x="682516" y="31633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1"/>
          <p:cNvSpPr/>
          <p:nvPr/>
        </p:nvSpPr>
        <p:spPr>
          <a:xfrm>
            <a:off x="284633" y="4608512"/>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1"/>
          <p:cNvSpPr/>
          <p:nvPr/>
        </p:nvSpPr>
        <p:spPr>
          <a:xfrm>
            <a:off x="3926006" y="140763"/>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1"/>
          <p:cNvSpPr/>
          <p:nvPr/>
        </p:nvSpPr>
        <p:spPr>
          <a:xfrm>
            <a:off x="8679804" y="2244231"/>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1"/>
          <p:cNvSpPr/>
          <p:nvPr/>
        </p:nvSpPr>
        <p:spPr>
          <a:xfrm>
            <a:off x="7510971" y="4608512"/>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1"/>
          <p:cNvSpPr/>
          <p:nvPr/>
        </p:nvSpPr>
        <p:spPr>
          <a:xfrm>
            <a:off x="8711131" y="53760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 name="Google Shape;390;p21"/>
          <p:cNvGrpSpPr/>
          <p:nvPr/>
        </p:nvGrpSpPr>
        <p:grpSpPr>
          <a:xfrm>
            <a:off x="8667956" y="4226423"/>
            <a:ext cx="194040" cy="194235"/>
            <a:chOff x="6935893" y="2355798"/>
            <a:chExt cx="194040" cy="194235"/>
          </a:xfrm>
        </p:grpSpPr>
        <p:sp>
          <p:nvSpPr>
            <p:cNvPr id="391" name="Google Shape;391;p21"/>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1"/>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 name="Google Shape;393;p21"/>
          <p:cNvSpPr/>
          <p:nvPr/>
        </p:nvSpPr>
        <p:spPr>
          <a:xfrm>
            <a:off x="6471957" y="140763"/>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1"/>
          <p:cNvSpPr/>
          <p:nvPr/>
        </p:nvSpPr>
        <p:spPr>
          <a:xfrm>
            <a:off x="213684" y="1288310"/>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1"/>
          <p:cNvSpPr/>
          <p:nvPr/>
        </p:nvSpPr>
        <p:spPr>
          <a:xfrm>
            <a:off x="5878208" y="4608494"/>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1"/>
          <p:cNvSpPr/>
          <p:nvPr/>
        </p:nvSpPr>
        <p:spPr>
          <a:xfrm>
            <a:off x="284625" y="26863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 name="Google Shape;397;p21"/>
          <p:cNvGrpSpPr/>
          <p:nvPr/>
        </p:nvGrpSpPr>
        <p:grpSpPr>
          <a:xfrm>
            <a:off x="2565841" y="4755554"/>
            <a:ext cx="194060" cy="194254"/>
            <a:chOff x="6935893" y="2355798"/>
            <a:chExt cx="194040" cy="194235"/>
          </a:xfrm>
        </p:grpSpPr>
        <p:sp>
          <p:nvSpPr>
            <p:cNvPr id="398" name="Google Shape;398;p21"/>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1"/>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 name="Google Shape;400;p21"/>
          <p:cNvGrpSpPr/>
          <p:nvPr/>
        </p:nvGrpSpPr>
        <p:grpSpPr>
          <a:xfrm>
            <a:off x="2026916" y="169466"/>
            <a:ext cx="194060" cy="194254"/>
            <a:chOff x="6935893" y="2355798"/>
            <a:chExt cx="194040" cy="194235"/>
          </a:xfrm>
        </p:grpSpPr>
        <p:sp>
          <p:nvSpPr>
            <p:cNvPr id="401" name="Google Shape;401;p21"/>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1"/>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 name="Google Shape;403;p21"/>
          <p:cNvGrpSpPr/>
          <p:nvPr/>
        </p:nvGrpSpPr>
        <p:grpSpPr>
          <a:xfrm>
            <a:off x="7316931" y="169486"/>
            <a:ext cx="194040" cy="194235"/>
            <a:chOff x="6935893" y="2355798"/>
            <a:chExt cx="194040" cy="194235"/>
          </a:xfrm>
        </p:grpSpPr>
        <p:sp>
          <p:nvSpPr>
            <p:cNvPr id="404" name="Google Shape;404;p21"/>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1"/>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406" name="Shape 406"/>
        <p:cNvGrpSpPr/>
        <p:nvPr/>
      </p:nvGrpSpPr>
      <p:grpSpPr>
        <a:xfrm>
          <a:off x="0" y="0"/>
          <a:ext cx="0" cy="0"/>
          <a:chOff x="0" y="0"/>
          <a:chExt cx="0" cy="0"/>
        </a:xfrm>
      </p:grpSpPr>
      <p:pic>
        <p:nvPicPr>
          <p:cNvPr id="407" name="Google Shape;407;p22"/>
          <p:cNvPicPr preferRelativeResize="0"/>
          <p:nvPr/>
        </p:nvPicPr>
        <p:blipFill rotWithShape="1">
          <a:blip r:embed="rId2">
            <a:alphaModFix amt="4000"/>
          </a:blip>
          <a:srcRect b="12454" l="0" r="0" t="12521"/>
          <a:stretch/>
        </p:blipFill>
        <p:spPr>
          <a:xfrm>
            <a:off x="-62" y="0"/>
            <a:ext cx="9144126" cy="5143500"/>
          </a:xfrm>
          <a:prstGeom prst="rect">
            <a:avLst/>
          </a:prstGeom>
          <a:noFill/>
          <a:ln>
            <a:noFill/>
          </a:ln>
        </p:spPr>
      </p:pic>
      <p:sp>
        <p:nvSpPr>
          <p:cNvPr id="408" name="Google Shape;408;p22"/>
          <p:cNvSpPr/>
          <p:nvPr/>
        </p:nvSpPr>
        <p:spPr>
          <a:xfrm>
            <a:off x="6238501" y="264100"/>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2"/>
          <p:cNvSpPr/>
          <p:nvPr/>
        </p:nvSpPr>
        <p:spPr>
          <a:xfrm>
            <a:off x="1225279" y="46820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2"/>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2"/>
          <p:cNvSpPr/>
          <p:nvPr/>
        </p:nvSpPr>
        <p:spPr>
          <a:xfrm>
            <a:off x="6086133" y="4819800"/>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2"/>
          <p:cNvSpPr/>
          <p:nvPr/>
        </p:nvSpPr>
        <p:spPr>
          <a:xfrm>
            <a:off x="3552981" y="22685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2"/>
          <p:cNvSpPr/>
          <p:nvPr/>
        </p:nvSpPr>
        <p:spPr>
          <a:xfrm>
            <a:off x="8749929" y="41233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2"/>
          <p:cNvSpPr/>
          <p:nvPr/>
        </p:nvSpPr>
        <p:spPr>
          <a:xfrm>
            <a:off x="7775469" y="28962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 name="Google Shape;415;p22"/>
          <p:cNvGrpSpPr/>
          <p:nvPr/>
        </p:nvGrpSpPr>
        <p:grpSpPr>
          <a:xfrm>
            <a:off x="8538161" y="1736800"/>
            <a:ext cx="283802" cy="270784"/>
            <a:chOff x="7138586" y="1144275"/>
            <a:chExt cx="283802" cy="270784"/>
          </a:xfrm>
        </p:grpSpPr>
        <p:sp>
          <p:nvSpPr>
            <p:cNvPr id="416" name="Google Shape;416;p22"/>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2"/>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 name="Google Shape;418;p22"/>
          <p:cNvGrpSpPr/>
          <p:nvPr/>
        </p:nvGrpSpPr>
        <p:grpSpPr>
          <a:xfrm>
            <a:off x="359287" y="2830766"/>
            <a:ext cx="286731" cy="271955"/>
            <a:chOff x="6533437" y="1332516"/>
            <a:chExt cx="286731" cy="271955"/>
          </a:xfrm>
        </p:grpSpPr>
        <p:sp>
          <p:nvSpPr>
            <p:cNvPr id="419" name="Google Shape;419;p22"/>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2"/>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 name="Google Shape;421;p22"/>
          <p:cNvSpPr/>
          <p:nvPr/>
        </p:nvSpPr>
        <p:spPr>
          <a:xfrm>
            <a:off x="8015100" y="4657895"/>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2"/>
          <p:cNvSpPr/>
          <p:nvPr/>
        </p:nvSpPr>
        <p:spPr>
          <a:xfrm>
            <a:off x="8657673" y="777139"/>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2"/>
          <p:cNvSpPr/>
          <p:nvPr/>
        </p:nvSpPr>
        <p:spPr>
          <a:xfrm>
            <a:off x="470345" y="112425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2"/>
          <p:cNvSpPr/>
          <p:nvPr/>
        </p:nvSpPr>
        <p:spPr>
          <a:xfrm>
            <a:off x="183284" y="4187585"/>
            <a:ext cx="210842" cy="269526"/>
          </a:xfrm>
          <a:custGeom>
            <a:rect b="b" l="l" r="r" t="t"/>
            <a:pathLst>
              <a:path extrusionOk="0" h="5516" w="4315">
                <a:moveTo>
                  <a:pt x="2402" y="1424"/>
                </a:moveTo>
                <a:cubicBezTo>
                  <a:pt x="2536" y="1424"/>
                  <a:pt x="2624" y="1513"/>
                  <a:pt x="2669" y="1646"/>
                </a:cubicBezTo>
                <a:cubicBezTo>
                  <a:pt x="2669" y="1646"/>
                  <a:pt x="2624" y="1735"/>
                  <a:pt x="2624" y="1735"/>
                </a:cubicBezTo>
                <a:cubicBezTo>
                  <a:pt x="2358" y="1957"/>
                  <a:pt x="2002" y="2135"/>
                  <a:pt x="1646" y="2135"/>
                </a:cubicBezTo>
                <a:cubicBezTo>
                  <a:pt x="1779" y="1868"/>
                  <a:pt x="1957" y="1646"/>
                  <a:pt x="2224" y="1468"/>
                </a:cubicBezTo>
                <a:cubicBezTo>
                  <a:pt x="2269" y="1468"/>
                  <a:pt x="2313" y="1424"/>
                  <a:pt x="2402" y="1424"/>
                </a:cubicBezTo>
                <a:close/>
                <a:moveTo>
                  <a:pt x="3933" y="3185"/>
                </a:moveTo>
                <a:cubicBezTo>
                  <a:pt x="3983" y="3185"/>
                  <a:pt x="4015" y="3227"/>
                  <a:pt x="4048" y="3292"/>
                </a:cubicBezTo>
                <a:cubicBezTo>
                  <a:pt x="4092" y="3381"/>
                  <a:pt x="4092" y="3470"/>
                  <a:pt x="4048" y="3514"/>
                </a:cubicBezTo>
                <a:cubicBezTo>
                  <a:pt x="3870" y="3737"/>
                  <a:pt x="3648" y="3870"/>
                  <a:pt x="3381" y="3959"/>
                </a:cubicBezTo>
                <a:cubicBezTo>
                  <a:pt x="3381" y="3914"/>
                  <a:pt x="3381" y="3914"/>
                  <a:pt x="3381" y="3870"/>
                </a:cubicBezTo>
                <a:cubicBezTo>
                  <a:pt x="3425" y="3470"/>
                  <a:pt x="3648" y="3247"/>
                  <a:pt x="3825" y="3203"/>
                </a:cubicBezTo>
                <a:lnTo>
                  <a:pt x="3870" y="3203"/>
                </a:lnTo>
                <a:cubicBezTo>
                  <a:pt x="3894" y="3191"/>
                  <a:pt x="3914" y="3185"/>
                  <a:pt x="3933" y="3185"/>
                </a:cubicBezTo>
                <a:close/>
                <a:moveTo>
                  <a:pt x="801" y="0"/>
                </a:moveTo>
                <a:cubicBezTo>
                  <a:pt x="801" y="45"/>
                  <a:pt x="0" y="1201"/>
                  <a:pt x="178" y="1868"/>
                </a:cubicBezTo>
                <a:cubicBezTo>
                  <a:pt x="222" y="2046"/>
                  <a:pt x="400" y="2224"/>
                  <a:pt x="578" y="2269"/>
                </a:cubicBezTo>
                <a:cubicBezTo>
                  <a:pt x="801" y="2358"/>
                  <a:pt x="1068" y="2402"/>
                  <a:pt x="1334" y="2402"/>
                </a:cubicBezTo>
                <a:cubicBezTo>
                  <a:pt x="1201" y="2802"/>
                  <a:pt x="1246" y="3247"/>
                  <a:pt x="1423" y="3603"/>
                </a:cubicBezTo>
                <a:cubicBezTo>
                  <a:pt x="1671" y="4016"/>
                  <a:pt x="2110" y="4275"/>
                  <a:pt x="2563" y="4275"/>
                </a:cubicBezTo>
                <a:cubicBezTo>
                  <a:pt x="2598" y="4275"/>
                  <a:pt x="2633" y="4274"/>
                  <a:pt x="2669" y="4270"/>
                </a:cubicBezTo>
                <a:cubicBezTo>
                  <a:pt x="2802" y="4270"/>
                  <a:pt x="2980" y="4270"/>
                  <a:pt x="3114" y="4226"/>
                </a:cubicBezTo>
                <a:cubicBezTo>
                  <a:pt x="3114" y="4760"/>
                  <a:pt x="3381" y="5249"/>
                  <a:pt x="3781" y="5516"/>
                </a:cubicBezTo>
                <a:lnTo>
                  <a:pt x="3914" y="5338"/>
                </a:lnTo>
                <a:cubicBezTo>
                  <a:pt x="3514" y="5071"/>
                  <a:pt x="3292" y="4626"/>
                  <a:pt x="3292" y="4137"/>
                </a:cubicBezTo>
                <a:cubicBezTo>
                  <a:pt x="3648" y="4092"/>
                  <a:pt x="4003" y="3870"/>
                  <a:pt x="4226" y="3603"/>
                </a:cubicBezTo>
                <a:cubicBezTo>
                  <a:pt x="4315" y="3470"/>
                  <a:pt x="4270" y="3292"/>
                  <a:pt x="4181" y="3158"/>
                </a:cubicBezTo>
                <a:cubicBezTo>
                  <a:pt x="4113" y="3022"/>
                  <a:pt x="3993" y="2964"/>
                  <a:pt x="3861" y="2964"/>
                </a:cubicBezTo>
                <a:cubicBezTo>
                  <a:pt x="3821" y="2964"/>
                  <a:pt x="3779" y="2970"/>
                  <a:pt x="3737" y="2980"/>
                </a:cubicBezTo>
                <a:cubicBezTo>
                  <a:pt x="3470" y="3025"/>
                  <a:pt x="3203" y="3381"/>
                  <a:pt x="3114" y="3826"/>
                </a:cubicBezTo>
                <a:cubicBezTo>
                  <a:pt x="3114" y="3870"/>
                  <a:pt x="3114" y="3914"/>
                  <a:pt x="3114" y="3959"/>
                </a:cubicBezTo>
                <a:cubicBezTo>
                  <a:pt x="2980" y="4003"/>
                  <a:pt x="2847" y="4003"/>
                  <a:pt x="2669" y="4003"/>
                </a:cubicBezTo>
                <a:cubicBezTo>
                  <a:pt x="2629" y="4008"/>
                  <a:pt x="2588" y="4010"/>
                  <a:pt x="2548" y="4010"/>
                </a:cubicBezTo>
                <a:cubicBezTo>
                  <a:pt x="2189" y="4010"/>
                  <a:pt x="1841" y="3834"/>
                  <a:pt x="1601" y="3514"/>
                </a:cubicBezTo>
                <a:cubicBezTo>
                  <a:pt x="1468" y="3158"/>
                  <a:pt x="1468" y="2758"/>
                  <a:pt x="1557" y="2402"/>
                </a:cubicBezTo>
                <a:cubicBezTo>
                  <a:pt x="2002" y="2358"/>
                  <a:pt x="2447" y="2180"/>
                  <a:pt x="2802" y="1868"/>
                </a:cubicBezTo>
                <a:cubicBezTo>
                  <a:pt x="2891" y="1779"/>
                  <a:pt x="2936" y="1646"/>
                  <a:pt x="2847" y="1513"/>
                </a:cubicBezTo>
                <a:cubicBezTo>
                  <a:pt x="2755" y="1329"/>
                  <a:pt x="2580" y="1209"/>
                  <a:pt x="2393" y="1209"/>
                </a:cubicBezTo>
                <a:cubicBezTo>
                  <a:pt x="2307" y="1209"/>
                  <a:pt x="2219" y="1234"/>
                  <a:pt x="2135" y="1290"/>
                </a:cubicBezTo>
                <a:cubicBezTo>
                  <a:pt x="1779" y="1513"/>
                  <a:pt x="1557" y="1824"/>
                  <a:pt x="1423" y="2180"/>
                </a:cubicBezTo>
                <a:cubicBezTo>
                  <a:pt x="1157" y="2180"/>
                  <a:pt x="890" y="2180"/>
                  <a:pt x="667" y="2091"/>
                </a:cubicBezTo>
                <a:cubicBezTo>
                  <a:pt x="534" y="2046"/>
                  <a:pt x="445" y="1913"/>
                  <a:pt x="400" y="1779"/>
                </a:cubicBezTo>
                <a:cubicBezTo>
                  <a:pt x="267" y="1335"/>
                  <a:pt x="801" y="445"/>
                  <a:pt x="979" y="134"/>
                </a:cubicBezTo>
                <a:lnTo>
                  <a:pt x="8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2"/>
          <p:cNvSpPr/>
          <p:nvPr/>
        </p:nvSpPr>
        <p:spPr>
          <a:xfrm>
            <a:off x="1786871" y="186219"/>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2"/>
          <p:cNvSpPr/>
          <p:nvPr/>
        </p:nvSpPr>
        <p:spPr>
          <a:xfrm>
            <a:off x="8710738" y="2965888"/>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2"/>
          <p:cNvSpPr/>
          <p:nvPr/>
        </p:nvSpPr>
        <p:spPr>
          <a:xfrm>
            <a:off x="2705495" y="476750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2"/>
          <p:cNvSpPr/>
          <p:nvPr/>
        </p:nvSpPr>
        <p:spPr>
          <a:xfrm>
            <a:off x="6954788" y="492997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 name="Google Shape;429;p22"/>
          <p:cNvGrpSpPr/>
          <p:nvPr/>
        </p:nvGrpSpPr>
        <p:grpSpPr>
          <a:xfrm>
            <a:off x="4634487" y="164066"/>
            <a:ext cx="286731" cy="271955"/>
            <a:chOff x="6533437" y="1332516"/>
            <a:chExt cx="286731" cy="271955"/>
          </a:xfrm>
        </p:grpSpPr>
        <p:sp>
          <p:nvSpPr>
            <p:cNvPr id="430" name="Google Shape;430;p22"/>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2"/>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 name="Google Shape;432;p22"/>
          <p:cNvGrpSpPr/>
          <p:nvPr/>
        </p:nvGrpSpPr>
        <p:grpSpPr>
          <a:xfrm>
            <a:off x="4635948" y="4657275"/>
            <a:ext cx="283802" cy="270784"/>
            <a:chOff x="7138586" y="1144275"/>
            <a:chExt cx="283802" cy="270784"/>
          </a:xfrm>
        </p:grpSpPr>
        <p:sp>
          <p:nvSpPr>
            <p:cNvPr id="433" name="Google Shape;433;p22"/>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2"/>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38" name="Shape 438"/>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39" name="Shape 439"/>
        <p:cNvGrpSpPr/>
        <p:nvPr/>
      </p:nvGrpSpPr>
      <p:grpSpPr>
        <a:xfrm>
          <a:off x="0" y="0"/>
          <a:ext cx="0" cy="0"/>
          <a:chOff x="0" y="0"/>
          <a:chExt cx="0" cy="0"/>
        </a:xfrm>
      </p:grpSpPr>
      <p:sp>
        <p:nvSpPr>
          <p:cNvPr id="440" name="Google Shape;440;p2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44" name="Shape 444"/>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45" name="Shape 445"/>
        <p:cNvGrpSpPr/>
        <p:nvPr/>
      </p:nvGrpSpPr>
      <p:grpSpPr>
        <a:xfrm>
          <a:off x="0" y="0"/>
          <a:ext cx="0" cy="0"/>
          <a:chOff x="0" y="0"/>
          <a:chExt cx="0" cy="0"/>
        </a:xfrm>
      </p:grpSpPr>
      <p:sp>
        <p:nvSpPr>
          <p:cNvPr id="446" name="Google Shape;446;p2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theme" Target="../theme/theme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slideLayout" Target="../slideLayouts/slideLayout23.xml"/><Relationship Id="rId3" Type="http://schemas.openxmlformats.org/officeDocument/2006/relationships/theme" Target="../theme/theme4.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accent6"/>
              </a:buClr>
              <a:buSzPts val="3600"/>
              <a:buFont typeface="Bubblegum Sans"/>
              <a:buNone/>
              <a:defRPr sz="3600">
                <a:solidFill>
                  <a:schemeClr val="accent6"/>
                </a:solidFill>
                <a:latin typeface="Bubblegum Sans"/>
                <a:ea typeface="Bubblegum Sans"/>
                <a:cs typeface="Bubblegum Sans"/>
                <a:sym typeface="Bubblegum Sans"/>
              </a:defRPr>
            </a:lvl1pPr>
            <a:lvl2pPr lvl="1" rtl="0">
              <a:spcBef>
                <a:spcPts val="0"/>
              </a:spcBef>
              <a:spcAft>
                <a:spcPts val="0"/>
              </a:spcAft>
              <a:buClr>
                <a:schemeClr val="accent6"/>
              </a:buClr>
              <a:buSzPts val="3500"/>
              <a:buFont typeface="Bebas Neue"/>
              <a:buNone/>
              <a:defRPr sz="3500">
                <a:solidFill>
                  <a:schemeClr val="accent6"/>
                </a:solidFill>
                <a:latin typeface="Bebas Neue"/>
                <a:ea typeface="Bebas Neue"/>
                <a:cs typeface="Bebas Neue"/>
                <a:sym typeface="Bebas Neue"/>
              </a:defRPr>
            </a:lvl2pPr>
            <a:lvl3pPr lvl="2" rtl="0">
              <a:spcBef>
                <a:spcPts val="0"/>
              </a:spcBef>
              <a:spcAft>
                <a:spcPts val="0"/>
              </a:spcAft>
              <a:buClr>
                <a:schemeClr val="accent6"/>
              </a:buClr>
              <a:buSzPts val="3500"/>
              <a:buFont typeface="Bebas Neue"/>
              <a:buNone/>
              <a:defRPr sz="3500">
                <a:solidFill>
                  <a:schemeClr val="accent6"/>
                </a:solidFill>
                <a:latin typeface="Bebas Neue"/>
                <a:ea typeface="Bebas Neue"/>
                <a:cs typeface="Bebas Neue"/>
                <a:sym typeface="Bebas Neue"/>
              </a:defRPr>
            </a:lvl3pPr>
            <a:lvl4pPr lvl="3" rtl="0">
              <a:spcBef>
                <a:spcPts val="0"/>
              </a:spcBef>
              <a:spcAft>
                <a:spcPts val="0"/>
              </a:spcAft>
              <a:buClr>
                <a:schemeClr val="accent6"/>
              </a:buClr>
              <a:buSzPts val="3500"/>
              <a:buFont typeface="Bebas Neue"/>
              <a:buNone/>
              <a:defRPr sz="3500">
                <a:solidFill>
                  <a:schemeClr val="accent6"/>
                </a:solidFill>
                <a:latin typeface="Bebas Neue"/>
                <a:ea typeface="Bebas Neue"/>
                <a:cs typeface="Bebas Neue"/>
                <a:sym typeface="Bebas Neue"/>
              </a:defRPr>
            </a:lvl4pPr>
            <a:lvl5pPr lvl="4" rtl="0">
              <a:spcBef>
                <a:spcPts val="0"/>
              </a:spcBef>
              <a:spcAft>
                <a:spcPts val="0"/>
              </a:spcAft>
              <a:buClr>
                <a:schemeClr val="accent6"/>
              </a:buClr>
              <a:buSzPts val="3500"/>
              <a:buFont typeface="Bebas Neue"/>
              <a:buNone/>
              <a:defRPr sz="3500">
                <a:solidFill>
                  <a:schemeClr val="accent6"/>
                </a:solidFill>
                <a:latin typeface="Bebas Neue"/>
                <a:ea typeface="Bebas Neue"/>
                <a:cs typeface="Bebas Neue"/>
                <a:sym typeface="Bebas Neue"/>
              </a:defRPr>
            </a:lvl5pPr>
            <a:lvl6pPr lvl="5" rtl="0">
              <a:spcBef>
                <a:spcPts val="0"/>
              </a:spcBef>
              <a:spcAft>
                <a:spcPts val="0"/>
              </a:spcAft>
              <a:buClr>
                <a:schemeClr val="accent6"/>
              </a:buClr>
              <a:buSzPts val="3500"/>
              <a:buFont typeface="Bebas Neue"/>
              <a:buNone/>
              <a:defRPr sz="3500">
                <a:solidFill>
                  <a:schemeClr val="accent6"/>
                </a:solidFill>
                <a:latin typeface="Bebas Neue"/>
                <a:ea typeface="Bebas Neue"/>
                <a:cs typeface="Bebas Neue"/>
                <a:sym typeface="Bebas Neue"/>
              </a:defRPr>
            </a:lvl6pPr>
            <a:lvl7pPr lvl="6" rtl="0">
              <a:spcBef>
                <a:spcPts val="0"/>
              </a:spcBef>
              <a:spcAft>
                <a:spcPts val="0"/>
              </a:spcAft>
              <a:buClr>
                <a:schemeClr val="accent6"/>
              </a:buClr>
              <a:buSzPts val="3500"/>
              <a:buFont typeface="Bebas Neue"/>
              <a:buNone/>
              <a:defRPr sz="3500">
                <a:solidFill>
                  <a:schemeClr val="accent6"/>
                </a:solidFill>
                <a:latin typeface="Bebas Neue"/>
                <a:ea typeface="Bebas Neue"/>
                <a:cs typeface="Bebas Neue"/>
                <a:sym typeface="Bebas Neue"/>
              </a:defRPr>
            </a:lvl7pPr>
            <a:lvl8pPr lvl="7" rtl="0">
              <a:spcBef>
                <a:spcPts val="0"/>
              </a:spcBef>
              <a:spcAft>
                <a:spcPts val="0"/>
              </a:spcAft>
              <a:buClr>
                <a:schemeClr val="accent6"/>
              </a:buClr>
              <a:buSzPts val="3500"/>
              <a:buFont typeface="Bebas Neue"/>
              <a:buNone/>
              <a:defRPr sz="3500">
                <a:solidFill>
                  <a:schemeClr val="accent6"/>
                </a:solidFill>
                <a:latin typeface="Bebas Neue"/>
                <a:ea typeface="Bebas Neue"/>
                <a:cs typeface="Bebas Neue"/>
                <a:sym typeface="Bebas Neue"/>
              </a:defRPr>
            </a:lvl8pPr>
            <a:lvl9pPr lvl="8" rtl="0">
              <a:spcBef>
                <a:spcPts val="0"/>
              </a:spcBef>
              <a:spcAft>
                <a:spcPts val="0"/>
              </a:spcAft>
              <a:buClr>
                <a:schemeClr val="accent6"/>
              </a:buClr>
              <a:buSzPts val="3500"/>
              <a:buFont typeface="Bebas Neue"/>
              <a:buNone/>
              <a:defRPr sz="3500">
                <a:solidFill>
                  <a:schemeClr val="accent6"/>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accent6"/>
              </a:buClr>
              <a:buSzPts val="1400"/>
              <a:buFont typeface="Varela Round"/>
              <a:buChar char="●"/>
              <a:defRPr>
                <a:solidFill>
                  <a:schemeClr val="accent6"/>
                </a:solidFill>
                <a:latin typeface="Varela Round"/>
                <a:ea typeface="Varela Round"/>
                <a:cs typeface="Varela Round"/>
                <a:sym typeface="Varela Round"/>
              </a:defRPr>
            </a:lvl1pPr>
            <a:lvl2pPr indent="-317500" lvl="1" marL="914400">
              <a:lnSpc>
                <a:spcPct val="115000"/>
              </a:lnSpc>
              <a:spcBef>
                <a:spcPts val="1600"/>
              </a:spcBef>
              <a:spcAft>
                <a:spcPts val="0"/>
              </a:spcAft>
              <a:buClr>
                <a:schemeClr val="accent6"/>
              </a:buClr>
              <a:buSzPts val="1400"/>
              <a:buFont typeface="Varela Round"/>
              <a:buChar char="○"/>
              <a:defRPr>
                <a:solidFill>
                  <a:schemeClr val="accent6"/>
                </a:solidFill>
                <a:latin typeface="Varela Round"/>
                <a:ea typeface="Varela Round"/>
                <a:cs typeface="Varela Round"/>
                <a:sym typeface="Varela Round"/>
              </a:defRPr>
            </a:lvl2pPr>
            <a:lvl3pPr indent="-317500" lvl="2" marL="1371600">
              <a:lnSpc>
                <a:spcPct val="115000"/>
              </a:lnSpc>
              <a:spcBef>
                <a:spcPts val="1600"/>
              </a:spcBef>
              <a:spcAft>
                <a:spcPts val="0"/>
              </a:spcAft>
              <a:buClr>
                <a:schemeClr val="accent6"/>
              </a:buClr>
              <a:buSzPts val="1400"/>
              <a:buFont typeface="Varela Round"/>
              <a:buChar char="■"/>
              <a:defRPr>
                <a:solidFill>
                  <a:schemeClr val="accent6"/>
                </a:solidFill>
                <a:latin typeface="Varela Round"/>
                <a:ea typeface="Varela Round"/>
                <a:cs typeface="Varela Round"/>
                <a:sym typeface="Varela Round"/>
              </a:defRPr>
            </a:lvl3pPr>
            <a:lvl4pPr indent="-317500" lvl="3" marL="1828800">
              <a:lnSpc>
                <a:spcPct val="115000"/>
              </a:lnSpc>
              <a:spcBef>
                <a:spcPts val="1600"/>
              </a:spcBef>
              <a:spcAft>
                <a:spcPts val="0"/>
              </a:spcAft>
              <a:buClr>
                <a:schemeClr val="accent6"/>
              </a:buClr>
              <a:buSzPts val="1400"/>
              <a:buFont typeface="Varela Round"/>
              <a:buChar char="●"/>
              <a:defRPr>
                <a:solidFill>
                  <a:schemeClr val="accent6"/>
                </a:solidFill>
                <a:latin typeface="Varela Round"/>
                <a:ea typeface="Varela Round"/>
                <a:cs typeface="Varela Round"/>
                <a:sym typeface="Varela Round"/>
              </a:defRPr>
            </a:lvl4pPr>
            <a:lvl5pPr indent="-317500" lvl="4" marL="2286000">
              <a:lnSpc>
                <a:spcPct val="115000"/>
              </a:lnSpc>
              <a:spcBef>
                <a:spcPts val="1600"/>
              </a:spcBef>
              <a:spcAft>
                <a:spcPts val="0"/>
              </a:spcAft>
              <a:buClr>
                <a:schemeClr val="accent6"/>
              </a:buClr>
              <a:buSzPts val="1400"/>
              <a:buFont typeface="Varela Round"/>
              <a:buChar char="○"/>
              <a:defRPr>
                <a:solidFill>
                  <a:schemeClr val="accent6"/>
                </a:solidFill>
                <a:latin typeface="Varela Round"/>
                <a:ea typeface="Varela Round"/>
                <a:cs typeface="Varela Round"/>
                <a:sym typeface="Varela Round"/>
              </a:defRPr>
            </a:lvl5pPr>
            <a:lvl6pPr indent="-317500" lvl="5" marL="2743200">
              <a:lnSpc>
                <a:spcPct val="115000"/>
              </a:lnSpc>
              <a:spcBef>
                <a:spcPts val="1600"/>
              </a:spcBef>
              <a:spcAft>
                <a:spcPts val="0"/>
              </a:spcAft>
              <a:buClr>
                <a:schemeClr val="accent6"/>
              </a:buClr>
              <a:buSzPts val="1400"/>
              <a:buFont typeface="Varela Round"/>
              <a:buChar char="■"/>
              <a:defRPr>
                <a:solidFill>
                  <a:schemeClr val="accent6"/>
                </a:solidFill>
                <a:latin typeface="Varela Round"/>
                <a:ea typeface="Varela Round"/>
                <a:cs typeface="Varela Round"/>
                <a:sym typeface="Varela Round"/>
              </a:defRPr>
            </a:lvl6pPr>
            <a:lvl7pPr indent="-317500" lvl="6" marL="3200400">
              <a:lnSpc>
                <a:spcPct val="115000"/>
              </a:lnSpc>
              <a:spcBef>
                <a:spcPts val="1600"/>
              </a:spcBef>
              <a:spcAft>
                <a:spcPts val="0"/>
              </a:spcAft>
              <a:buClr>
                <a:schemeClr val="accent6"/>
              </a:buClr>
              <a:buSzPts val="1400"/>
              <a:buFont typeface="Varela Round"/>
              <a:buChar char="●"/>
              <a:defRPr>
                <a:solidFill>
                  <a:schemeClr val="accent6"/>
                </a:solidFill>
                <a:latin typeface="Varela Round"/>
                <a:ea typeface="Varela Round"/>
                <a:cs typeface="Varela Round"/>
                <a:sym typeface="Varela Round"/>
              </a:defRPr>
            </a:lvl7pPr>
            <a:lvl8pPr indent="-317500" lvl="7" marL="3657600">
              <a:lnSpc>
                <a:spcPct val="115000"/>
              </a:lnSpc>
              <a:spcBef>
                <a:spcPts val="1600"/>
              </a:spcBef>
              <a:spcAft>
                <a:spcPts val="0"/>
              </a:spcAft>
              <a:buClr>
                <a:schemeClr val="accent6"/>
              </a:buClr>
              <a:buSzPts val="1400"/>
              <a:buFont typeface="Varela Round"/>
              <a:buChar char="○"/>
              <a:defRPr>
                <a:solidFill>
                  <a:schemeClr val="accent6"/>
                </a:solidFill>
                <a:latin typeface="Varela Round"/>
                <a:ea typeface="Varela Round"/>
                <a:cs typeface="Varela Round"/>
                <a:sym typeface="Varela Round"/>
              </a:defRPr>
            </a:lvl8pPr>
            <a:lvl9pPr indent="-317500" lvl="8" marL="4114800">
              <a:lnSpc>
                <a:spcPct val="115000"/>
              </a:lnSpc>
              <a:spcBef>
                <a:spcPts val="1600"/>
              </a:spcBef>
              <a:spcAft>
                <a:spcPts val="1600"/>
              </a:spcAft>
              <a:buClr>
                <a:schemeClr val="accent6"/>
              </a:buClr>
              <a:buSzPts val="1400"/>
              <a:buFont typeface="Varela Round"/>
              <a:buChar char="■"/>
              <a:defRPr>
                <a:solidFill>
                  <a:schemeClr val="accent6"/>
                </a:solidFill>
                <a:latin typeface="Varela Round"/>
                <a:ea typeface="Varela Round"/>
                <a:cs typeface="Varela Round"/>
                <a:sym typeface="Varela Roun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35" name="Shape 435"/>
        <p:cNvGrpSpPr/>
        <p:nvPr/>
      </p:nvGrpSpPr>
      <p:grpSpPr>
        <a:xfrm>
          <a:off x="0" y="0"/>
          <a:ext cx="0" cy="0"/>
          <a:chOff x="0" y="0"/>
          <a:chExt cx="0" cy="0"/>
        </a:xfrm>
      </p:grpSpPr>
      <p:sp>
        <p:nvSpPr>
          <p:cNvPr id="436" name="Google Shape;436;p2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37" name="Google Shape;437;p2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9" r:id="rId1"/>
    <p:sldLayoutId id="214748367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41" name="Shape 441"/>
        <p:cNvGrpSpPr/>
        <p:nvPr/>
      </p:nvGrpSpPr>
      <p:grpSpPr>
        <a:xfrm>
          <a:off x="0" y="0"/>
          <a:ext cx="0" cy="0"/>
          <a:chOff x="0" y="0"/>
          <a:chExt cx="0" cy="0"/>
        </a:xfrm>
      </p:grpSpPr>
      <p:sp>
        <p:nvSpPr>
          <p:cNvPr id="442" name="Google Shape;442;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43" name="Google Shape;443;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24.xml"/><Relationship Id="rId10" Type="http://schemas.openxmlformats.org/officeDocument/2006/relationships/slide" Target="/ppt/slides/slide23.xml"/><Relationship Id="rId13" Type="http://schemas.openxmlformats.org/officeDocument/2006/relationships/slide" Target="/ppt/slides/slide26.xml"/><Relationship Id="rId12" Type="http://schemas.openxmlformats.org/officeDocument/2006/relationships/slide" Target="/ppt/slides/slide26.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0.xm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27.xml"/><Relationship Id="rId17" Type="http://schemas.openxmlformats.org/officeDocument/2006/relationships/slide" Target="/ppt/slides/slide28.xml"/><Relationship Id="rId16"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slide" Target="/ppt/slides/slide26.xml"/><Relationship Id="rId18" Type="http://schemas.openxmlformats.org/officeDocument/2006/relationships/slide" Target="/ppt/slides/slide34.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2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2.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qCzlafhx75ybztr_UDgK0cRU2l1BGyVFPzGV4heM0AA/edit#gid=1364826426&amp;range=A7" TargetMode="External"/><Relationship Id="rId5" Type="http://schemas.openxmlformats.org/officeDocument/2006/relationships/image" Target="../media/image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 Id="rId3" Type="http://schemas.openxmlformats.org/officeDocument/2006/relationships/image" Target="../media/image5.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 Id="rId3" Type="http://schemas.openxmlformats.org/officeDocument/2006/relationships/hyperlink" Target="https://www.freepik.com/free-vector/flat-purim-instagram-stories-collection_22149964.htm#&amp;position=7&amp;from_view=collections/?utm_source=slidesgo_template&amp;utm_medium=referral-link&amp;utm_campaign=sg_resources&amp;utm_content=freepik" TargetMode="External"/><Relationship Id="rId4" Type="http://schemas.openxmlformats.org/officeDocument/2006/relationships/hyperlink" Target="https://www.freepik.com/free-vector/flat-purim-instagram-stories-collection_22149962.htm#&amp;position=8&amp;from_view=collections/?utm_source=slidesgo_template&amp;utm_medium=referral-link&amp;utm_campaign=sg_resources&amp;utm_content=freepik" TargetMode="External"/><Relationship Id="rId5" Type="http://schemas.openxmlformats.org/officeDocument/2006/relationships/hyperlink" Target="https://www.freepik.com/free-vector/hand-drawn-purim-day_11905678.htm#&amp;position=9&amp;from_view=collections/?utm_source=slidesgo_template&amp;utm_medium=referral-link&amp;utm_campaign=sg_resources&amp;utm_content=freepik" TargetMode="External"/><Relationship Id="rId6" Type="http://schemas.openxmlformats.org/officeDocument/2006/relationships/hyperlink" Target="https://www.freepik.com/free-photo/bright-costume-with-mask-confetti_1690860.htm#&amp;position=4&amp;from_view=collections/?utm_source=slidesgo_template&amp;utm_medium=referral-link&amp;utm_campaign=sg_resources&amp;utm_content=freepik" TargetMode="External"/><Relationship Id="rId7" Type="http://schemas.openxmlformats.org/officeDocument/2006/relationships/hyperlink" Target="https://www.flaticon.com/packs/purim-1?style_id=15&amp;family_id=3&amp;group_id=1/?utm_source=slidesgo_template&amp;utm_medium=referral-link&amp;utm_campaign=sg_resources&amp;utm_content=flaticon"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20.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hyperlink" Target="https://fonts.google.com/specimen/Bubblegum+Sans" TargetMode="External"/><Relationship Id="rId4" Type="http://schemas.openxmlformats.org/officeDocument/2006/relationships/hyperlink" Target="https://fonts.google.com/specimen/Varela+Round"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7.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3.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4.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15" Type="http://schemas.openxmlformats.org/officeDocument/2006/relationships/image" Target="../media/image9.gif"/><Relationship Id="rId14" Type="http://schemas.openxmlformats.org/officeDocument/2006/relationships/image" Target="../media/image6.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8.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 Id="rId3" Type="http://schemas.openxmlformats.org/officeDocument/2006/relationships/hyperlink" Target="https://chrome.google.com/webstore/detail/flaticon-for-gsuit-gslide/haekgjfnhhdkgfgmldhfokhmfkgmciba"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 name="Shape 450"/>
        <p:cNvGrpSpPr/>
        <p:nvPr/>
      </p:nvGrpSpPr>
      <p:grpSpPr>
        <a:xfrm>
          <a:off x="0" y="0"/>
          <a:ext cx="0" cy="0"/>
          <a:chOff x="0" y="0"/>
          <a:chExt cx="0" cy="0"/>
        </a:xfrm>
      </p:grpSpPr>
      <p:sp>
        <p:nvSpPr>
          <p:cNvPr id="451" name="Google Shape;451;p29"/>
          <p:cNvSpPr txBox="1"/>
          <p:nvPr>
            <p:ph type="ctrTitle"/>
          </p:nvPr>
        </p:nvSpPr>
        <p:spPr>
          <a:xfrm>
            <a:off x="715100" y="1238850"/>
            <a:ext cx="4887900" cy="218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Bubblegum Sans"/>
                <a:ea typeface="Bubblegum Sans"/>
                <a:cs typeface="Bubblegum Sans"/>
                <a:sym typeface="Bubblegum Sans"/>
              </a:rPr>
              <a:t>Purim </a:t>
            </a:r>
            <a:r>
              <a:rPr lang="en">
                <a:solidFill>
                  <a:schemeClr val="accent2"/>
                </a:solidFill>
                <a:latin typeface="Bubblegum Sans"/>
                <a:ea typeface="Bubblegum Sans"/>
                <a:cs typeface="Bubblegum Sans"/>
                <a:sym typeface="Bubblegum Sans"/>
              </a:rPr>
              <a:t>Minitheme</a:t>
            </a:r>
            <a:endParaRPr>
              <a:solidFill>
                <a:schemeClr val="accent2"/>
              </a:solidFill>
              <a:latin typeface="Bubblegum Sans"/>
              <a:ea typeface="Bubblegum Sans"/>
              <a:cs typeface="Bubblegum Sans"/>
              <a:sym typeface="Bubblegum Sans"/>
            </a:endParaRPr>
          </a:p>
        </p:txBody>
      </p:sp>
      <p:sp>
        <p:nvSpPr>
          <p:cNvPr id="452" name="Google Shape;452;p29"/>
          <p:cNvSpPr txBox="1"/>
          <p:nvPr>
            <p:ph idx="1" type="subTitle"/>
          </p:nvPr>
        </p:nvSpPr>
        <p:spPr>
          <a:xfrm>
            <a:off x="715100" y="3495150"/>
            <a:ext cx="4359000" cy="40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latin typeface="Varela Round"/>
                <a:ea typeface="Varela Round"/>
                <a:cs typeface="Varela Round"/>
                <a:sym typeface="Varela Round"/>
              </a:rPr>
              <a:t>Here is where your presentation begins</a:t>
            </a:r>
            <a:endParaRPr sz="1600">
              <a:latin typeface="Varela Round"/>
              <a:ea typeface="Varela Round"/>
              <a:cs typeface="Varela Round"/>
              <a:sym typeface="Varela Round"/>
            </a:endParaRPr>
          </a:p>
        </p:txBody>
      </p:sp>
      <p:sp>
        <p:nvSpPr>
          <p:cNvPr id="453" name="Google Shape;453;p29"/>
          <p:cNvSpPr/>
          <p:nvPr/>
        </p:nvSpPr>
        <p:spPr>
          <a:xfrm>
            <a:off x="7741651" y="1047500"/>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9"/>
          <p:cNvSpPr/>
          <p:nvPr/>
        </p:nvSpPr>
        <p:spPr>
          <a:xfrm>
            <a:off x="4360063" y="1870070"/>
            <a:ext cx="188786" cy="160927"/>
          </a:xfrm>
          <a:custGeom>
            <a:rect b="b" l="l" r="r" t="t"/>
            <a:pathLst>
              <a:path extrusionOk="0" h="4627" w="5428">
                <a:moveTo>
                  <a:pt x="5383" y="0"/>
                </a:moveTo>
                <a:cubicBezTo>
                  <a:pt x="1" y="445"/>
                  <a:pt x="2136" y="4626"/>
                  <a:pt x="2136" y="4626"/>
                </a:cubicBezTo>
                <a:cubicBezTo>
                  <a:pt x="2670" y="2135"/>
                  <a:pt x="5428" y="2046"/>
                  <a:pt x="5428" y="2046"/>
                </a:cubicBezTo>
                <a:lnTo>
                  <a:pt x="538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 name="Google Shape;455;p29"/>
          <p:cNvGrpSpPr/>
          <p:nvPr/>
        </p:nvGrpSpPr>
        <p:grpSpPr>
          <a:xfrm>
            <a:off x="3006848" y="4225700"/>
            <a:ext cx="283802" cy="270784"/>
            <a:chOff x="7138586" y="1144275"/>
            <a:chExt cx="283802" cy="270784"/>
          </a:xfrm>
        </p:grpSpPr>
        <p:sp>
          <p:nvSpPr>
            <p:cNvPr id="456" name="Google Shape;456;p29"/>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9"/>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 name="Google Shape;458;p29"/>
          <p:cNvGrpSpPr/>
          <p:nvPr/>
        </p:nvGrpSpPr>
        <p:grpSpPr>
          <a:xfrm>
            <a:off x="5514612" y="847191"/>
            <a:ext cx="286731" cy="271955"/>
            <a:chOff x="6533437" y="1332516"/>
            <a:chExt cx="286731" cy="271955"/>
          </a:xfrm>
        </p:grpSpPr>
        <p:sp>
          <p:nvSpPr>
            <p:cNvPr id="459" name="Google Shape;459;p29"/>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9"/>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 name="Google Shape;461;p29"/>
          <p:cNvSpPr/>
          <p:nvPr/>
        </p:nvSpPr>
        <p:spPr>
          <a:xfrm>
            <a:off x="3669450" y="978283"/>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9"/>
          <p:cNvSpPr/>
          <p:nvPr/>
        </p:nvSpPr>
        <p:spPr>
          <a:xfrm>
            <a:off x="8086250" y="2445788"/>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9"/>
          <p:cNvSpPr/>
          <p:nvPr/>
        </p:nvSpPr>
        <p:spPr>
          <a:xfrm>
            <a:off x="1863050" y="847188"/>
            <a:ext cx="111225" cy="136800"/>
          </a:xfrm>
          <a:custGeom>
            <a:rect b="b" l="l" r="r" t="t"/>
            <a:pathLst>
              <a:path extrusionOk="0" h="5472" w="4449">
                <a:moveTo>
                  <a:pt x="2225" y="1"/>
                </a:moveTo>
                <a:cubicBezTo>
                  <a:pt x="2136" y="1335"/>
                  <a:pt x="1246" y="2403"/>
                  <a:pt x="0" y="2759"/>
                </a:cubicBezTo>
                <a:cubicBezTo>
                  <a:pt x="1246" y="3114"/>
                  <a:pt x="2136" y="4182"/>
                  <a:pt x="2225" y="5472"/>
                </a:cubicBezTo>
                <a:cubicBezTo>
                  <a:pt x="2314" y="4182"/>
                  <a:pt x="3203" y="3070"/>
                  <a:pt x="4449" y="2714"/>
                </a:cubicBezTo>
                <a:cubicBezTo>
                  <a:pt x="3203" y="2403"/>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9"/>
          <p:cNvSpPr/>
          <p:nvPr/>
        </p:nvSpPr>
        <p:spPr>
          <a:xfrm>
            <a:off x="5346138" y="1908825"/>
            <a:ext cx="67850" cy="83425"/>
          </a:xfrm>
          <a:custGeom>
            <a:rect b="b" l="l" r="r" t="t"/>
            <a:pathLst>
              <a:path extrusionOk="0" h="3337" w="2714">
                <a:moveTo>
                  <a:pt x="1335" y="0"/>
                </a:moveTo>
                <a:cubicBezTo>
                  <a:pt x="1290" y="801"/>
                  <a:pt x="756" y="1468"/>
                  <a:pt x="0" y="1646"/>
                </a:cubicBezTo>
                <a:cubicBezTo>
                  <a:pt x="756" y="1868"/>
                  <a:pt x="1290" y="2536"/>
                  <a:pt x="1379" y="3336"/>
                </a:cubicBezTo>
                <a:cubicBezTo>
                  <a:pt x="1424" y="2536"/>
                  <a:pt x="1957" y="1868"/>
                  <a:pt x="2714" y="1646"/>
                </a:cubicBezTo>
                <a:cubicBezTo>
                  <a:pt x="1957" y="1424"/>
                  <a:pt x="1424" y="756"/>
                  <a:pt x="13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9"/>
          <p:cNvSpPr/>
          <p:nvPr/>
        </p:nvSpPr>
        <p:spPr>
          <a:xfrm>
            <a:off x="5345575" y="409300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 name="Google Shape;466;p29"/>
          <p:cNvGrpSpPr/>
          <p:nvPr/>
        </p:nvGrpSpPr>
        <p:grpSpPr>
          <a:xfrm>
            <a:off x="5570244" y="1308262"/>
            <a:ext cx="2478385" cy="3121330"/>
            <a:chOff x="3633175" y="1396375"/>
            <a:chExt cx="2050625" cy="2582600"/>
          </a:xfrm>
        </p:grpSpPr>
        <p:sp>
          <p:nvSpPr>
            <p:cNvPr id="467" name="Google Shape;467;p29"/>
            <p:cNvSpPr/>
            <p:nvPr/>
          </p:nvSpPr>
          <p:spPr>
            <a:xfrm>
              <a:off x="4274825" y="1396375"/>
              <a:ext cx="1057575" cy="1035800"/>
            </a:xfrm>
            <a:custGeom>
              <a:rect b="b" l="l" r="r" t="t"/>
              <a:pathLst>
                <a:path extrusionOk="0" h="41432" w="42303">
                  <a:moveTo>
                    <a:pt x="20425" y="0"/>
                  </a:moveTo>
                  <a:cubicBezTo>
                    <a:pt x="17799" y="0"/>
                    <a:pt x="15179" y="581"/>
                    <a:pt x="12633" y="1308"/>
                  </a:cubicBezTo>
                  <a:cubicBezTo>
                    <a:pt x="10631" y="1886"/>
                    <a:pt x="8585" y="2598"/>
                    <a:pt x="7028" y="4021"/>
                  </a:cubicBezTo>
                  <a:cubicBezTo>
                    <a:pt x="5916" y="5133"/>
                    <a:pt x="5027" y="6423"/>
                    <a:pt x="4360" y="7847"/>
                  </a:cubicBezTo>
                  <a:cubicBezTo>
                    <a:pt x="2180" y="12073"/>
                    <a:pt x="445" y="16610"/>
                    <a:pt x="223" y="21369"/>
                  </a:cubicBezTo>
                  <a:cubicBezTo>
                    <a:pt x="0" y="26084"/>
                    <a:pt x="1424" y="31066"/>
                    <a:pt x="4849" y="34358"/>
                  </a:cubicBezTo>
                  <a:cubicBezTo>
                    <a:pt x="7384" y="36760"/>
                    <a:pt x="10720" y="38094"/>
                    <a:pt x="13968" y="39340"/>
                  </a:cubicBezTo>
                  <a:cubicBezTo>
                    <a:pt x="16670" y="40386"/>
                    <a:pt x="19415" y="41432"/>
                    <a:pt x="22286" y="41432"/>
                  </a:cubicBezTo>
                  <a:cubicBezTo>
                    <a:pt x="22345" y="41432"/>
                    <a:pt x="22404" y="41431"/>
                    <a:pt x="22464" y="41430"/>
                  </a:cubicBezTo>
                  <a:cubicBezTo>
                    <a:pt x="25080" y="41430"/>
                    <a:pt x="27667" y="40545"/>
                    <a:pt x="30248" y="40545"/>
                  </a:cubicBezTo>
                  <a:cubicBezTo>
                    <a:pt x="30782" y="40545"/>
                    <a:pt x="31315" y="40583"/>
                    <a:pt x="31849" y="40674"/>
                  </a:cubicBezTo>
                  <a:cubicBezTo>
                    <a:pt x="34340" y="35781"/>
                    <a:pt x="38610" y="31822"/>
                    <a:pt x="40256" y="26574"/>
                  </a:cubicBezTo>
                  <a:cubicBezTo>
                    <a:pt x="42302" y="20079"/>
                    <a:pt x="39767" y="12829"/>
                    <a:pt x="35319" y="7669"/>
                  </a:cubicBezTo>
                  <a:cubicBezTo>
                    <a:pt x="31760" y="3532"/>
                    <a:pt x="26734" y="329"/>
                    <a:pt x="21218" y="18"/>
                  </a:cubicBezTo>
                  <a:cubicBezTo>
                    <a:pt x="20954" y="6"/>
                    <a:pt x="20689" y="0"/>
                    <a:pt x="20425"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9"/>
            <p:cNvSpPr/>
            <p:nvPr/>
          </p:nvSpPr>
          <p:spPr>
            <a:xfrm>
              <a:off x="4427175" y="1877325"/>
              <a:ext cx="775100" cy="454950"/>
            </a:xfrm>
            <a:custGeom>
              <a:rect b="b" l="l" r="r" t="t"/>
              <a:pathLst>
                <a:path extrusionOk="0" h="18198" w="31004">
                  <a:moveTo>
                    <a:pt x="19861" y="1"/>
                  </a:moveTo>
                  <a:cubicBezTo>
                    <a:pt x="14408" y="1"/>
                    <a:pt x="8904" y="533"/>
                    <a:pt x="3826" y="2443"/>
                  </a:cubicBezTo>
                  <a:cubicBezTo>
                    <a:pt x="2892" y="2709"/>
                    <a:pt x="2046" y="3199"/>
                    <a:pt x="1335" y="3866"/>
                  </a:cubicBezTo>
                  <a:cubicBezTo>
                    <a:pt x="445" y="4889"/>
                    <a:pt x="0" y="6224"/>
                    <a:pt x="89" y="7558"/>
                  </a:cubicBezTo>
                  <a:cubicBezTo>
                    <a:pt x="178" y="10805"/>
                    <a:pt x="2269" y="13741"/>
                    <a:pt x="4938" y="15476"/>
                  </a:cubicBezTo>
                  <a:cubicBezTo>
                    <a:pt x="7651" y="17255"/>
                    <a:pt x="10943" y="17967"/>
                    <a:pt x="14145" y="18145"/>
                  </a:cubicBezTo>
                  <a:cubicBezTo>
                    <a:pt x="14718" y="18179"/>
                    <a:pt x="15295" y="18197"/>
                    <a:pt x="15871" y="18197"/>
                  </a:cubicBezTo>
                  <a:cubicBezTo>
                    <a:pt x="19054" y="18197"/>
                    <a:pt x="22250" y="17636"/>
                    <a:pt x="24999" y="16054"/>
                  </a:cubicBezTo>
                  <a:cubicBezTo>
                    <a:pt x="28246" y="14230"/>
                    <a:pt x="30826" y="10850"/>
                    <a:pt x="30915" y="7113"/>
                  </a:cubicBezTo>
                  <a:cubicBezTo>
                    <a:pt x="31004" y="5023"/>
                    <a:pt x="30248" y="2843"/>
                    <a:pt x="28602" y="1553"/>
                  </a:cubicBezTo>
                  <a:cubicBezTo>
                    <a:pt x="26956" y="263"/>
                    <a:pt x="24688" y="85"/>
                    <a:pt x="22553" y="41"/>
                  </a:cubicBezTo>
                  <a:cubicBezTo>
                    <a:pt x="21658" y="15"/>
                    <a:pt x="20760" y="1"/>
                    <a:pt x="19861"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9"/>
            <p:cNvSpPr/>
            <p:nvPr/>
          </p:nvSpPr>
          <p:spPr>
            <a:xfrm>
              <a:off x="4150275" y="2571125"/>
              <a:ext cx="220200" cy="197975"/>
            </a:xfrm>
            <a:custGeom>
              <a:rect b="b" l="l" r="r" t="t"/>
              <a:pathLst>
                <a:path extrusionOk="0" h="7919" w="8808">
                  <a:moveTo>
                    <a:pt x="7918" y="1"/>
                  </a:moveTo>
                  <a:cubicBezTo>
                    <a:pt x="7696" y="45"/>
                    <a:pt x="6050" y="668"/>
                    <a:pt x="5827" y="801"/>
                  </a:cubicBezTo>
                  <a:cubicBezTo>
                    <a:pt x="5257" y="972"/>
                    <a:pt x="4669" y="1052"/>
                    <a:pt x="4085" y="1052"/>
                  </a:cubicBezTo>
                  <a:cubicBezTo>
                    <a:pt x="3758" y="1052"/>
                    <a:pt x="3433" y="1027"/>
                    <a:pt x="3114" y="979"/>
                  </a:cubicBezTo>
                  <a:cubicBezTo>
                    <a:pt x="2913" y="960"/>
                    <a:pt x="2710" y="949"/>
                    <a:pt x="2507" y="949"/>
                  </a:cubicBezTo>
                  <a:cubicBezTo>
                    <a:pt x="1769" y="949"/>
                    <a:pt x="1039" y="1094"/>
                    <a:pt x="445" y="1513"/>
                  </a:cubicBezTo>
                  <a:cubicBezTo>
                    <a:pt x="223" y="1735"/>
                    <a:pt x="0" y="2091"/>
                    <a:pt x="223" y="2314"/>
                  </a:cubicBezTo>
                  <a:cubicBezTo>
                    <a:pt x="313" y="2430"/>
                    <a:pt x="438" y="2467"/>
                    <a:pt x="580" y="2467"/>
                  </a:cubicBezTo>
                  <a:cubicBezTo>
                    <a:pt x="835" y="2467"/>
                    <a:pt x="1147" y="2346"/>
                    <a:pt x="1420" y="2346"/>
                  </a:cubicBezTo>
                  <a:cubicBezTo>
                    <a:pt x="1516" y="2346"/>
                    <a:pt x="1608" y="2361"/>
                    <a:pt x="1691" y="2403"/>
                  </a:cubicBezTo>
                  <a:cubicBezTo>
                    <a:pt x="1913" y="2625"/>
                    <a:pt x="1958" y="2936"/>
                    <a:pt x="1824" y="3203"/>
                  </a:cubicBezTo>
                  <a:cubicBezTo>
                    <a:pt x="1691" y="3470"/>
                    <a:pt x="1468" y="3692"/>
                    <a:pt x="1246" y="3870"/>
                  </a:cubicBezTo>
                  <a:cubicBezTo>
                    <a:pt x="979" y="4093"/>
                    <a:pt x="801" y="4404"/>
                    <a:pt x="668" y="4716"/>
                  </a:cubicBezTo>
                  <a:cubicBezTo>
                    <a:pt x="579" y="5071"/>
                    <a:pt x="668" y="5427"/>
                    <a:pt x="935" y="5694"/>
                  </a:cubicBezTo>
                  <a:cubicBezTo>
                    <a:pt x="1064" y="5787"/>
                    <a:pt x="1209" y="5833"/>
                    <a:pt x="1351" y="5833"/>
                  </a:cubicBezTo>
                  <a:cubicBezTo>
                    <a:pt x="1522" y="5833"/>
                    <a:pt x="1688" y="5765"/>
                    <a:pt x="1813" y="5629"/>
                  </a:cubicBezTo>
                  <a:lnTo>
                    <a:pt x="1813" y="5629"/>
                  </a:lnTo>
                  <a:cubicBezTo>
                    <a:pt x="1547" y="5982"/>
                    <a:pt x="1482" y="6475"/>
                    <a:pt x="1691" y="6851"/>
                  </a:cubicBezTo>
                  <a:cubicBezTo>
                    <a:pt x="1805" y="7056"/>
                    <a:pt x="2048" y="7168"/>
                    <a:pt x="2281" y="7168"/>
                  </a:cubicBezTo>
                  <a:cubicBezTo>
                    <a:pt x="2503" y="7168"/>
                    <a:pt x="2716" y="7067"/>
                    <a:pt x="2803" y="6851"/>
                  </a:cubicBezTo>
                  <a:lnTo>
                    <a:pt x="2803" y="6851"/>
                  </a:lnTo>
                  <a:cubicBezTo>
                    <a:pt x="2587" y="7416"/>
                    <a:pt x="3040" y="7802"/>
                    <a:pt x="3470" y="7802"/>
                  </a:cubicBezTo>
                  <a:cubicBezTo>
                    <a:pt x="3751" y="7802"/>
                    <a:pt x="4022" y="7637"/>
                    <a:pt x="4093" y="7251"/>
                  </a:cubicBezTo>
                  <a:lnTo>
                    <a:pt x="4093" y="7251"/>
                  </a:lnTo>
                  <a:cubicBezTo>
                    <a:pt x="4048" y="7562"/>
                    <a:pt x="4271" y="7874"/>
                    <a:pt x="4582" y="7918"/>
                  </a:cubicBezTo>
                  <a:cubicBezTo>
                    <a:pt x="4893" y="7918"/>
                    <a:pt x="5205" y="7740"/>
                    <a:pt x="5383" y="7473"/>
                  </a:cubicBezTo>
                  <a:cubicBezTo>
                    <a:pt x="5561" y="7207"/>
                    <a:pt x="6361" y="6584"/>
                    <a:pt x="6495" y="6272"/>
                  </a:cubicBezTo>
                  <a:cubicBezTo>
                    <a:pt x="6628" y="5872"/>
                    <a:pt x="5961" y="5739"/>
                    <a:pt x="6272" y="5561"/>
                  </a:cubicBezTo>
                  <a:cubicBezTo>
                    <a:pt x="7918" y="4582"/>
                    <a:pt x="6361" y="3737"/>
                    <a:pt x="8808" y="2447"/>
                  </a:cubicBezTo>
                  <a:lnTo>
                    <a:pt x="7918" y="1"/>
                  </a:ln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9"/>
            <p:cNvSpPr/>
            <p:nvPr/>
          </p:nvSpPr>
          <p:spPr>
            <a:xfrm>
              <a:off x="3669875" y="2593450"/>
              <a:ext cx="848500" cy="599325"/>
            </a:xfrm>
            <a:custGeom>
              <a:rect b="b" l="l" r="r" t="t"/>
              <a:pathLst>
                <a:path extrusionOk="0" h="23973" w="33940">
                  <a:moveTo>
                    <a:pt x="15803" y="0"/>
                  </a:moveTo>
                  <a:cubicBezTo>
                    <a:pt x="8991" y="0"/>
                    <a:pt x="2662" y="4323"/>
                    <a:pt x="445" y="11118"/>
                  </a:cubicBezTo>
                  <a:cubicBezTo>
                    <a:pt x="267" y="11696"/>
                    <a:pt x="134" y="12274"/>
                    <a:pt x="0" y="12852"/>
                  </a:cubicBezTo>
                  <a:cubicBezTo>
                    <a:pt x="623" y="12986"/>
                    <a:pt x="1201" y="13164"/>
                    <a:pt x="1780" y="13342"/>
                  </a:cubicBezTo>
                  <a:cubicBezTo>
                    <a:pt x="3136" y="6520"/>
                    <a:pt x="9155" y="1839"/>
                    <a:pt x="15804" y="1839"/>
                  </a:cubicBezTo>
                  <a:cubicBezTo>
                    <a:pt x="17003" y="1839"/>
                    <a:pt x="18222" y="1991"/>
                    <a:pt x="19439" y="2310"/>
                  </a:cubicBezTo>
                  <a:cubicBezTo>
                    <a:pt x="27401" y="4401"/>
                    <a:pt x="31938" y="12763"/>
                    <a:pt x="29403" y="20592"/>
                  </a:cubicBezTo>
                  <a:cubicBezTo>
                    <a:pt x="29091" y="21526"/>
                    <a:pt x="28691" y="22416"/>
                    <a:pt x="28202" y="23261"/>
                  </a:cubicBezTo>
                  <a:cubicBezTo>
                    <a:pt x="28780" y="23483"/>
                    <a:pt x="29358" y="23706"/>
                    <a:pt x="29936" y="23973"/>
                  </a:cubicBezTo>
                  <a:cubicBezTo>
                    <a:pt x="30426" y="23083"/>
                    <a:pt x="30826" y="22149"/>
                    <a:pt x="31182" y="21170"/>
                  </a:cubicBezTo>
                  <a:cubicBezTo>
                    <a:pt x="33940" y="12674"/>
                    <a:pt x="29314" y="3556"/>
                    <a:pt x="20818" y="798"/>
                  </a:cubicBezTo>
                  <a:cubicBezTo>
                    <a:pt x="19152" y="257"/>
                    <a:pt x="17463" y="0"/>
                    <a:pt x="158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9"/>
            <p:cNvSpPr/>
            <p:nvPr/>
          </p:nvSpPr>
          <p:spPr>
            <a:xfrm>
              <a:off x="3633175" y="2896675"/>
              <a:ext cx="840725" cy="418725"/>
            </a:xfrm>
            <a:custGeom>
              <a:rect b="b" l="l" r="r" t="t"/>
              <a:pathLst>
                <a:path extrusionOk="0" h="16749" w="33629">
                  <a:moveTo>
                    <a:pt x="2059" y="1"/>
                  </a:moveTo>
                  <a:cubicBezTo>
                    <a:pt x="1010" y="1"/>
                    <a:pt x="375" y="175"/>
                    <a:pt x="267" y="545"/>
                  </a:cubicBezTo>
                  <a:cubicBezTo>
                    <a:pt x="0" y="1257"/>
                    <a:pt x="1913" y="7129"/>
                    <a:pt x="1735" y="7618"/>
                  </a:cubicBezTo>
                  <a:cubicBezTo>
                    <a:pt x="1290" y="8952"/>
                    <a:pt x="6762" y="11977"/>
                    <a:pt x="13968" y="14290"/>
                  </a:cubicBezTo>
                  <a:cubicBezTo>
                    <a:pt x="18845" y="15856"/>
                    <a:pt x="23253" y="16749"/>
                    <a:pt x="25731" y="16749"/>
                  </a:cubicBezTo>
                  <a:cubicBezTo>
                    <a:pt x="26915" y="16749"/>
                    <a:pt x="27658" y="16545"/>
                    <a:pt x="27801" y="16114"/>
                  </a:cubicBezTo>
                  <a:cubicBezTo>
                    <a:pt x="27979" y="15669"/>
                    <a:pt x="32961" y="12022"/>
                    <a:pt x="33184" y="11310"/>
                  </a:cubicBezTo>
                  <a:cubicBezTo>
                    <a:pt x="33629" y="9931"/>
                    <a:pt x="26600" y="6461"/>
                    <a:pt x="17526" y="3481"/>
                  </a:cubicBezTo>
                  <a:cubicBezTo>
                    <a:pt x="10854" y="1300"/>
                    <a:pt x="4919" y="1"/>
                    <a:pt x="205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9"/>
            <p:cNvSpPr/>
            <p:nvPr/>
          </p:nvSpPr>
          <p:spPr>
            <a:xfrm>
              <a:off x="3647625" y="2910525"/>
              <a:ext cx="796250" cy="285375"/>
            </a:xfrm>
            <a:custGeom>
              <a:rect b="b" l="l" r="r" t="t"/>
              <a:pathLst>
                <a:path extrusionOk="0" h="11415" w="31850">
                  <a:moveTo>
                    <a:pt x="2667" y="0"/>
                  </a:moveTo>
                  <a:cubicBezTo>
                    <a:pt x="1417" y="0"/>
                    <a:pt x="639" y="212"/>
                    <a:pt x="490" y="659"/>
                  </a:cubicBezTo>
                  <a:cubicBezTo>
                    <a:pt x="1" y="2126"/>
                    <a:pt x="6539" y="5552"/>
                    <a:pt x="15035" y="8354"/>
                  </a:cubicBezTo>
                  <a:cubicBezTo>
                    <a:pt x="20979" y="10304"/>
                    <a:pt x="26319" y="11414"/>
                    <a:pt x="29182" y="11414"/>
                  </a:cubicBezTo>
                  <a:cubicBezTo>
                    <a:pt x="30433" y="11414"/>
                    <a:pt x="31211" y="11202"/>
                    <a:pt x="31360" y="10756"/>
                  </a:cubicBezTo>
                  <a:cubicBezTo>
                    <a:pt x="31850" y="9288"/>
                    <a:pt x="25311" y="5818"/>
                    <a:pt x="16770" y="3061"/>
                  </a:cubicBezTo>
                  <a:cubicBezTo>
                    <a:pt x="10858" y="1110"/>
                    <a:pt x="5527" y="0"/>
                    <a:pt x="2667"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9"/>
            <p:cNvSpPr/>
            <p:nvPr/>
          </p:nvSpPr>
          <p:spPr>
            <a:xfrm>
              <a:off x="3692100" y="2938850"/>
              <a:ext cx="676150" cy="236500"/>
            </a:xfrm>
            <a:custGeom>
              <a:rect b="b" l="l" r="r" t="t"/>
              <a:pathLst>
                <a:path extrusionOk="0" h="9460" w="27046">
                  <a:moveTo>
                    <a:pt x="1767" y="1"/>
                  </a:moveTo>
                  <a:cubicBezTo>
                    <a:pt x="950" y="1"/>
                    <a:pt x="451" y="134"/>
                    <a:pt x="357" y="415"/>
                  </a:cubicBezTo>
                  <a:cubicBezTo>
                    <a:pt x="1" y="1527"/>
                    <a:pt x="5606" y="4330"/>
                    <a:pt x="12901" y="6687"/>
                  </a:cubicBezTo>
                  <a:cubicBezTo>
                    <a:pt x="18239" y="8423"/>
                    <a:pt x="22998" y="9459"/>
                    <a:pt x="25279" y="9459"/>
                  </a:cubicBezTo>
                  <a:cubicBezTo>
                    <a:pt x="26097" y="9459"/>
                    <a:pt x="26596" y="9326"/>
                    <a:pt x="26690" y="9045"/>
                  </a:cubicBezTo>
                  <a:cubicBezTo>
                    <a:pt x="27046" y="7977"/>
                    <a:pt x="21441" y="5130"/>
                    <a:pt x="14146" y="2773"/>
                  </a:cubicBezTo>
                  <a:cubicBezTo>
                    <a:pt x="8808" y="1037"/>
                    <a:pt x="4049" y="1"/>
                    <a:pt x="1767"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9"/>
            <p:cNvSpPr/>
            <p:nvPr/>
          </p:nvSpPr>
          <p:spPr>
            <a:xfrm>
              <a:off x="3991250" y="2823650"/>
              <a:ext cx="205750" cy="213475"/>
            </a:xfrm>
            <a:custGeom>
              <a:rect b="b" l="l" r="r" t="t"/>
              <a:pathLst>
                <a:path extrusionOk="0" h="8539" w="8230">
                  <a:moveTo>
                    <a:pt x="1524" y="1"/>
                  </a:moveTo>
                  <a:cubicBezTo>
                    <a:pt x="716" y="1"/>
                    <a:pt x="9" y="663"/>
                    <a:pt x="45" y="1554"/>
                  </a:cubicBezTo>
                  <a:cubicBezTo>
                    <a:pt x="1" y="3511"/>
                    <a:pt x="178" y="5424"/>
                    <a:pt x="490" y="7336"/>
                  </a:cubicBezTo>
                  <a:cubicBezTo>
                    <a:pt x="627" y="8056"/>
                    <a:pt x="1266" y="8538"/>
                    <a:pt x="1959" y="8538"/>
                  </a:cubicBezTo>
                  <a:cubicBezTo>
                    <a:pt x="2165" y="8538"/>
                    <a:pt x="2376" y="8496"/>
                    <a:pt x="2580" y="8404"/>
                  </a:cubicBezTo>
                  <a:cubicBezTo>
                    <a:pt x="4449" y="7603"/>
                    <a:pt x="6139" y="6447"/>
                    <a:pt x="7562" y="5023"/>
                  </a:cubicBezTo>
                  <a:cubicBezTo>
                    <a:pt x="8230" y="4356"/>
                    <a:pt x="8141" y="3199"/>
                    <a:pt x="7340" y="2710"/>
                  </a:cubicBezTo>
                  <a:cubicBezTo>
                    <a:pt x="5694" y="1687"/>
                    <a:pt x="3959" y="842"/>
                    <a:pt x="2136" y="130"/>
                  </a:cubicBezTo>
                  <a:cubicBezTo>
                    <a:pt x="1932" y="42"/>
                    <a:pt x="1725" y="1"/>
                    <a:pt x="1524"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9"/>
            <p:cNvSpPr/>
            <p:nvPr/>
          </p:nvSpPr>
          <p:spPr>
            <a:xfrm>
              <a:off x="4017950" y="2843575"/>
              <a:ext cx="159025" cy="180175"/>
            </a:xfrm>
            <a:custGeom>
              <a:rect b="b" l="l" r="r" t="t"/>
              <a:pathLst>
                <a:path extrusionOk="0" h="7207" w="6361">
                  <a:moveTo>
                    <a:pt x="311" y="0"/>
                  </a:moveTo>
                  <a:lnTo>
                    <a:pt x="0" y="223"/>
                  </a:lnTo>
                  <a:cubicBezTo>
                    <a:pt x="1379" y="2180"/>
                    <a:pt x="1512" y="4760"/>
                    <a:pt x="400" y="6895"/>
                  </a:cubicBezTo>
                  <a:lnTo>
                    <a:pt x="801" y="7206"/>
                  </a:lnTo>
                  <a:cubicBezTo>
                    <a:pt x="1499" y="4988"/>
                    <a:pt x="3487" y="3529"/>
                    <a:pt x="5750" y="3529"/>
                  </a:cubicBezTo>
                  <a:cubicBezTo>
                    <a:pt x="5937" y="3529"/>
                    <a:pt x="6126" y="3539"/>
                    <a:pt x="6316" y="3559"/>
                  </a:cubicBezTo>
                  <a:lnTo>
                    <a:pt x="6361" y="3248"/>
                  </a:lnTo>
                  <a:cubicBezTo>
                    <a:pt x="4938" y="3203"/>
                    <a:pt x="3870" y="3248"/>
                    <a:pt x="2624" y="2580"/>
                  </a:cubicBezTo>
                  <a:cubicBezTo>
                    <a:pt x="1601" y="2002"/>
                    <a:pt x="801" y="1068"/>
                    <a:pt x="311"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9"/>
            <p:cNvSpPr/>
            <p:nvPr/>
          </p:nvSpPr>
          <p:spPr>
            <a:xfrm>
              <a:off x="4046850" y="2898075"/>
              <a:ext cx="62300" cy="61900"/>
            </a:xfrm>
            <a:custGeom>
              <a:rect b="b" l="l" r="r" t="t"/>
              <a:pathLst>
                <a:path extrusionOk="0" h="2476" w="2492">
                  <a:moveTo>
                    <a:pt x="356" y="0"/>
                  </a:moveTo>
                  <a:cubicBezTo>
                    <a:pt x="223" y="0"/>
                    <a:pt x="134" y="45"/>
                    <a:pt x="90" y="178"/>
                  </a:cubicBezTo>
                  <a:cubicBezTo>
                    <a:pt x="1" y="267"/>
                    <a:pt x="90" y="400"/>
                    <a:pt x="179" y="534"/>
                  </a:cubicBezTo>
                  <a:cubicBezTo>
                    <a:pt x="356" y="890"/>
                    <a:pt x="401" y="1290"/>
                    <a:pt x="356" y="1690"/>
                  </a:cubicBezTo>
                  <a:cubicBezTo>
                    <a:pt x="312" y="1824"/>
                    <a:pt x="267" y="1957"/>
                    <a:pt x="267" y="2135"/>
                  </a:cubicBezTo>
                  <a:cubicBezTo>
                    <a:pt x="267" y="2269"/>
                    <a:pt x="356" y="2402"/>
                    <a:pt x="490" y="2447"/>
                  </a:cubicBezTo>
                  <a:cubicBezTo>
                    <a:pt x="527" y="2465"/>
                    <a:pt x="571" y="2476"/>
                    <a:pt x="617" y="2476"/>
                  </a:cubicBezTo>
                  <a:cubicBezTo>
                    <a:pt x="682" y="2476"/>
                    <a:pt x="749" y="2454"/>
                    <a:pt x="801" y="2402"/>
                  </a:cubicBezTo>
                  <a:cubicBezTo>
                    <a:pt x="1246" y="2224"/>
                    <a:pt x="1468" y="1690"/>
                    <a:pt x="1913" y="1601"/>
                  </a:cubicBezTo>
                  <a:cubicBezTo>
                    <a:pt x="2091" y="1557"/>
                    <a:pt x="2314" y="1601"/>
                    <a:pt x="2403" y="1468"/>
                  </a:cubicBezTo>
                  <a:cubicBezTo>
                    <a:pt x="2492" y="1335"/>
                    <a:pt x="2447" y="1112"/>
                    <a:pt x="2314" y="1023"/>
                  </a:cubicBezTo>
                  <a:cubicBezTo>
                    <a:pt x="2180" y="934"/>
                    <a:pt x="2002" y="890"/>
                    <a:pt x="1869" y="890"/>
                  </a:cubicBezTo>
                  <a:cubicBezTo>
                    <a:pt x="1817" y="903"/>
                    <a:pt x="1765" y="908"/>
                    <a:pt x="1714" y="908"/>
                  </a:cubicBezTo>
                  <a:cubicBezTo>
                    <a:pt x="1590" y="908"/>
                    <a:pt x="1474" y="877"/>
                    <a:pt x="1380" y="845"/>
                  </a:cubicBezTo>
                  <a:cubicBezTo>
                    <a:pt x="1068" y="756"/>
                    <a:pt x="890" y="400"/>
                    <a:pt x="623" y="178"/>
                  </a:cubicBezTo>
                  <a:cubicBezTo>
                    <a:pt x="534" y="89"/>
                    <a:pt x="445" y="45"/>
                    <a:pt x="356"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9"/>
            <p:cNvSpPr/>
            <p:nvPr/>
          </p:nvSpPr>
          <p:spPr>
            <a:xfrm>
              <a:off x="4088000" y="2956175"/>
              <a:ext cx="224650" cy="201850"/>
            </a:xfrm>
            <a:custGeom>
              <a:rect b="b" l="l" r="r" t="t"/>
              <a:pathLst>
                <a:path extrusionOk="0" h="8074" w="8986">
                  <a:moveTo>
                    <a:pt x="4493" y="0"/>
                  </a:moveTo>
                  <a:cubicBezTo>
                    <a:pt x="4004" y="0"/>
                    <a:pt x="3514" y="234"/>
                    <a:pt x="3203" y="701"/>
                  </a:cubicBezTo>
                  <a:cubicBezTo>
                    <a:pt x="2136" y="2302"/>
                    <a:pt x="1157" y="3992"/>
                    <a:pt x="356" y="5727"/>
                  </a:cubicBezTo>
                  <a:cubicBezTo>
                    <a:pt x="0" y="6617"/>
                    <a:pt x="534" y="7595"/>
                    <a:pt x="1468" y="7773"/>
                  </a:cubicBezTo>
                  <a:cubicBezTo>
                    <a:pt x="2469" y="7974"/>
                    <a:pt x="3481" y="8074"/>
                    <a:pt x="4493" y="8074"/>
                  </a:cubicBezTo>
                  <a:cubicBezTo>
                    <a:pt x="5505" y="8074"/>
                    <a:pt x="6517" y="7974"/>
                    <a:pt x="7518" y="7773"/>
                  </a:cubicBezTo>
                  <a:cubicBezTo>
                    <a:pt x="8452" y="7595"/>
                    <a:pt x="8986" y="6617"/>
                    <a:pt x="8630" y="5727"/>
                  </a:cubicBezTo>
                  <a:cubicBezTo>
                    <a:pt x="7829" y="3992"/>
                    <a:pt x="6851" y="2302"/>
                    <a:pt x="5783" y="701"/>
                  </a:cubicBezTo>
                  <a:cubicBezTo>
                    <a:pt x="5472" y="234"/>
                    <a:pt x="4982" y="0"/>
                    <a:pt x="4493"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9"/>
            <p:cNvSpPr/>
            <p:nvPr/>
          </p:nvSpPr>
          <p:spPr>
            <a:xfrm>
              <a:off x="4112475" y="2977025"/>
              <a:ext cx="174600" cy="156825"/>
            </a:xfrm>
            <a:custGeom>
              <a:rect b="b" l="l" r="r" t="t"/>
              <a:pathLst>
                <a:path extrusionOk="0" h="6273" w="6984">
                  <a:moveTo>
                    <a:pt x="3381" y="0"/>
                  </a:moveTo>
                  <a:cubicBezTo>
                    <a:pt x="3425" y="2402"/>
                    <a:pt x="2135" y="4626"/>
                    <a:pt x="0" y="5783"/>
                  </a:cubicBezTo>
                  <a:lnTo>
                    <a:pt x="178" y="6183"/>
                  </a:lnTo>
                  <a:cubicBezTo>
                    <a:pt x="1121" y="5438"/>
                    <a:pt x="2269" y="5060"/>
                    <a:pt x="3420" y="5060"/>
                  </a:cubicBezTo>
                  <a:cubicBezTo>
                    <a:pt x="4604" y="5060"/>
                    <a:pt x="5791" y="5460"/>
                    <a:pt x="6761" y="6272"/>
                  </a:cubicBezTo>
                  <a:lnTo>
                    <a:pt x="6984" y="6094"/>
                  </a:lnTo>
                  <a:cubicBezTo>
                    <a:pt x="5827" y="5249"/>
                    <a:pt x="4893" y="4671"/>
                    <a:pt x="4270" y="3425"/>
                  </a:cubicBezTo>
                  <a:cubicBezTo>
                    <a:pt x="3736" y="2358"/>
                    <a:pt x="3559" y="1157"/>
                    <a:pt x="3781"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9"/>
            <p:cNvSpPr/>
            <p:nvPr/>
          </p:nvSpPr>
          <p:spPr>
            <a:xfrm>
              <a:off x="4168075" y="3036900"/>
              <a:ext cx="61175" cy="61575"/>
            </a:xfrm>
            <a:custGeom>
              <a:rect b="b" l="l" r="r" t="t"/>
              <a:pathLst>
                <a:path extrusionOk="0" h="2463" w="2447">
                  <a:moveTo>
                    <a:pt x="1136" y="0"/>
                  </a:moveTo>
                  <a:cubicBezTo>
                    <a:pt x="1098" y="0"/>
                    <a:pt x="1061" y="14"/>
                    <a:pt x="1023" y="52"/>
                  </a:cubicBezTo>
                  <a:cubicBezTo>
                    <a:pt x="890" y="96"/>
                    <a:pt x="890" y="274"/>
                    <a:pt x="890" y="408"/>
                  </a:cubicBezTo>
                  <a:cubicBezTo>
                    <a:pt x="845" y="808"/>
                    <a:pt x="667" y="1164"/>
                    <a:pt x="356" y="1475"/>
                  </a:cubicBezTo>
                  <a:cubicBezTo>
                    <a:pt x="267" y="1564"/>
                    <a:pt x="178" y="1653"/>
                    <a:pt x="89" y="1787"/>
                  </a:cubicBezTo>
                  <a:cubicBezTo>
                    <a:pt x="0" y="1875"/>
                    <a:pt x="0" y="2053"/>
                    <a:pt x="89" y="2187"/>
                  </a:cubicBezTo>
                  <a:cubicBezTo>
                    <a:pt x="134" y="2276"/>
                    <a:pt x="223" y="2320"/>
                    <a:pt x="356" y="2320"/>
                  </a:cubicBezTo>
                  <a:cubicBezTo>
                    <a:pt x="391" y="2324"/>
                    <a:pt x="427" y="2325"/>
                    <a:pt x="463" y="2325"/>
                  </a:cubicBezTo>
                  <a:cubicBezTo>
                    <a:pt x="767" y="2325"/>
                    <a:pt x="1103" y="2214"/>
                    <a:pt x="1406" y="2214"/>
                  </a:cubicBezTo>
                  <a:cubicBezTo>
                    <a:pt x="1522" y="2214"/>
                    <a:pt x="1633" y="2230"/>
                    <a:pt x="1735" y="2276"/>
                  </a:cubicBezTo>
                  <a:cubicBezTo>
                    <a:pt x="1888" y="2353"/>
                    <a:pt x="2042" y="2463"/>
                    <a:pt x="2167" y="2463"/>
                  </a:cubicBezTo>
                  <a:cubicBezTo>
                    <a:pt x="2187" y="2463"/>
                    <a:pt x="2206" y="2460"/>
                    <a:pt x="2224" y="2454"/>
                  </a:cubicBezTo>
                  <a:cubicBezTo>
                    <a:pt x="2402" y="2365"/>
                    <a:pt x="2447" y="2187"/>
                    <a:pt x="2402" y="2009"/>
                  </a:cubicBezTo>
                  <a:cubicBezTo>
                    <a:pt x="2313" y="1875"/>
                    <a:pt x="2224" y="1742"/>
                    <a:pt x="2091" y="1653"/>
                  </a:cubicBezTo>
                  <a:cubicBezTo>
                    <a:pt x="1913" y="1564"/>
                    <a:pt x="1824" y="1475"/>
                    <a:pt x="1690" y="1342"/>
                  </a:cubicBezTo>
                  <a:cubicBezTo>
                    <a:pt x="1468" y="1075"/>
                    <a:pt x="1557" y="674"/>
                    <a:pt x="1468" y="363"/>
                  </a:cubicBezTo>
                  <a:cubicBezTo>
                    <a:pt x="1424" y="230"/>
                    <a:pt x="1379" y="141"/>
                    <a:pt x="1290" y="52"/>
                  </a:cubicBezTo>
                  <a:cubicBezTo>
                    <a:pt x="1239" y="26"/>
                    <a:pt x="1187" y="0"/>
                    <a:pt x="1136"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9"/>
            <p:cNvSpPr/>
            <p:nvPr/>
          </p:nvSpPr>
          <p:spPr>
            <a:xfrm>
              <a:off x="3773300" y="2878650"/>
              <a:ext cx="222925" cy="205350"/>
            </a:xfrm>
            <a:custGeom>
              <a:rect b="b" l="l" r="r" t="t"/>
              <a:pathLst>
                <a:path extrusionOk="0" h="8214" w="8917">
                  <a:moveTo>
                    <a:pt x="7226" y="1"/>
                  </a:moveTo>
                  <a:cubicBezTo>
                    <a:pt x="7147" y="1"/>
                    <a:pt x="7066" y="7"/>
                    <a:pt x="6984" y="21"/>
                  </a:cubicBezTo>
                  <a:cubicBezTo>
                    <a:pt x="5071" y="199"/>
                    <a:pt x="3158" y="555"/>
                    <a:pt x="1290" y="1133"/>
                  </a:cubicBezTo>
                  <a:cubicBezTo>
                    <a:pt x="400" y="1400"/>
                    <a:pt x="0" y="2467"/>
                    <a:pt x="489" y="3313"/>
                  </a:cubicBezTo>
                  <a:cubicBezTo>
                    <a:pt x="1468" y="5047"/>
                    <a:pt x="2802" y="6604"/>
                    <a:pt x="4404" y="7894"/>
                  </a:cubicBezTo>
                  <a:cubicBezTo>
                    <a:pt x="4686" y="8110"/>
                    <a:pt x="5017" y="8214"/>
                    <a:pt x="5345" y="8214"/>
                  </a:cubicBezTo>
                  <a:cubicBezTo>
                    <a:pt x="5896" y="8214"/>
                    <a:pt x="6438" y="7918"/>
                    <a:pt x="6717" y="7360"/>
                  </a:cubicBezTo>
                  <a:cubicBezTo>
                    <a:pt x="7518" y="5626"/>
                    <a:pt x="8140" y="3802"/>
                    <a:pt x="8630" y="1934"/>
                  </a:cubicBezTo>
                  <a:cubicBezTo>
                    <a:pt x="8917" y="948"/>
                    <a:pt x="8181" y="1"/>
                    <a:pt x="7226"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9"/>
            <p:cNvSpPr/>
            <p:nvPr/>
          </p:nvSpPr>
          <p:spPr>
            <a:xfrm>
              <a:off x="3793300" y="2901400"/>
              <a:ext cx="176850" cy="166825"/>
            </a:xfrm>
            <a:custGeom>
              <a:rect b="b" l="l" r="r" t="t"/>
              <a:pathLst>
                <a:path extrusionOk="0" h="6673" w="7074">
                  <a:moveTo>
                    <a:pt x="6851" y="1"/>
                  </a:moveTo>
                  <a:cubicBezTo>
                    <a:pt x="5635" y="1068"/>
                    <a:pt x="4103" y="1641"/>
                    <a:pt x="2544" y="1641"/>
                  </a:cubicBezTo>
                  <a:cubicBezTo>
                    <a:pt x="1765" y="1641"/>
                    <a:pt x="979" y="1498"/>
                    <a:pt x="223" y="1202"/>
                  </a:cubicBezTo>
                  <a:lnTo>
                    <a:pt x="1" y="1646"/>
                  </a:lnTo>
                  <a:cubicBezTo>
                    <a:pt x="2447" y="2091"/>
                    <a:pt x="4227" y="4226"/>
                    <a:pt x="4271" y="6673"/>
                  </a:cubicBezTo>
                  <a:lnTo>
                    <a:pt x="4582" y="6673"/>
                  </a:lnTo>
                  <a:cubicBezTo>
                    <a:pt x="4449" y="5294"/>
                    <a:pt x="4227" y="4182"/>
                    <a:pt x="4805" y="2892"/>
                  </a:cubicBezTo>
                  <a:cubicBezTo>
                    <a:pt x="5250" y="1824"/>
                    <a:pt x="6050" y="890"/>
                    <a:pt x="7073" y="312"/>
                  </a:cubicBezTo>
                  <a:lnTo>
                    <a:pt x="6851"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9"/>
            <p:cNvSpPr/>
            <p:nvPr/>
          </p:nvSpPr>
          <p:spPr>
            <a:xfrm>
              <a:off x="3861150" y="2947000"/>
              <a:ext cx="55625" cy="55800"/>
            </a:xfrm>
            <a:custGeom>
              <a:rect b="b" l="l" r="r" t="t"/>
              <a:pathLst>
                <a:path extrusionOk="0" h="2232" w="2225">
                  <a:moveTo>
                    <a:pt x="623" y="0"/>
                  </a:moveTo>
                  <a:cubicBezTo>
                    <a:pt x="445" y="0"/>
                    <a:pt x="267" y="89"/>
                    <a:pt x="89" y="223"/>
                  </a:cubicBezTo>
                  <a:cubicBezTo>
                    <a:pt x="0" y="356"/>
                    <a:pt x="45" y="579"/>
                    <a:pt x="134" y="712"/>
                  </a:cubicBezTo>
                  <a:cubicBezTo>
                    <a:pt x="267" y="845"/>
                    <a:pt x="400" y="979"/>
                    <a:pt x="578" y="1068"/>
                  </a:cubicBezTo>
                  <a:cubicBezTo>
                    <a:pt x="712" y="1157"/>
                    <a:pt x="845" y="1290"/>
                    <a:pt x="934" y="1468"/>
                  </a:cubicBezTo>
                  <a:cubicBezTo>
                    <a:pt x="979" y="1602"/>
                    <a:pt x="979" y="1735"/>
                    <a:pt x="1023" y="1868"/>
                  </a:cubicBezTo>
                  <a:cubicBezTo>
                    <a:pt x="1023" y="2046"/>
                    <a:pt x="1112" y="2135"/>
                    <a:pt x="1290" y="2224"/>
                  </a:cubicBezTo>
                  <a:cubicBezTo>
                    <a:pt x="1309" y="2229"/>
                    <a:pt x="1327" y="2231"/>
                    <a:pt x="1345" y="2231"/>
                  </a:cubicBezTo>
                  <a:cubicBezTo>
                    <a:pt x="1495" y="2231"/>
                    <a:pt x="1606" y="2072"/>
                    <a:pt x="1646" y="1913"/>
                  </a:cubicBezTo>
                  <a:cubicBezTo>
                    <a:pt x="1690" y="1735"/>
                    <a:pt x="1690" y="1513"/>
                    <a:pt x="1646" y="1335"/>
                  </a:cubicBezTo>
                  <a:cubicBezTo>
                    <a:pt x="1646" y="1023"/>
                    <a:pt x="1779" y="712"/>
                    <a:pt x="2002" y="445"/>
                  </a:cubicBezTo>
                  <a:cubicBezTo>
                    <a:pt x="2091" y="401"/>
                    <a:pt x="2135" y="356"/>
                    <a:pt x="2180" y="267"/>
                  </a:cubicBezTo>
                  <a:cubicBezTo>
                    <a:pt x="2224" y="178"/>
                    <a:pt x="2180" y="89"/>
                    <a:pt x="2135" y="45"/>
                  </a:cubicBezTo>
                  <a:cubicBezTo>
                    <a:pt x="2091" y="0"/>
                    <a:pt x="2046" y="0"/>
                    <a:pt x="200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9"/>
            <p:cNvSpPr/>
            <p:nvPr/>
          </p:nvSpPr>
          <p:spPr>
            <a:xfrm>
              <a:off x="3689875" y="3025950"/>
              <a:ext cx="643900" cy="283600"/>
            </a:xfrm>
            <a:custGeom>
              <a:rect b="b" l="l" r="r" t="t"/>
              <a:pathLst>
                <a:path extrusionOk="0" h="11344" w="25756">
                  <a:moveTo>
                    <a:pt x="2181" y="1869"/>
                  </a:moveTo>
                  <a:lnTo>
                    <a:pt x="2181" y="1869"/>
                  </a:lnTo>
                  <a:cubicBezTo>
                    <a:pt x="5250" y="3292"/>
                    <a:pt x="8364" y="4582"/>
                    <a:pt x="11522" y="5694"/>
                  </a:cubicBezTo>
                  <a:cubicBezTo>
                    <a:pt x="11388" y="6050"/>
                    <a:pt x="11210" y="6450"/>
                    <a:pt x="11077" y="6851"/>
                  </a:cubicBezTo>
                  <a:cubicBezTo>
                    <a:pt x="8097" y="5694"/>
                    <a:pt x="5205" y="4404"/>
                    <a:pt x="2359" y="2981"/>
                  </a:cubicBezTo>
                  <a:cubicBezTo>
                    <a:pt x="2314" y="2580"/>
                    <a:pt x="2270" y="2225"/>
                    <a:pt x="2181" y="1869"/>
                  </a:cubicBezTo>
                  <a:close/>
                  <a:moveTo>
                    <a:pt x="12100" y="5916"/>
                  </a:moveTo>
                  <a:cubicBezTo>
                    <a:pt x="15303" y="7029"/>
                    <a:pt x="18594" y="7829"/>
                    <a:pt x="21975" y="8318"/>
                  </a:cubicBezTo>
                  <a:cubicBezTo>
                    <a:pt x="21575" y="8763"/>
                    <a:pt x="21174" y="9164"/>
                    <a:pt x="20774" y="9519"/>
                  </a:cubicBezTo>
                  <a:cubicBezTo>
                    <a:pt x="18861" y="9164"/>
                    <a:pt x="16993" y="8763"/>
                    <a:pt x="15125" y="8230"/>
                  </a:cubicBezTo>
                  <a:cubicBezTo>
                    <a:pt x="14013" y="7874"/>
                    <a:pt x="12856" y="7518"/>
                    <a:pt x="11744" y="7117"/>
                  </a:cubicBezTo>
                  <a:cubicBezTo>
                    <a:pt x="11878" y="6717"/>
                    <a:pt x="11967" y="6317"/>
                    <a:pt x="12100" y="5916"/>
                  </a:cubicBezTo>
                  <a:close/>
                  <a:moveTo>
                    <a:pt x="45" y="0"/>
                  </a:moveTo>
                  <a:lnTo>
                    <a:pt x="45" y="0"/>
                  </a:lnTo>
                  <a:cubicBezTo>
                    <a:pt x="401" y="712"/>
                    <a:pt x="980" y="1290"/>
                    <a:pt x="1736" y="1602"/>
                  </a:cubicBezTo>
                  <a:cubicBezTo>
                    <a:pt x="1736" y="1913"/>
                    <a:pt x="1736" y="2313"/>
                    <a:pt x="1780" y="2669"/>
                  </a:cubicBezTo>
                  <a:lnTo>
                    <a:pt x="1" y="1780"/>
                  </a:lnTo>
                  <a:lnTo>
                    <a:pt x="1" y="1780"/>
                  </a:lnTo>
                  <a:cubicBezTo>
                    <a:pt x="268" y="2580"/>
                    <a:pt x="1069" y="3070"/>
                    <a:pt x="1825" y="3426"/>
                  </a:cubicBezTo>
                  <a:cubicBezTo>
                    <a:pt x="1869" y="3915"/>
                    <a:pt x="1914" y="4449"/>
                    <a:pt x="1914" y="4938"/>
                  </a:cubicBezTo>
                  <a:cubicBezTo>
                    <a:pt x="2136" y="5027"/>
                    <a:pt x="2314" y="5160"/>
                    <a:pt x="2536" y="5249"/>
                  </a:cubicBezTo>
                  <a:cubicBezTo>
                    <a:pt x="2536" y="4715"/>
                    <a:pt x="2492" y="4226"/>
                    <a:pt x="2447" y="3692"/>
                  </a:cubicBezTo>
                  <a:lnTo>
                    <a:pt x="2447" y="3692"/>
                  </a:lnTo>
                  <a:cubicBezTo>
                    <a:pt x="5205" y="4982"/>
                    <a:pt x="8052" y="6228"/>
                    <a:pt x="10943" y="7251"/>
                  </a:cubicBezTo>
                  <a:cubicBezTo>
                    <a:pt x="10766" y="7740"/>
                    <a:pt x="10632" y="8230"/>
                    <a:pt x="10454" y="8674"/>
                  </a:cubicBezTo>
                  <a:lnTo>
                    <a:pt x="11299" y="8986"/>
                  </a:lnTo>
                  <a:cubicBezTo>
                    <a:pt x="11433" y="8496"/>
                    <a:pt x="11522" y="8007"/>
                    <a:pt x="11655" y="7518"/>
                  </a:cubicBezTo>
                  <a:cubicBezTo>
                    <a:pt x="14502" y="8541"/>
                    <a:pt x="17438" y="9297"/>
                    <a:pt x="20418" y="9831"/>
                  </a:cubicBezTo>
                  <a:cubicBezTo>
                    <a:pt x="19929" y="10276"/>
                    <a:pt x="19395" y="10676"/>
                    <a:pt x="18906" y="11076"/>
                  </a:cubicBezTo>
                  <a:cubicBezTo>
                    <a:pt x="19439" y="11165"/>
                    <a:pt x="19929" y="11254"/>
                    <a:pt x="20374" y="11343"/>
                  </a:cubicBezTo>
                  <a:cubicBezTo>
                    <a:pt x="20729" y="10898"/>
                    <a:pt x="21085" y="10454"/>
                    <a:pt x="21397" y="10009"/>
                  </a:cubicBezTo>
                  <a:cubicBezTo>
                    <a:pt x="22820" y="10231"/>
                    <a:pt x="24288" y="10365"/>
                    <a:pt x="25711" y="10409"/>
                  </a:cubicBezTo>
                  <a:cubicBezTo>
                    <a:pt x="24377" y="10187"/>
                    <a:pt x="22998" y="9964"/>
                    <a:pt x="21619" y="9697"/>
                  </a:cubicBezTo>
                  <a:cubicBezTo>
                    <a:pt x="22019" y="9208"/>
                    <a:pt x="22331" y="8763"/>
                    <a:pt x="22553" y="8407"/>
                  </a:cubicBezTo>
                  <a:cubicBezTo>
                    <a:pt x="23621" y="8541"/>
                    <a:pt x="24688" y="8630"/>
                    <a:pt x="25756" y="8674"/>
                  </a:cubicBezTo>
                  <a:lnTo>
                    <a:pt x="22731" y="8141"/>
                  </a:lnTo>
                  <a:cubicBezTo>
                    <a:pt x="22954" y="7696"/>
                    <a:pt x="22998" y="7429"/>
                    <a:pt x="22687" y="7429"/>
                  </a:cubicBezTo>
                  <a:cubicBezTo>
                    <a:pt x="22509" y="7651"/>
                    <a:pt x="22375" y="7829"/>
                    <a:pt x="22197" y="8052"/>
                  </a:cubicBezTo>
                  <a:cubicBezTo>
                    <a:pt x="19840" y="7651"/>
                    <a:pt x="17482" y="7117"/>
                    <a:pt x="15169" y="6450"/>
                  </a:cubicBezTo>
                  <a:cubicBezTo>
                    <a:pt x="14191" y="6183"/>
                    <a:pt x="13212" y="5872"/>
                    <a:pt x="12233" y="5516"/>
                  </a:cubicBezTo>
                  <a:cubicBezTo>
                    <a:pt x="12278" y="5294"/>
                    <a:pt x="12367" y="5027"/>
                    <a:pt x="12456" y="4804"/>
                  </a:cubicBezTo>
                  <a:cubicBezTo>
                    <a:pt x="12404" y="4778"/>
                    <a:pt x="12354" y="4766"/>
                    <a:pt x="12305" y="4766"/>
                  </a:cubicBezTo>
                  <a:cubicBezTo>
                    <a:pt x="12102" y="4766"/>
                    <a:pt x="11923" y="4980"/>
                    <a:pt x="11744" y="5338"/>
                  </a:cubicBezTo>
                  <a:cubicBezTo>
                    <a:pt x="8408" y="4093"/>
                    <a:pt x="5205" y="2669"/>
                    <a:pt x="2047" y="1024"/>
                  </a:cubicBezTo>
                  <a:cubicBezTo>
                    <a:pt x="2003" y="890"/>
                    <a:pt x="2003" y="712"/>
                    <a:pt x="1958" y="534"/>
                  </a:cubicBezTo>
                  <a:cubicBezTo>
                    <a:pt x="1924" y="500"/>
                    <a:pt x="1893" y="483"/>
                    <a:pt x="1865" y="483"/>
                  </a:cubicBezTo>
                  <a:cubicBezTo>
                    <a:pt x="1785" y="483"/>
                    <a:pt x="1736" y="625"/>
                    <a:pt x="1736" y="890"/>
                  </a:cubicBezTo>
                  <a:lnTo>
                    <a:pt x="45"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9"/>
            <p:cNvSpPr/>
            <p:nvPr/>
          </p:nvSpPr>
          <p:spPr>
            <a:xfrm>
              <a:off x="4284825" y="2351150"/>
              <a:ext cx="513800" cy="399000"/>
            </a:xfrm>
            <a:custGeom>
              <a:rect b="b" l="l" r="r" t="t"/>
              <a:pathLst>
                <a:path extrusionOk="0" h="15960" w="20552">
                  <a:moveTo>
                    <a:pt x="18753" y="0"/>
                  </a:moveTo>
                  <a:cubicBezTo>
                    <a:pt x="18537" y="0"/>
                    <a:pt x="18319" y="40"/>
                    <a:pt x="18105" y="126"/>
                  </a:cubicBezTo>
                  <a:cubicBezTo>
                    <a:pt x="17437" y="348"/>
                    <a:pt x="16859" y="704"/>
                    <a:pt x="16370" y="1149"/>
                  </a:cubicBezTo>
                  <a:cubicBezTo>
                    <a:pt x="10988" y="5285"/>
                    <a:pt x="6717" y="8088"/>
                    <a:pt x="1" y="9022"/>
                  </a:cubicBezTo>
                  <a:cubicBezTo>
                    <a:pt x="961" y="12015"/>
                    <a:pt x="2475" y="15960"/>
                    <a:pt x="3699" y="15960"/>
                  </a:cubicBezTo>
                  <a:cubicBezTo>
                    <a:pt x="3949" y="15960"/>
                    <a:pt x="4186" y="15796"/>
                    <a:pt x="4404" y="15427"/>
                  </a:cubicBezTo>
                  <a:cubicBezTo>
                    <a:pt x="4477" y="15537"/>
                    <a:pt x="4585" y="15588"/>
                    <a:pt x="4722" y="15588"/>
                  </a:cubicBezTo>
                  <a:cubicBezTo>
                    <a:pt x="6253" y="15588"/>
                    <a:pt x="11449" y="9257"/>
                    <a:pt x="13123" y="7910"/>
                  </a:cubicBezTo>
                  <a:cubicBezTo>
                    <a:pt x="14946" y="6398"/>
                    <a:pt x="17171" y="5419"/>
                    <a:pt x="18994" y="3907"/>
                  </a:cubicBezTo>
                  <a:cubicBezTo>
                    <a:pt x="19528" y="3506"/>
                    <a:pt x="19973" y="3017"/>
                    <a:pt x="20240" y="2394"/>
                  </a:cubicBezTo>
                  <a:cubicBezTo>
                    <a:pt x="20551" y="1771"/>
                    <a:pt x="20418" y="1015"/>
                    <a:pt x="20017" y="482"/>
                  </a:cubicBezTo>
                  <a:cubicBezTo>
                    <a:pt x="19655" y="179"/>
                    <a:pt x="19210" y="0"/>
                    <a:pt x="18753"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9"/>
            <p:cNvSpPr/>
            <p:nvPr/>
          </p:nvSpPr>
          <p:spPr>
            <a:xfrm>
              <a:off x="4135825" y="2593375"/>
              <a:ext cx="93425" cy="57575"/>
            </a:xfrm>
            <a:custGeom>
              <a:rect b="b" l="l" r="r" t="t"/>
              <a:pathLst>
                <a:path extrusionOk="0" h="2303" w="3737">
                  <a:moveTo>
                    <a:pt x="2625" y="0"/>
                  </a:moveTo>
                  <a:cubicBezTo>
                    <a:pt x="1824" y="45"/>
                    <a:pt x="1068" y="356"/>
                    <a:pt x="445" y="890"/>
                  </a:cubicBezTo>
                  <a:cubicBezTo>
                    <a:pt x="311" y="1023"/>
                    <a:pt x="178" y="1201"/>
                    <a:pt x="89" y="1379"/>
                  </a:cubicBezTo>
                  <a:cubicBezTo>
                    <a:pt x="0" y="1601"/>
                    <a:pt x="0" y="1824"/>
                    <a:pt x="134" y="2002"/>
                  </a:cubicBezTo>
                  <a:cubicBezTo>
                    <a:pt x="300" y="2202"/>
                    <a:pt x="542" y="2302"/>
                    <a:pt x="803" y="2302"/>
                  </a:cubicBezTo>
                  <a:cubicBezTo>
                    <a:pt x="890" y="2302"/>
                    <a:pt x="979" y="2291"/>
                    <a:pt x="1068" y="2269"/>
                  </a:cubicBezTo>
                  <a:cubicBezTo>
                    <a:pt x="1735" y="2180"/>
                    <a:pt x="2447" y="1957"/>
                    <a:pt x="3025" y="1557"/>
                  </a:cubicBezTo>
                  <a:cubicBezTo>
                    <a:pt x="3203" y="1424"/>
                    <a:pt x="3381" y="1290"/>
                    <a:pt x="3514" y="1112"/>
                  </a:cubicBezTo>
                  <a:cubicBezTo>
                    <a:pt x="3648" y="934"/>
                    <a:pt x="3737" y="712"/>
                    <a:pt x="3692" y="489"/>
                  </a:cubicBezTo>
                  <a:lnTo>
                    <a:pt x="2625" y="0"/>
                  </a:ln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9"/>
            <p:cNvSpPr/>
            <p:nvPr/>
          </p:nvSpPr>
          <p:spPr>
            <a:xfrm>
              <a:off x="4178075" y="2638925"/>
              <a:ext cx="62300" cy="80125"/>
            </a:xfrm>
            <a:custGeom>
              <a:rect b="b" l="l" r="r" t="t"/>
              <a:pathLst>
                <a:path extrusionOk="0" h="3205" w="2492">
                  <a:moveTo>
                    <a:pt x="1886" y="0"/>
                  </a:moveTo>
                  <a:cubicBezTo>
                    <a:pt x="1730" y="0"/>
                    <a:pt x="1567" y="49"/>
                    <a:pt x="1424" y="135"/>
                  </a:cubicBezTo>
                  <a:cubicBezTo>
                    <a:pt x="757" y="491"/>
                    <a:pt x="223" y="1069"/>
                    <a:pt x="0" y="1781"/>
                  </a:cubicBezTo>
                  <a:lnTo>
                    <a:pt x="267" y="3205"/>
                  </a:lnTo>
                  <a:cubicBezTo>
                    <a:pt x="757" y="2938"/>
                    <a:pt x="1201" y="2626"/>
                    <a:pt x="1602" y="2270"/>
                  </a:cubicBezTo>
                  <a:cubicBezTo>
                    <a:pt x="2002" y="1870"/>
                    <a:pt x="2269" y="1381"/>
                    <a:pt x="2402" y="847"/>
                  </a:cubicBezTo>
                  <a:cubicBezTo>
                    <a:pt x="2491" y="580"/>
                    <a:pt x="2402" y="269"/>
                    <a:pt x="2136" y="46"/>
                  </a:cubicBezTo>
                  <a:cubicBezTo>
                    <a:pt x="2057" y="15"/>
                    <a:pt x="1972" y="0"/>
                    <a:pt x="1886"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9"/>
            <p:cNvSpPr/>
            <p:nvPr/>
          </p:nvSpPr>
          <p:spPr>
            <a:xfrm>
              <a:off x="4224775" y="2666750"/>
              <a:ext cx="44500" cy="52300"/>
            </a:xfrm>
            <a:custGeom>
              <a:rect b="b" l="l" r="r" t="t"/>
              <a:pathLst>
                <a:path extrusionOk="0" h="2092" w="1780">
                  <a:moveTo>
                    <a:pt x="1335" y="1"/>
                  </a:moveTo>
                  <a:cubicBezTo>
                    <a:pt x="801" y="179"/>
                    <a:pt x="357" y="490"/>
                    <a:pt x="1" y="891"/>
                  </a:cubicBezTo>
                  <a:lnTo>
                    <a:pt x="445" y="2092"/>
                  </a:lnTo>
                  <a:cubicBezTo>
                    <a:pt x="979" y="1691"/>
                    <a:pt x="1380" y="1202"/>
                    <a:pt x="1691" y="624"/>
                  </a:cubicBezTo>
                  <a:cubicBezTo>
                    <a:pt x="1735" y="535"/>
                    <a:pt x="1780" y="401"/>
                    <a:pt x="1780" y="312"/>
                  </a:cubicBezTo>
                  <a:cubicBezTo>
                    <a:pt x="1780" y="179"/>
                    <a:pt x="1735" y="90"/>
                    <a:pt x="1602"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9"/>
            <p:cNvSpPr/>
            <p:nvPr/>
          </p:nvSpPr>
          <p:spPr>
            <a:xfrm>
              <a:off x="4254800" y="2686775"/>
              <a:ext cx="36725" cy="44500"/>
            </a:xfrm>
            <a:custGeom>
              <a:rect b="b" l="l" r="r" t="t"/>
              <a:pathLst>
                <a:path extrusionOk="0" h="1780" w="1469">
                  <a:moveTo>
                    <a:pt x="1335" y="1"/>
                  </a:moveTo>
                  <a:cubicBezTo>
                    <a:pt x="1246" y="1"/>
                    <a:pt x="1157" y="1"/>
                    <a:pt x="1113" y="45"/>
                  </a:cubicBezTo>
                  <a:cubicBezTo>
                    <a:pt x="668" y="223"/>
                    <a:pt x="268" y="579"/>
                    <a:pt x="1" y="979"/>
                  </a:cubicBezTo>
                  <a:lnTo>
                    <a:pt x="357" y="1780"/>
                  </a:lnTo>
                  <a:cubicBezTo>
                    <a:pt x="757" y="1424"/>
                    <a:pt x="1113" y="1024"/>
                    <a:pt x="1380" y="534"/>
                  </a:cubicBezTo>
                  <a:cubicBezTo>
                    <a:pt x="1424" y="445"/>
                    <a:pt x="1469" y="356"/>
                    <a:pt x="1469" y="267"/>
                  </a:cubicBezTo>
                  <a:cubicBezTo>
                    <a:pt x="1469" y="134"/>
                    <a:pt x="1424" y="45"/>
                    <a:pt x="1335"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9"/>
            <p:cNvSpPr/>
            <p:nvPr/>
          </p:nvSpPr>
          <p:spPr>
            <a:xfrm>
              <a:off x="4279275" y="2705525"/>
              <a:ext cx="37825" cy="44675"/>
            </a:xfrm>
            <a:custGeom>
              <a:rect b="b" l="l" r="r" t="t"/>
              <a:pathLst>
                <a:path extrusionOk="0" h="1787" w="1513">
                  <a:moveTo>
                    <a:pt x="1010" y="1"/>
                  </a:moveTo>
                  <a:cubicBezTo>
                    <a:pt x="884" y="1"/>
                    <a:pt x="763" y="45"/>
                    <a:pt x="667" y="140"/>
                  </a:cubicBezTo>
                  <a:cubicBezTo>
                    <a:pt x="401" y="274"/>
                    <a:pt x="178" y="407"/>
                    <a:pt x="0" y="585"/>
                  </a:cubicBezTo>
                  <a:lnTo>
                    <a:pt x="0" y="1786"/>
                  </a:lnTo>
                  <a:cubicBezTo>
                    <a:pt x="445" y="1608"/>
                    <a:pt x="890" y="1341"/>
                    <a:pt x="1201" y="985"/>
                  </a:cubicBezTo>
                  <a:cubicBezTo>
                    <a:pt x="1335" y="852"/>
                    <a:pt x="1424" y="718"/>
                    <a:pt x="1468" y="541"/>
                  </a:cubicBezTo>
                  <a:cubicBezTo>
                    <a:pt x="1513" y="363"/>
                    <a:pt x="1468" y="185"/>
                    <a:pt x="1335" y="96"/>
                  </a:cubicBezTo>
                  <a:cubicBezTo>
                    <a:pt x="1231" y="34"/>
                    <a:pt x="1119" y="1"/>
                    <a:pt x="1010"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9"/>
            <p:cNvSpPr/>
            <p:nvPr/>
          </p:nvSpPr>
          <p:spPr>
            <a:xfrm>
              <a:off x="5222275" y="2130425"/>
              <a:ext cx="169050" cy="216100"/>
            </a:xfrm>
            <a:custGeom>
              <a:rect b="b" l="l" r="r" t="t"/>
              <a:pathLst>
                <a:path extrusionOk="0" h="8644" w="6762">
                  <a:moveTo>
                    <a:pt x="2834" y="1"/>
                  </a:moveTo>
                  <a:cubicBezTo>
                    <a:pt x="2631" y="1"/>
                    <a:pt x="2419" y="131"/>
                    <a:pt x="2269" y="281"/>
                  </a:cubicBezTo>
                  <a:cubicBezTo>
                    <a:pt x="1602" y="948"/>
                    <a:pt x="1469" y="1927"/>
                    <a:pt x="1424" y="2816"/>
                  </a:cubicBezTo>
                  <a:cubicBezTo>
                    <a:pt x="1513" y="3750"/>
                    <a:pt x="1335" y="4684"/>
                    <a:pt x="979" y="5530"/>
                  </a:cubicBezTo>
                  <a:cubicBezTo>
                    <a:pt x="890" y="5708"/>
                    <a:pt x="45" y="7309"/>
                    <a:pt x="1" y="7531"/>
                  </a:cubicBezTo>
                  <a:lnTo>
                    <a:pt x="2314" y="8643"/>
                  </a:lnTo>
                  <a:cubicBezTo>
                    <a:pt x="3871" y="6375"/>
                    <a:pt x="4538" y="8021"/>
                    <a:pt x="5694" y="6419"/>
                  </a:cubicBezTo>
                  <a:cubicBezTo>
                    <a:pt x="5734" y="6372"/>
                    <a:pt x="5770" y="6352"/>
                    <a:pt x="5803" y="6352"/>
                  </a:cubicBezTo>
                  <a:cubicBezTo>
                    <a:pt x="5946" y="6352"/>
                    <a:pt x="6057" y="6695"/>
                    <a:pt x="6329" y="6695"/>
                  </a:cubicBezTo>
                  <a:cubicBezTo>
                    <a:pt x="6353" y="6695"/>
                    <a:pt x="6379" y="6692"/>
                    <a:pt x="6406" y="6686"/>
                  </a:cubicBezTo>
                  <a:cubicBezTo>
                    <a:pt x="6539" y="6642"/>
                    <a:pt x="6673" y="6553"/>
                    <a:pt x="6762" y="6464"/>
                  </a:cubicBezTo>
                  <a:cubicBezTo>
                    <a:pt x="5961" y="4818"/>
                    <a:pt x="5027" y="3261"/>
                    <a:pt x="4271" y="1482"/>
                  </a:cubicBezTo>
                  <a:cubicBezTo>
                    <a:pt x="4137" y="1615"/>
                    <a:pt x="3960" y="1704"/>
                    <a:pt x="3826" y="1793"/>
                  </a:cubicBezTo>
                  <a:cubicBezTo>
                    <a:pt x="3730" y="1834"/>
                    <a:pt x="3633" y="1854"/>
                    <a:pt x="3541" y="1854"/>
                  </a:cubicBezTo>
                  <a:cubicBezTo>
                    <a:pt x="3335" y="1854"/>
                    <a:pt x="3148" y="1755"/>
                    <a:pt x="3025" y="1571"/>
                  </a:cubicBezTo>
                  <a:cubicBezTo>
                    <a:pt x="2803" y="1126"/>
                    <a:pt x="3470" y="459"/>
                    <a:pt x="3114" y="103"/>
                  </a:cubicBezTo>
                  <a:cubicBezTo>
                    <a:pt x="3028" y="31"/>
                    <a:pt x="2932" y="1"/>
                    <a:pt x="2834"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9"/>
            <p:cNvSpPr/>
            <p:nvPr/>
          </p:nvSpPr>
          <p:spPr>
            <a:xfrm>
              <a:off x="5312350" y="2185250"/>
              <a:ext cx="65650" cy="80100"/>
            </a:xfrm>
            <a:custGeom>
              <a:rect b="b" l="l" r="r" t="t"/>
              <a:pathLst>
                <a:path extrusionOk="0" h="3204" w="2626">
                  <a:moveTo>
                    <a:pt x="846" y="0"/>
                  </a:moveTo>
                  <a:lnTo>
                    <a:pt x="179" y="401"/>
                  </a:lnTo>
                  <a:cubicBezTo>
                    <a:pt x="446" y="1113"/>
                    <a:pt x="357" y="1958"/>
                    <a:pt x="1" y="2669"/>
                  </a:cubicBezTo>
                  <a:cubicBezTo>
                    <a:pt x="268" y="2892"/>
                    <a:pt x="579" y="3025"/>
                    <a:pt x="935" y="3114"/>
                  </a:cubicBezTo>
                  <a:cubicBezTo>
                    <a:pt x="1063" y="3144"/>
                    <a:pt x="1190" y="3154"/>
                    <a:pt x="1317" y="3154"/>
                  </a:cubicBezTo>
                  <a:cubicBezTo>
                    <a:pt x="1581" y="3154"/>
                    <a:pt x="1843" y="3111"/>
                    <a:pt x="2099" y="3111"/>
                  </a:cubicBezTo>
                  <a:cubicBezTo>
                    <a:pt x="2274" y="3111"/>
                    <a:pt x="2446" y="3131"/>
                    <a:pt x="2613" y="3198"/>
                  </a:cubicBezTo>
                  <a:lnTo>
                    <a:pt x="2613" y="3198"/>
                  </a:lnTo>
                  <a:cubicBezTo>
                    <a:pt x="2177" y="3015"/>
                    <a:pt x="2004" y="2488"/>
                    <a:pt x="2225" y="2091"/>
                  </a:cubicBezTo>
                  <a:lnTo>
                    <a:pt x="2225" y="2091"/>
                  </a:lnTo>
                  <a:cubicBezTo>
                    <a:pt x="2131" y="2124"/>
                    <a:pt x="2039" y="2140"/>
                    <a:pt x="1950" y="2140"/>
                  </a:cubicBezTo>
                  <a:cubicBezTo>
                    <a:pt x="1447" y="2140"/>
                    <a:pt x="1064" y="1648"/>
                    <a:pt x="1291" y="1157"/>
                  </a:cubicBezTo>
                  <a:cubicBezTo>
                    <a:pt x="890" y="935"/>
                    <a:pt x="668" y="445"/>
                    <a:pt x="846" y="0"/>
                  </a:cubicBezTo>
                  <a:close/>
                  <a:moveTo>
                    <a:pt x="2613" y="3198"/>
                  </a:moveTo>
                  <a:cubicBezTo>
                    <a:pt x="2617" y="3200"/>
                    <a:pt x="2621" y="3202"/>
                    <a:pt x="2625" y="3203"/>
                  </a:cubicBezTo>
                  <a:cubicBezTo>
                    <a:pt x="2621" y="3201"/>
                    <a:pt x="2617" y="3200"/>
                    <a:pt x="2613" y="3198"/>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9"/>
            <p:cNvSpPr/>
            <p:nvPr/>
          </p:nvSpPr>
          <p:spPr>
            <a:xfrm>
              <a:off x="5255650" y="1878325"/>
              <a:ext cx="165700" cy="581625"/>
            </a:xfrm>
            <a:custGeom>
              <a:rect b="b" l="l" r="r" t="t"/>
              <a:pathLst>
                <a:path extrusionOk="0" h="23265" w="6628">
                  <a:moveTo>
                    <a:pt x="623" y="1"/>
                  </a:moveTo>
                  <a:cubicBezTo>
                    <a:pt x="267" y="267"/>
                    <a:pt x="89" y="623"/>
                    <a:pt x="45" y="1024"/>
                  </a:cubicBezTo>
                  <a:cubicBezTo>
                    <a:pt x="0" y="1468"/>
                    <a:pt x="0" y="1869"/>
                    <a:pt x="89" y="2314"/>
                  </a:cubicBezTo>
                  <a:cubicBezTo>
                    <a:pt x="934" y="9520"/>
                    <a:pt x="2802" y="16592"/>
                    <a:pt x="5694" y="23264"/>
                  </a:cubicBezTo>
                  <a:cubicBezTo>
                    <a:pt x="5961" y="22909"/>
                    <a:pt x="6272" y="22508"/>
                    <a:pt x="6628" y="22508"/>
                  </a:cubicBezTo>
                  <a:cubicBezTo>
                    <a:pt x="3381" y="15391"/>
                    <a:pt x="1379" y="7785"/>
                    <a:pt x="623"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9"/>
            <p:cNvSpPr/>
            <p:nvPr/>
          </p:nvSpPr>
          <p:spPr>
            <a:xfrm>
              <a:off x="5317925" y="2151900"/>
              <a:ext cx="50050" cy="57750"/>
            </a:xfrm>
            <a:custGeom>
              <a:rect b="b" l="l" r="r" t="t"/>
              <a:pathLst>
                <a:path extrusionOk="0" h="2310" w="2002">
                  <a:moveTo>
                    <a:pt x="1290" y="0"/>
                  </a:moveTo>
                  <a:cubicBezTo>
                    <a:pt x="1157" y="45"/>
                    <a:pt x="1023" y="89"/>
                    <a:pt x="890" y="178"/>
                  </a:cubicBezTo>
                  <a:cubicBezTo>
                    <a:pt x="400" y="489"/>
                    <a:pt x="89" y="1068"/>
                    <a:pt x="45" y="1690"/>
                  </a:cubicBezTo>
                  <a:cubicBezTo>
                    <a:pt x="0" y="1868"/>
                    <a:pt x="89" y="2091"/>
                    <a:pt x="223" y="2224"/>
                  </a:cubicBezTo>
                  <a:cubicBezTo>
                    <a:pt x="299" y="2286"/>
                    <a:pt x="387" y="2310"/>
                    <a:pt x="477" y="2310"/>
                  </a:cubicBezTo>
                  <a:cubicBezTo>
                    <a:pt x="649" y="2310"/>
                    <a:pt x="833" y="2222"/>
                    <a:pt x="979" y="2135"/>
                  </a:cubicBezTo>
                  <a:cubicBezTo>
                    <a:pt x="1290" y="1957"/>
                    <a:pt x="1557" y="1690"/>
                    <a:pt x="1735" y="1423"/>
                  </a:cubicBezTo>
                  <a:cubicBezTo>
                    <a:pt x="1957" y="1112"/>
                    <a:pt x="2002" y="712"/>
                    <a:pt x="1868" y="400"/>
                  </a:cubicBezTo>
                  <a:cubicBezTo>
                    <a:pt x="1779" y="178"/>
                    <a:pt x="1557" y="45"/>
                    <a:pt x="1290"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9"/>
            <p:cNvSpPr/>
            <p:nvPr/>
          </p:nvSpPr>
          <p:spPr>
            <a:xfrm>
              <a:off x="5330150" y="2190400"/>
              <a:ext cx="55625" cy="56250"/>
            </a:xfrm>
            <a:custGeom>
              <a:rect b="b" l="l" r="r" t="t"/>
              <a:pathLst>
                <a:path extrusionOk="0" h="2250" w="2225">
                  <a:moveTo>
                    <a:pt x="1651" y="0"/>
                  </a:moveTo>
                  <a:cubicBezTo>
                    <a:pt x="1474" y="0"/>
                    <a:pt x="1290" y="50"/>
                    <a:pt x="1157" y="150"/>
                  </a:cubicBezTo>
                  <a:cubicBezTo>
                    <a:pt x="712" y="417"/>
                    <a:pt x="356" y="773"/>
                    <a:pt x="134" y="1262"/>
                  </a:cubicBezTo>
                  <a:cubicBezTo>
                    <a:pt x="45" y="1485"/>
                    <a:pt x="0" y="1707"/>
                    <a:pt x="89" y="1974"/>
                  </a:cubicBezTo>
                  <a:cubicBezTo>
                    <a:pt x="205" y="2129"/>
                    <a:pt x="422" y="2250"/>
                    <a:pt x="622" y="2250"/>
                  </a:cubicBezTo>
                  <a:cubicBezTo>
                    <a:pt x="653" y="2250"/>
                    <a:pt x="683" y="2247"/>
                    <a:pt x="712" y="2241"/>
                  </a:cubicBezTo>
                  <a:cubicBezTo>
                    <a:pt x="979" y="2196"/>
                    <a:pt x="1201" y="2063"/>
                    <a:pt x="1379" y="1930"/>
                  </a:cubicBezTo>
                  <a:cubicBezTo>
                    <a:pt x="1735" y="1663"/>
                    <a:pt x="2002" y="1262"/>
                    <a:pt x="2136" y="862"/>
                  </a:cubicBezTo>
                  <a:cubicBezTo>
                    <a:pt x="2224" y="551"/>
                    <a:pt x="2091" y="195"/>
                    <a:pt x="1824" y="17"/>
                  </a:cubicBezTo>
                  <a:cubicBezTo>
                    <a:pt x="1769" y="6"/>
                    <a:pt x="1710" y="0"/>
                    <a:pt x="1651"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9"/>
            <p:cNvSpPr/>
            <p:nvPr/>
          </p:nvSpPr>
          <p:spPr>
            <a:xfrm>
              <a:off x="5336825" y="2230375"/>
              <a:ext cx="56725" cy="46075"/>
            </a:xfrm>
            <a:custGeom>
              <a:rect b="b" l="l" r="r" t="t"/>
              <a:pathLst>
                <a:path extrusionOk="0" h="1843" w="2269">
                  <a:moveTo>
                    <a:pt x="1867" y="1"/>
                  </a:moveTo>
                  <a:cubicBezTo>
                    <a:pt x="1835" y="1"/>
                    <a:pt x="1806" y="6"/>
                    <a:pt x="1780" y="19"/>
                  </a:cubicBezTo>
                  <a:cubicBezTo>
                    <a:pt x="1112" y="108"/>
                    <a:pt x="490" y="464"/>
                    <a:pt x="178" y="1087"/>
                  </a:cubicBezTo>
                  <a:cubicBezTo>
                    <a:pt x="45" y="1220"/>
                    <a:pt x="0" y="1487"/>
                    <a:pt x="134" y="1665"/>
                  </a:cubicBezTo>
                  <a:cubicBezTo>
                    <a:pt x="178" y="1798"/>
                    <a:pt x="312" y="1843"/>
                    <a:pt x="490" y="1843"/>
                  </a:cubicBezTo>
                  <a:cubicBezTo>
                    <a:pt x="623" y="1843"/>
                    <a:pt x="756" y="1798"/>
                    <a:pt x="845" y="1754"/>
                  </a:cubicBezTo>
                  <a:cubicBezTo>
                    <a:pt x="1379" y="1532"/>
                    <a:pt x="1824" y="1131"/>
                    <a:pt x="2091" y="642"/>
                  </a:cubicBezTo>
                  <a:cubicBezTo>
                    <a:pt x="2180" y="464"/>
                    <a:pt x="2269" y="242"/>
                    <a:pt x="2091" y="64"/>
                  </a:cubicBezTo>
                  <a:cubicBezTo>
                    <a:pt x="2028" y="32"/>
                    <a:pt x="1943" y="1"/>
                    <a:pt x="1867" y="1"/>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9"/>
            <p:cNvSpPr/>
            <p:nvPr/>
          </p:nvSpPr>
          <p:spPr>
            <a:xfrm>
              <a:off x="5341275" y="2258825"/>
              <a:ext cx="61175" cy="50575"/>
            </a:xfrm>
            <a:custGeom>
              <a:rect b="b" l="l" r="r" t="t"/>
              <a:pathLst>
                <a:path extrusionOk="0" h="2023" w="2447">
                  <a:moveTo>
                    <a:pt x="1375" y="1"/>
                  </a:moveTo>
                  <a:cubicBezTo>
                    <a:pt x="854" y="1"/>
                    <a:pt x="483" y="431"/>
                    <a:pt x="178" y="927"/>
                  </a:cubicBezTo>
                  <a:cubicBezTo>
                    <a:pt x="45" y="1150"/>
                    <a:pt x="0" y="1417"/>
                    <a:pt x="134" y="1684"/>
                  </a:cubicBezTo>
                  <a:cubicBezTo>
                    <a:pt x="274" y="1895"/>
                    <a:pt x="527" y="2022"/>
                    <a:pt x="780" y="2022"/>
                  </a:cubicBezTo>
                  <a:cubicBezTo>
                    <a:pt x="847" y="2022"/>
                    <a:pt x="914" y="2013"/>
                    <a:pt x="979" y="1995"/>
                  </a:cubicBezTo>
                  <a:cubicBezTo>
                    <a:pt x="1424" y="1906"/>
                    <a:pt x="1824" y="1728"/>
                    <a:pt x="2091" y="1417"/>
                  </a:cubicBezTo>
                  <a:cubicBezTo>
                    <a:pt x="2313" y="1283"/>
                    <a:pt x="2447" y="1016"/>
                    <a:pt x="2447" y="749"/>
                  </a:cubicBezTo>
                  <a:cubicBezTo>
                    <a:pt x="2402" y="527"/>
                    <a:pt x="2269" y="305"/>
                    <a:pt x="2091" y="216"/>
                  </a:cubicBezTo>
                  <a:cubicBezTo>
                    <a:pt x="1868" y="82"/>
                    <a:pt x="1646" y="38"/>
                    <a:pt x="1424" y="38"/>
                  </a:cubicBezTo>
                  <a:lnTo>
                    <a:pt x="1646" y="38"/>
                  </a:lnTo>
                  <a:cubicBezTo>
                    <a:pt x="1551" y="12"/>
                    <a:pt x="1461" y="1"/>
                    <a:pt x="1375" y="1"/>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9"/>
            <p:cNvSpPr/>
            <p:nvPr/>
          </p:nvSpPr>
          <p:spPr>
            <a:xfrm>
              <a:off x="5005425" y="2289775"/>
              <a:ext cx="343650" cy="391750"/>
            </a:xfrm>
            <a:custGeom>
              <a:rect b="b" l="l" r="r" t="t"/>
              <a:pathLst>
                <a:path extrusionOk="0" h="15670" w="13746">
                  <a:moveTo>
                    <a:pt x="9119" y="1"/>
                  </a:moveTo>
                  <a:cubicBezTo>
                    <a:pt x="8853" y="757"/>
                    <a:pt x="8675" y="1558"/>
                    <a:pt x="8586" y="2358"/>
                  </a:cubicBezTo>
                  <a:cubicBezTo>
                    <a:pt x="8452" y="3159"/>
                    <a:pt x="8230" y="5339"/>
                    <a:pt x="7918" y="6362"/>
                  </a:cubicBezTo>
                  <a:cubicBezTo>
                    <a:pt x="7766" y="7008"/>
                    <a:pt x="7419" y="7914"/>
                    <a:pt x="7100" y="7914"/>
                  </a:cubicBezTo>
                  <a:cubicBezTo>
                    <a:pt x="7045" y="7914"/>
                    <a:pt x="6992" y="7888"/>
                    <a:pt x="6940" y="7829"/>
                  </a:cubicBezTo>
                  <a:cubicBezTo>
                    <a:pt x="5783" y="6406"/>
                    <a:pt x="4716" y="4938"/>
                    <a:pt x="3737" y="3381"/>
                  </a:cubicBezTo>
                  <a:cubicBezTo>
                    <a:pt x="3311" y="2528"/>
                    <a:pt x="2598" y="1552"/>
                    <a:pt x="1637" y="1552"/>
                  </a:cubicBezTo>
                  <a:cubicBezTo>
                    <a:pt x="1596" y="1552"/>
                    <a:pt x="1555" y="1554"/>
                    <a:pt x="1513" y="1558"/>
                  </a:cubicBezTo>
                  <a:cubicBezTo>
                    <a:pt x="624" y="1647"/>
                    <a:pt x="1" y="2581"/>
                    <a:pt x="1" y="3470"/>
                  </a:cubicBezTo>
                  <a:cubicBezTo>
                    <a:pt x="45" y="4360"/>
                    <a:pt x="312" y="5250"/>
                    <a:pt x="712" y="6050"/>
                  </a:cubicBezTo>
                  <a:cubicBezTo>
                    <a:pt x="2269" y="9386"/>
                    <a:pt x="4805" y="12856"/>
                    <a:pt x="7874" y="14946"/>
                  </a:cubicBezTo>
                  <a:cubicBezTo>
                    <a:pt x="8315" y="15278"/>
                    <a:pt x="8787" y="15669"/>
                    <a:pt x="9315" y="15669"/>
                  </a:cubicBezTo>
                  <a:cubicBezTo>
                    <a:pt x="9425" y="15669"/>
                    <a:pt x="9538" y="15652"/>
                    <a:pt x="9653" y="15614"/>
                  </a:cubicBezTo>
                  <a:cubicBezTo>
                    <a:pt x="10409" y="15302"/>
                    <a:pt x="11077" y="14858"/>
                    <a:pt x="11655" y="14235"/>
                  </a:cubicBezTo>
                  <a:cubicBezTo>
                    <a:pt x="13746" y="10765"/>
                    <a:pt x="13123" y="7207"/>
                    <a:pt x="13746" y="3159"/>
                  </a:cubicBezTo>
                  <a:cubicBezTo>
                    <a:pt x="11877" y="2670"/>
                    <a:pt x="10232" y="1558"/>
                    <a:pt x="9119"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9"/>
            <p:cNvSpPr/>
            <p:nvPr/>
          </p:nvSpPr>
          <p:spPr>
            <a:xfrm>
              <a:off x="4973175" y="2972575"/>
              <a:ext cx="474875" cy="820700"/>
            </a:xfrm>
            <a:custGeom>
              <a:rect b="b" l="l" r="r" t="t"/>
              <a:pathLst>
                <a:path extrusionOk="0" h="32828" w="18995">
                  <a:moveTo>
                    <a:pt x="6273" y="0"/>
                  </a:moveTo>
                  <a:cubicBezTo>
                    <a:pt x="5783" y="0"/>
                    <a:pt x="5339" y="134"/>
                    <a:pt x="4938" y="401"/>
                  </a:cubicBezTo>
                  <a:lnTo>
                    <a:pt x="935" y="2669"/>
                  </a:lnTo>
                  <a:cubicBezTo>
                    <a:pt x="223" y="3070"/>
                    <a:pt x="1" y="4004"/>
                    <a:pt x="490" y="4671"/>
                  </a:cubicBezTo>
                  <a:cubicBezTo>
                    <a:pt x="3915" y="9430"/>
                    <a:pt x="7029" y="14412"/>
                    <a:pt x="9787" y="19617"/>
                  </a:cubicBezTo>
                  <a:cubicBezTo>
                    <a:pt x="11166" y="22197"/>
                    <a:pt x="12456" y="24821"/>
                    <a:pt x="13612" y="27534"/>
                  </a:cubicBezTo>
                  <a:cubicBezTo>
                    <a:pt x="14190" y="28869"/>
                    <a:pt x="14769" y="30203"/>
                    <a:pt x="15302" y="31582"/>
                  </a:cubicBezTo>
                  <a:cubicBezTo>
                    <a:pt x="15436" y="31982"/>
                    <a:pt x="15614" y="32383"/>
                    <a:pt x="15792" y="32828"/>
                  </a:cubicBezTo>
                  <a:lnTo>
                    <a:pt x="18994" y="31716"/>
                  </a:lnTo>
                  <a:cubicBezTo>
                    <a:pt x="18728" y="31449"/>
                    <a:pt x="18505" y="31137"/>
                    <a:pt x="18283" y="30870"/>
                  </a:cubicBezTo>
                  <a:cubicBezTo>
                    <a:pt x="18238" y="30203"/>
                    <a:pt x="18105" y="29536"/>
                    <a:pt x="17927" y="28869"/>
                  </a:cubicBezTo>
                  <a:cubicBezTo>
                    <a:pt x="15703" y="19483"/>
                    <a:pt x="12100" y="10453"/>
                    <a:pt x="7874" y="1780"/>
                  </a:cubicBezTo>
                  <a:cubicBezTo>
                    <a:pt x="7518" y="1023"/>
                    <a:pt x="7029" y="178"/>
                    <a:pt x="6273" y="0"/>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9"/>
            <p:cNvSpPr/>
            <p:nvPr/>
          </p:nvSpPr>
          <p:spPr>
            <a:xfrm>
              <a:off x="4973175" y="3029275"/>
              <a:ext cx="418150" cy="764000"/>
            </a:xfrm>
            <a:custGeom>
              <a:rect b="b" l="l" r="r" t="t"/>
              <a:pathLst>
                <a:path extrusionOk="0" h="30560" w="16726">
                  <a:moveTo>
                    <a:pt x="1647" y="1"/>
                  </a:moveTo>
                  <a:lnTo>
                    <a:pt x="935" y="401"/>
                  </a:lnTo>
                  <a:cubicBezTo>
                    <a:pt x="223" y="802"/>
                    <a:pt x="1" y="1736"/>
                    <a:pt x="490" y="2403"/>
                  </a:cubicBezTo>
                  <a:cubicBezTo>
                    <a:pt x="3915" y="7162"/>
                    <a:pt x="7029" y="12144"/>
                    <a:pt x="9787" y="17349"/>
                  </a:cubicBezTo>
                  <a:cubicBezTo>
                    <a:pt x="11166" y="19929"/>
                    <a:pt x="12456" y="22553"/>
                    <a:pt x="13612" y="25266"/>
                  </a:cubicBezTo>
                  <a:cubicBezTo>
                    <a:pt x="14190" y="26601"/>
                    <a:pt x="14769" y="27935"/>
                    <a:pt x="15302" y="29314"/>
                  </a:cubicBezTo>
                  <a:cubicBezTo>
                    <a:pt x="15436" y="29714"/>
                    <a:pt x="15614" y="30115"/>
                    <a:pt x="15792" y="30560"/>
                  </a:cubicBezTo>
                  <a:lnTo>
                    <a:pt x="16726" y="30248"/>
                  </a:lnTo>
                  <a:cubicBezTo>
                    <a:pt x="12589" y="19840"/>
                    <a:pt x="7385" y="9831"/>
                    <a:pt x="1647" y="1"/>
                  </a:cubicBezTo>
                  <a:close/>
                </a:path>
              </a:pathLst>
            </a:custGeom>
            <a:solidFill>
              <a:srgbClr val="483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9"/>
            <p:cNvSpPr/>
            <p:nvPr/>
          </p:nvSpPr>
          <p:spPr>
            <a:xfrm>
              <a:off x="5394650" y="3821050"/>
              <a:ext cx="282475" cy="86775"/>
            </a:xfrm>
            <a:custGeom>
              <a:rect b="b" l="l" r="r" t="t"/>
              <a:pathLst>
                <a:path extrusionOk="0" h="3471" w="11299">
                  <a:moveTo>
                    <a:pt x="11165" y="1"/>
                  </a:moveTo>
                  <a:lnTo>
                    <a:pt x="11165" y="1"/>
                  </a:lnTo>
                  <a:cubicBezTo>
                    <a:pt x="10320" y="1202"/>
                    <a:pt x="8763" y="1602"/>
                    <a:pt x="7340" y="1691"/>
                  </a:cubicBezTo>
                  <a:cubicBezTo>
                    <a:pt x="5872" y="1780"/>
                    <a:pt x="4404" y="1691"/>
                    <a:pt x="3025" y="2047"/>
                  </a:cubicBezTo>
                  <a:cubicBezTo>
                    <a:pt x="2245" y="2260"/>
                    <a:pt x="1436" y="2670"/>
                    <a:pt x="622" y="2670"/>
                  </a:cubicBezTo>
                  <a:cubicBezTo>
                    <a:pt x="415" y="2670"/>
                    <a:pt x="208" y="2644"/>
                    <a:pt x="0" y="2581"/>
                  </a:cubicBezTo>
                  <a:lnTo>
                    <a:pt x="0" y="2581"/>
                  </a:lnTo>
                  <a:cubicBezTo>
                    <a:pt x="89" y="3070"/>
                    <a:pt x="490" y="3426"/>
                    <a:pt x="1023" y="3470"/>
                  </a:cubicBezTo>
                  <a:cubicBezTo>
                    <a:pt x="1468" y="3470"/>
                    <a:pt x="1958" y="3426"/>
                    <a:pt x="2447" y="3292"/>
                  </a:cubicBezTo>
                  <a:cubicBezTo>
                    <a:pt x="3531" y="3099"/>
                    <a:pt x="4650" y="2972"/>
                    <a:pt x="5772" y="2972"/>
                  </a:cubicBezTo>
                  <a:cubicBezTo>
                    <a:pt x="5939" y="2972"/>
                    <a:pt x="6106" y="2975"/>
                    <a:pt x="6272" y="2981"/>
                  </a:cubicBezTo>
                  <a:cubicBezTo>
                    <a:pt x="7607" y="2981"/>
                    <a:pt x="8852" y="2714"/>
                    <a:pt x="10053" y="2136"/>
                  </a:cubicBezTo>
                  <a:cubicBezTo>
                    <a:pt x="10409" y="1913"/>
                    <a:pt x="10765" y="1646"/>
                    <a:pt x="10987" y="1291"/>
                  </a:cubicBezTo>
                  <a:cubicBezTo>
                    <a:pt x="11254" y="890"/>
                    <a:pt x="11299" y="445"/>
                    <a:pt x="11165"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9"/>
            <p:cNvSpPr/>
            <p:nvPr/>
          </p:nvSpPr>
          <p:spPr>
            <a:xfrm>
              <a:off x="5367950" y="3736850"/>
              <a:ext cx="315850" cy="160950"/>
            </a:xfrm>
            <a:custGeom>
              <a:rect b="b" l="l" r="r" t="t"/>
              <a:pathLst>
                <a:path extrusionOk="0" h="6438" w="12634">
                  <a:moveTo>
                    <a:pt x="10957" y="1"/>
                  </a:moveTo>
                  <a:cubicBezTo>
                    <a:pt x="10880" y="1"/>
                    <a:pt x="10800" y="24"/>
                    <a:pt x="10721" y="77"/>
                  </a:cubicBezTo>
                  <a:cubicBezTo>
                    <a:pt x="11077" y="833"/>
                    <a:pt x="11388" y="1767"/>
                    <a:pt x="10943" y="2524"/>
                  </a:cubicBezTo>
                  <a:cubicBezTo>
                    <a:pt x="10632" y="2924"/>
                    <a:pt x="10143" y="3235"/>
                    <a:pt x="9564" y="3324"/>
                  </a:cubicBezTo>
                  <a:cubicBezTo>
                    <a:pt x="9150" y="3400"/>
                    <a:pt x="8732" y="3437"/>
                    <a:pt x="8315" y="3437"/>
                  </a:cubicBezTo>
                  <a:cubicBezTo>
                    <a:pt x="6763" y="3437"/>
                    <a:pt x="5231" y="2918"/>
                    <a:pt x="4004" y="1901"/>
                  </a:cubicBezTo>
                  <a:cubicBezTo>
                    <a:pt x="3737" y="1634"/>
                    <a:pt x="3470" y="1411"/>
                    <a:pt x="3203" y="1145"/>
                  </a:cubicBezTo>
                  <a:lnTo>
                    <a:pt x="1" y="2257"/>
                  </a:lnTo>
                  <a:cubicBezTo>
                    <a:pt x="357" y="2968"/>
                    <a:pt x="624" y="3725"/>
                    <a:pt x="757" y="4525"/>
                  </a:cubicBezTo>
                  <a:cubicBezTo>
                    <a:pt x="757" y="4614"/>
                    <a:pt x="757" y="4748"/>
                    <a:pt x="757" y="4881"/>
                  </a:cubicBezTo>
                  <a:cubicBezTo>
                    <a:pt x="757" y="5459"/>
                    <a:pt x="757" y="6127"/>
                    <a:pt x="1291" y="6349"/>
                  </a:cubicBezTo>
                  <a:cubicBezTo>
                    <a:pt x="1469" y="6393"/>
                    <a:pt x="1647" y="6438"/>
                    <a:pt x="1869" y="6438"/>
                  </a:cubicBezTo>
                  <a:cubicBezTo>
                    <a:pt x="2892" y="6438"/>
                    <a:pt x="3203" y="6082"/>
                    <a:pt x="4227" y="6082"/>
                  </a:cubicBezTo>
                  <a:cubicBezTo>
                    <a:pt x="6184" y="6038"/>
                    <a:pt x="8230" y="5993"/>
                    <a:pt x="10098" y="5370"/>
                  </a:cubicBezTo>
                  <a:cubicBezTo>
                    <a:pt x="10988" y="5103"/>
                    <a:pt x="11877" y="4614"/>
                    <a:pt x="12233" y="3769"/>
                  </a:cubicBezTo>
                  <a:cubicBezTo>
                    <a:pt x="12634" y="2790"/>
                    <a:pt x="12189" y="1678"/>
                    <a:pt x="11699" y="700"/>
                  </a:cubicBezTo>
                  <a:cubicBezTo>
                    <a:pt x="11557" y="379"/>
                    <a:pt x="11271" y="1"/>
                    <a:pt x="10957"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9"/>
            <p:cNvSpPr/>
            <p:nvPr/>
          </p:nvSpPr>
          <p:spPr>
            <a:xfrm>
              <a:off x="4608425" y="2954725"/>
              <a:ext cx="245800" cy="857450"/>
            </a:xfrm>
            <a:custGeom>
              <a:rect b="b" l="l" r="r" t="t"/>
              <a:pathLst>
                <a:path extrusionOk="0" h="34298" w="9832">
                  <a:moveTo>
                    <a:pt x="3404" y="1"/>
                  </a:moveTo>
                  <a:cubicBezTo>
                    <a:pt x="3141" y="1"/>
                    <a:pt x="2876" y="55"/>
                    <a:pt x="2625" y="181"/>
                  </a:cubicBezTo>
                  <a:cubicBezTo>
                    <a:pt x="1958" y="536"/>
                    <a:pt x="1780" y="1515"/>
                    <a:pt x="1647" y="2405"/>
                  </a:cubicBezTo>
                  <a:cubicBezTo>
                    <a:pt x="446" y="11924"/>
                    <a:pt x="1" y="21621"/>
                    <a:pt x="846" y="31229"/>
                  </a:cubicBezTo>
                  <a:cubicBezTo>
                    <a:pt x="890" y="31851"/>
                    <a:pt x="979" y="32430"/>
                    <a:pt x="1113" y="33008"/>
                  </a:cubicBezTo>
                  <a:cubicBezTo>
                    <a:pt x="979" y="33453"/>
                    <a:pt x="801" y="33853"/>
                    <a:pt x="624" y="34298"/>
                  </a:cubicBezTo>
                  <a:lnTo>
                    <a:pt x="3826" y="34298"/>
                  </a:lnTo>
                  <a:cubicBezTo>
                    <a:pt x="3871" y="33986"/>
                    <a:pt x="3871" y="33764"/>
                    <a:pt x="3915" y="33497"/>
                  </a:cubicBezTo>
                  <a:cubicBezTo>
                    <a:pt x="4049" y="32296"/>
                    <a:pt x="4316" y="31051"/>
                    <a:pt x="4405" y="29983"/>
                  </a:cubicBezTo>
                  <a:cubicBezTo>
                    <a:pt x="4627" y="27047"/>
                    <a:pt x="4983" y="24112"/>
                    <a:pt x="5428" y="21176"/>
                  </a:cubicBezTo>
                  <a:cubicBezTo>
                    <a:pt x="6273" y="15393"/>
                    <a:pt x="7563" y="9655"/>
                    <a:pt x="9209" y="4050"/>
                  </a:cubicBezTo>
                  <a:lnTo>
                    <a:pt x="9609" y="2716"/>
                  </a:lnTo>
                  <a:cubicBezTo>
                    <a:pt x="9831" y="1915"/>
                    <a:pt x="9342" y="1070"/>
                    <a:pt x="8541" y="937"/>
                  </a:cubicBezTo>
                  <a:lnTo>
                    <a:pt x="4004" y="92"/>
                  </a:lnTo>
                  <a:cubicBezTo>
                    <a:pt x="3810" y="33"/>
                    <a:pt x="3607" y="1"/>
                    <a:pt x="3404" y="1"/>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9"/>
            <p:cNvSpPr/>
            <p:nvPr/>
          </p:nvSpPr>
          <p:spPr>
            <a:xfrm>
              <a:off x="4686275" y="2975900"/>
              <a:ext cx="167950" cy="836275"/>
            </a:xfrm>
            <a:custGeom>
              <a:rect b="b" l="l" r="r" t="t"/>
              <a:pathLst>
                <a:path extrusionOk="0" h="33451" w="6718">
                  <a:moveTo>
                    <a:pt x="4849" y="1"/>
                  </a:moveTo>
                  <a:cubicBezTo>
                    <a:pt x="1335" y="10721"/>
                    <a:pt x="490" y="22019"/>
                    <a:pt x="1" y="33451"/>
                  </a:cubicBezTo>
                  <a:lnTo>
                    <a:pt x="712" y="33451"/>
                  </a:lnTo>
                  <a:cubicBezTo>
                    <a:pt x="712" y="33184"/>
                    <a:pt x="757" y="32917"/>
                    <a:pt x="801" y="32650"/>
                  </a:cubicBezTo>
                  <a:cubicBezTo>
                    <a:pt x="935" y="31449"/>
                    <a:pt x="1157" y="30204"/>
                    <a:pt x="1246" y="29136"/>
                  </a:cubicBezTo>
                  <a:cubicBezTo>
                    <a:pt x="1513" y="26200"/>
                    <a:pt x="1869" y="23265"/>
                    <a:pt x="2269" y="20373"/>
                  </a:cubicBezTo>
                  <a:cubicBezTo>
                    <a:pt x="3159" y="14546"/>
                    <a:pt x="4449" y="8808"/>
                    <a:pt x="6095" y="3203"/>
                  </a:cubicBezTo>
                  <a:lnTo>
                    <a:pt x="6495" y="1869"/>
                  </a:lnTo>
                  <a:cubicBezTo>
                    <a:pt x="6717" y="1068"/>
                    <a:pt x="6228" y="223"/>
                    <a:pt x="5427" y="90"/>
                  </a:cubicBezTo>
                  <a:lnTo>
                    <a:pt x="4849" y="1"/>
                  </a:lnTo>
                  <a:close/>
                </a:path>
              </a:pathLst>
            </a:custGeom>
            <a:solidFill>
              <a:srgbClr val="483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9"/>
            <p:cNvSpPr/>
            <p:nvPr/>
          </p:nvSpPr>
          <p:spPr>
            <a:xfrm>
              <a:off x="4439400" y="3905575"/>
              <a:ext cx="282475" cy="73400"/>
            </a:xfrm>
            <a:custGeom>
              <a:rect b="b" l="l" r="r" t="t"/>
              <a:pathLst>
                <a:path extrusionOk="0" h="2936" w="11299">
                  <a:moveTo>
                    <a:pt x="11077" y="0"/>
                  </a:moveTo>
                  <a:lnTo>
                    <a:pt x="6806" y="1112"/>
                  </a:lnTo>
                  <a:cubicBezTo>
                    <a:pt x="5011" y="1615"/>
                    <a:pt x="3157" y="2089"/>
                    <a:pt x="1316" y="2089"/>
                  </a:cubicBezTo>
                  <a:cubicBezTo>
                    <a:pt x="876" y="2089"/>
                    <a:pt x="438" y="2062"/>
                    <a:pt x="1" y="2002"/>
                  </a:cubicBezTo>
                  <a:lnTo>
                    <a:pt x="1" y="2002"/>
                  </a:lnTo>
                  <a:cubicBezTo>
                    <a:pt x="807" y="2664"/>
                    <a:pt x="1856" y="2935"/>
                    <a:pt x="2930" y="2935"/>
                  </a:cubicBezTo>
                  <a:cubicBezTo>
                    <a:pt x="3514" y="2935"/>
                    <a:pt x="4107" y="2855"/>
                    <a:pt x="4671" y="2714"/>
                  </a:cubicBezTo>
                  <a:cubicBezTo>
                    <a:pt x="6273" y="2358"/>
                    <a:pt x="7785" y="1691"/>
                    <a:pt x="9386" y="1513"/>
                  </a:cubicBezTo>
                  <a:cubicBezTo>
                    <a:pt x="9876" y="1468"/>
                    <a:pt x="10320" y="1379"/>
                    <a:pt x="10721" y="1157"/>
                  </a:cubicBezTo>
                  <a:cubicBezTo>
                    <a:pt x="11166" y="934"/>
                    <a:pt x="11299" y="401"/>
                    <a:pt x="11077"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9"/>
            <p:cNvSpPr/>
            <p:nvPr/>
          </p:nvSpPr>
          <p:spPr>
            <a:xfrm>
              <a:off x="4413825" y="3811050"/>
              <a:ext cx="308050" cy="155700"/>
            </a:xfrm>
            <a:custGeom>
              <a:rect b="b" l="l" r="r" t="t"/>
              <a:pathLst>
                <a:path extrusionOk="0" h="6228" w="12322">
                  <a:moveTo>
                    <a:pt x="8408" y="0"/>
                  </a:moveTo>
                  <a:cubicBezTo>
                    <a:pt x="8230" y="356"/>
                    <a:pt x="8052" y="668"/>
                    <a:pt x="7874" y="979"/>
                  </a:cubicBezTo>
                  <a:cubicBezTo>
                    <a:pt x="6851" y="2669"/>
                    <a:pt x="5071" y="3826"/>
                    <a:pt x="3070" y="4137"/>
                  </a:cubicBezTo>
                  <a:cubicBezTo>
                    <a:pt x="2961" y="4155"/>
                    <a:pt x="2850" y="4164"/>
                    <a:pt x="2739" y="4164"/>
                  </a:cubicBezTo>
                  <a:cubicBezTo>
                    <a:pt x="2305" y="4164"/>
                    <a:pt x="1867" y="4029"/>
                    <a:pt x="1513" y="3781"/>
                  </a:cubicBezTo>
                  <a:cubicBezTo>
                    <a:pt x="846" y="3247"/>
                    <a:pt x="890" y="2224"/>
                    <a:pt x="979" y="1379"/>
                  </a:cubicBezTo>
                  <a:cubicBezTo>
                    <a:pt x="948" y="1373"/>
                    <a:pt x="918" y="1370"/>
                    <a:pt x="889" y="1370"/>
                  </a:cubicBezTo>
                  <a:cubicBezTo>
                    <a:pt x="504" y="1370"/>
                    <a:pt x="306" y="1900"/>
                    <a:pt x="223" y="2313"/>
                  </a:cubicBezTo>
                  <a:cubicBezTo>
                    <a:pt x="89" y="3381"/>
                    <a:pt x="1" y="4582"/>
                    <a:pt x="712" y="5383"/>
                  </a:cubicBezTo>
                  <a:cubicBezTo>
                    <a:pt x="1335" y="6050"/>
                    <a:pt x="2314" y="6228"/>
                    <a:pt x="3248" y="6228"/>
                  </a:cubicBezTo>
                  <a:cubicBezTo>
                    <a:pt x="5249" y="6228"/>
                    <a:pt x="7162" y="5605"/>
                    <a:pt x="9030" y="4982"/>
                  </a:cubicBezTo>
                  <a:cubicBezTo>
                    <a:pt x="10009" y="4671"/>
                    <a:pt x="10409" y="4849"/>
                    <a:pt x="11388" y="4537"/>
                  </a:cubicBezTo>
                  <a:cubicBezTo>
                    <a:pt x="11566" y="4493"/>
                    <a:pt x="11788" y="4404"/>
                    <a:pt x="11922" y="4271"/>
                  </a:cubicBezTo>
                  <a:cubicBezTo>
                    <a:pt x="12322" y="3915"/>
                    <a:pt x="12144" y="3247"/>
                    <a:pt x="11922" y="2758"/>
                  </a:cubicBezTo>
                  <a:cubicBezTo>
                    <a:pt x="11655" y="1869"/>
                    <a:pt x="11566" y="934"/>
                    <a:pt x="11610"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9"/>
            <p:cNvSpPr/>
            <p:nvPr/>
          </p:nvSpPr>
          <p:spPr>
            <a:xfrm>
              <a:off x="4624000" y="2297575"/>
              <a:ext cx="481550" cy="761750"/>
            </a:xfrm>
            <a:custGeom>
              <a:rect b="b" l="l" r="r" t="t"/>
              <a:pathLst>
                <a:path extrusionOk="0" h="30470" w="19262">
                  <a:moveTo>
                    <a:pt x="9653" y="0"/>
                  </a:moveTo>
                  <a:cubicBezTo>
                    <a:pt x="4315" y="0"/>
                    <a:pt x="1" y="5694"/>
                    <a:pt x="1" y="12766"/>
                  </a:cubicBezTo>
                  <a:cubicBezTo>
                    <a:pt x="1" y="13700"/>
                    <a:pt x="90" y="29625"/>
                    <a:pt x="223" y="30470"/>
                  </a:cubicBezTo>
                  <a:lnTo>
                    <a:pt x="19039" y="30470"/>
                  </a:lnTo>
                  <a:cubicBezTo>
                    <a:pt x="19172" y="29625"/>
                    <a:pt x="19261" y="13700"/>
                    <a:pt x="19261" y="12766"/>
                  </a:cubicBezTo>
                  <a:cubicBezTo>
                    <a:pt x="19261" y="5738"/>
                    <a:pt x="14946" y="0"/>
                    <a:pt x="9653"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9"/>
            <p:cNvSpPr/>
            <p:nvPr/>
          </p:nvSpPr>
          <p:spPr>
            <a:xfrm>
              <a:off x="4625125" y="2760175"/>
              <a:ext cx="479300" cy="299150"/>
            </a:xfrm>
            <a:custGeom>
              <a:rect b="b" l="l" r="r" t="t"/>
              <a:pathLst>
                <a:path extrusionOk="0" h="11966" w="19172">
                  <a:moveTo>
                    <a:pt x="19172" y="0"/>
                  </a:moveTo>
                  <a:lnTo>
                    <a:pt x="19172" y="0"/>
                  </a:lnTo>
                  <a:cubicBezTo>
                    <a:pt x="15770" y="845"/>
                    <a:pt x="12291" y="1270"/>
                    <a:pt x="8804" y="1270"/>
                  </a:cubicBezTo>
                  <a:cubicBezTo>
                    <a:pt x="5860" y="1270"/>
                    <a:pt x="2912" y="967"/>
                    <a:pt x="0" y="356"/>
                  </a:cubicBezTo>
                  <a:lnTo>
                    <a:pt x="0" y="356"/>
                  </a:lnTo>
                  <a:cubicBezTo>
                    <a:pt x="45" y="5294"/>
                    <a:pt x="89" y="11432"/>
                    <a:pt x="178" y="11966"/>
                  </a:cubicBezTo>
                  <a:lnTo>
                    <a:pt x="18994" y="11966"/>
                  </a:lnTo>
                  <a:cubicBezTo>
                    <a:pt x="19083" y="11388"/>
                    <a:pt x="19172" y="4982"/>
                    <a:pt x="19172"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9"/>
            <p:cNvSpPr/>
            <p:nvPr/>
          </p:nvSpPr>
          <p:spPr>
            <a:xfrm>
              <a:off x="4982075" y="2321275"/>
              <a:ext cx="270250" cy="425575"/>
            </a:xfrm>
            <a:custGeom>
              <a:rect b="b" l="l" r="r" t="t"/>
              <a:pathLst>
                <a:path extrusionOk="0" h="17023" w="10810">
                  <a:moveTo>
                    <a:pt x="1752" y="0"/>
                  </a:moveTo>
                  <a:cubicBezTo>
                    <a:pt x="1168" y="0"/>
                    <a:pt x="584" y="70"/>
                    <a:pt x="1" y="209"/>
                  </a:cubicBezTo>
                  <a:cubicBezTo>
                    <a:pt x="1869" y="1899"/>
                    <a:pt x="2625" y="4434"/>
                    <a:pt x="2892" y="6881"/>
                  </a:cubicBezTo>
                  <a:cubicBezTo>
                    <a:pt x="3114" y="9327"/>
                    <a:pt x="2936" y="11863"/>
                    <a:pt x="3292" y="14309"/>
                  </a:cubicBezTo>
                  <a:cubicBezTo>
                    <a:pt x="3337" y="14887"/>
                    <a:pt x="3559" y="15466"/>
                    <a:pt x="3915" y="15911"/>
                  </a:cubicBezTo>
                  <a:cubicBezTo>
                    <a:pt x="3915" y="15955"/>
                    <a:pt x="3960" y="16000"/>
                    <a:pt x="4004" y="16044"/>
                  </a:cubicBezTo>
                  <a:lnTo>
                    <a:pt x="4093" y="16044"/>
                  </a:lnTo>
                  <a:cubicBezTo>
                    <a:pt x="4182" y="16133"/>
                    <a:pt x="4315" y="16177"/>
                    <a:pt x="4449" y="16222"/>
                  </a:cubicBezTo>
                  <a:cubicBezTo>
                    <a:pt x="4805" y="16400"/>
                    <a:pt x="5161" y="16667"/>
                    <a:pt x="5472" y="16978"/>
                  </a:cubicBezTo>
                  <a:cubicBezTo>
                    <a:pt x="5516" y="17023"/>
                    <a:pt x="5561" y="17023"/>
                    <a:pt x="5605" y="17023"/>
                  </a:cubicBezTo>
                  <a:cubicBezTo>
                    <a:pt x="5694" y="17023"/>
                    <a:pt x="5739" y="17023"/>
                    <a:pt x="5739" y="16978"/>
                  </a:cubicBezTo>
                  <a:cubicBezTo>
                    <a:pt x="5828" y="16889"/>
                    <a:pt x="5828" y="16800"/>
                    <a:pt x="5739" y="16711"/>
                  </a:cubicBezTo>
                  <a:cubicBezTo>
                    <a:pt x="5561" y="16489"/>
                    <a:pt x="5338" y="16311"/>
                    <a:pt x="5116" y="16133"/>
                  </a:cubicBezTo>
                  <a:cubicBezTo>
                    <a:pt x="5294" y="16088"/>
                    <a:pt x="5516" y="16000"/>
                    <a:pt x="5694" y="15866"/>
                  </a:cubicBezTo>
                  <a:cubicBezTo>
                    <a:pt x="5961" y="16000"/>
                    <a:pt x="6184" y="16222"/>
                    <a:pt x="6362" y="16444"/>
                  </a:cubicBezTo>
                  <a:cubicBezTo>
                    <a:pt x="6406" y="16533"/>
                    <a:pt x="6450" y="16533"/>
                    <a:pt x="6539" y="16533"/>
                  </a:cubicBezTo>
                  <a:lnTo>
                    <a:pt x="6628" y="16533"/>
                  </a:lnTo>
                  <a:cubicBezTo>
                    <a:pt x="6717" y="16444"/>
                    <a:pt x="6762" y="16311"/>
                    <a:pt x="6673" y="16222"/>
                  </a:cubicBezTo>
                  <a:cubicBezTo>
                    <a:pt x="6495" y="16000"/>
                    <a:pt x="6273" y="15777"/>
                    <a:pt x="6006" y="15599"/>
                  </a:cubicBezTo>
                  <a:lnTo>
                    <a:pt x="6095" y="15555"/>
                  </a:lnTo>
                  <a:lnTo>
                    <a:pt x="6450" y="15243"/>
                  </a:lnTo>
                  <a:cubicBezTo>
                    <a:pt x="6717" y="15421"/>
                    <a:pt x="6984" y="15644"/>
                    <a:pt x="7162" y="15911"/>
                  </a:cubicBezTo>
                  <a:cubicBezTo>
                    <a:pt x="7190" y="15966"/>
                    <a:pt x="7251" y="16004"/>
                    <a:pt x="7315" y="16004"/>
                  </a:cubicBezTo>
                  <a:cubicBezTo>
                    <a:pt x="7355" y="16004"/>
                    <a:pt x="7395" y="15989"/>
                    <a:pt x="7429" y="15955"/>
                  </a:cubicBezTo>
                  <a:cubicBezTo>
                    <a:pt x="7518" y="15911"/>
                    <a:pt x="7563" y="15777"/>
                    <a:pt x="7474" y="15688"/>
                  </a:cubicBezTo>
                  <a:cubicBezTo>
                    <a:pt x="7296" y="15421"/>
                    <a:pt x="7029" y="15154"/>
                    <a:pt x="6762" y="14976"/>
                  </a:cubicBezTo>
                  <a:lnTo>
                    <a:pt x="7118" y="14665"/>
                  </a:lnTo>
                  <a:cubicBezTo>
                    <a:pt x="7385" y="14887"/>
                    <a:pt x="7607" y="15110"/>
                    <a:pt x="7785" y="15377"/>
                  </a:cubicBezTo>
                  <a:cubicBezTo>
                    <a:pt x="7829" y="15466"/>
                    <a:pt x="7918" y="15466"/>
                    <a:pt x="7963" y="15466"/>
                  </a:cubicBezTo>
                  <a:lnTo>
                    <a:pt x="8052" y="15466"/>
                  </a:lnTo>
                  <a:cubicBezTo>
                    <a:pt x="8141" y="15377"/>
                    <a:pt x="8185" y="15288"/>
                    <a:pt x="8141" y="15199"/>
                  </a:cubicBezTo>
                  <a:cubicBezTo>
                    <a:pt x="7963" y="14887"/>
                    <a:pt x="7696" y="14621"/>
                    <a:pt x="7429" y="14443"/>
                  </a:cubicBezTo>
                  <a:lnTo>
                    <a:pt x="7829" y="14131"/>
                  </a:lnTo>
                  <a:cubicBezTo>
                    <a:pt x="7963" y="14265"/>
                    <a:pt x="8141" y="14487"/>
                    <a:pt x="8274" y="14665"/>
                  </a:cubicBezTo>
                  <a:cubicBezTo>
                    <a:pt x="8274" y="14754"/>
                    <a:pt x="8363" y="14754"/>
                    <a:pt x="8408" y="14754"/>
                  </a:cubicBezTo>
                  <a:lnTo>
                    <a:pt x="8541" y="14754"/>
                  </a:lnTo>
                  <a:cubicBezTo>
                    <a:pt x="8630" y="14710"/>
                    <a:pt x="8630" y="14576"/>
                    <a:pt x="8586" y="14487"/>
                  </a:cubicBezTo>
                  <a:cubicBezTo>
                    <a:pt x="8452" y="14265"/>
                    <a:pt x="8319" y="14042"/>
                    <a:pt x="8096" y="13864"/>
                  </a:cubicBezTo>
                  <a:lnTo>
                    <a:pt x="8363" y="13686"/>
                  </a:lnTo>
                  <a:cubicBezTo>
                    <a:pt x="8630" y="13864"/>
                    <a:pt x="8852" y="14131"/>
                    <a:pt x="9030" y="14443"/>
                  </a:cubicBezTo>
                  <a:cubicBezTo>
                    <a:pt x="9075" y="14487"/>
                    <a:pt x="9164" y="14532"/>
                    <a:pt x="9208" y="14532"/>
                  </a:cubicBezTo>
                  <a:cubicBezTo>
                    <a:pt x="9342" y="14532"/>
                    <a:pt x="9475" y="14398"/>
                    <a:pt x="9386" y="14265"/>
                  </a:cubicBezTo>
                  <a:cubicBezTo>
                    <a:pt x="9208" y="13909"/>
                    <a:pt x="8941" y="13642"/>
                    <a:pt x="8675" y="13420"/>
                  </a:cubicBezTo>
                  <a:lnTo>
                    <a:pt x="9164" y="13019"/>
                  </a:lnTo>
                  <a:lnTo>
                    <a:pt x="9876" y="13642"/>
                  </a:lnTo>
                  <a:cubicBezTo>
                    <a:pt x="9920" y="13686"/>
                    <a:pt x="9965" y="13709"/>
                    <a:pt x="10009" y="13709"/>
                  </a:cubicBezTo>
                  <a:cubicBezTo>
                    <a:pt x="10053" y="13709"/>
                    <a:pt x="10098" y="13686"/>
                    <a:pt x="10142" y="13642"/>
                  </a:cubicBezTo>
                  <a:cubicBezTo>
                    <a:pt x="10231" y="13553"/>
                    <a:pt x="10231" y="13420"/>
                    <a:pt x="10142" y="13375"/>
                  </a:cubicBezTo>
                  <a:lnTo>
                    <a:pt x="9475" y="12752"/>
                  </a:lnTo>
                  <a:lnTo>
                    <a:pt x="9920" y="12397"/>
                  </a:lnTo>
                  <a:cubicBezTo>
                    <a:pt x="10098" y="12530"/>
                    <a:pt x="10320" y="12708"/>
                    <a:pt x="10498" y="12886"/>
                  </a:cubicBezTo>
                  <a:cubicBezTo>
                    <a:pt x="10498" y="12886"/>
                    <a:pt x="10543" y="12930"/>
                    <a:pt x="10632" y="12930"/>
                  </a:cubicBezTo>
                  <a:cubicBezTo>
                    <a:pt x="10676" y="12930"/>
                    <a:pt x="10721" y="12930"/>
                    <a:pt x="10765" y="12886"/>
                  </a:cubicBezTo>
                  <a:cubicBezTo>
                    <a:pt x="10810" y="12797"/>
                    <a:pt x="10810" y="12708"/>
                    <a:pt x="10721" y="12619"/>
                  </a:cubicBezTo>
                  <a:cubicBezTo>
                    <a:pt x="10454" y="12352"/>
                    <a:pt x="10142" y="12085"/>
                    <a:pt x="9787" y="11907"/>
                  </a:cubicBezTo>
                  <a:cubicBezTo>
                    <a:pt x="9764" y="11885"/>
                    <a:pt x="9742" y="11874"/>
                    <a:pt x="9720" y="11874"/>
                  </a:cubicBezTo>
                  <a:cubicBezTo>
                    <a:pt x="9698" y="11874"/>
                    <a:pt x="9675" y="11885"/>
                    <a:pt x="9653" y="11907"/>
                  </a:cubicBezTo>
                  <a:cubicBezTo>
                    <a:pt x="7474" y="10261"/>
                    <a:pt x="6050" y="7770"/>
                    <a:pt x="5739" y="5057"/>
                  </a:cubicBezTo>
                  <a:cubicBezTo>
                    <a:pt x="5650" y="3812"/>
                    <a:pt x="5739" y="2522"/>
                    <a:pt x="5116" y="1499"/>
                  </a:cubicBezTo>
                  <a:cubicBezTo>
                    <a:pt x="4582" y="698"/>
                    <a:pt x="3737" y="209"/>
                    <a:pt x="2803" y="75"/>
                  </a:cubicBezTo>
                  <a:cubicBezTo>
                    <a:pt x="2453" y="25"/>
                    <a:pt x="2102" y="0"/>
                    <a:pt x="1752"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9"/>
            <p:cNvSpPr/>
            <p:nvPr/>
          </p:nvSpPr>
          <p:spPr>
            <a:xfrm>
              <a:off x="4605100" y="2335400"/>
              <a:ext cx="213525" cy="479275"/>
            </a:xfrm>
            <a:custGeom>
              <a:rect b="b" l="l" r="r" t="t"/>
              <a:pathLst>
                <a:path extrusionOk="0" h="19171" w="8541">
                  <a:moveTo>
                    <a:pt x="2940" y="0"/>
                  </a:moveTo>
                  <a:cubicBezTo>
                    <a:pt x="2533" y="0"/>
                    <a:pt x="2156" y="177"/>
                    <a:pt x="1913" y="489"/>
                  </a:cubicBezTo>
                  <a:cubicBezTo>
                    <a:pt x="1290" y="1289"/>
                    <a:pt x="1023" y="2268"/>
                    <a:pt x="1157" y="3247"/>
                  </a:cubicBezTo>
                  <a:cubicBezTo>
                    <a:pt x="1201" y="4181"/>
                    <a:pt x="1468" y="5159"/>
                    <a:pt x="1468" y="6138"/>
                  </a:cubicBezTo>
                  <a:cubicBezTo>
                    <a:pt x="1468" y="7561"/>
                    <a:pt x="1201" y="8940"/>
                    <a:pt x="712" y="10319"/>
                  </a:cubicBezTo>
                  <a:cubicBezTo>
                    <a:pt x="267" y="11654"/>
                    <a:pt x="0" y="13033"/>
                    <a:pt x="0" y="14456"/>
                  </a:cubicBezTo>
                  <a:cubicBezTo>
                    <a:pt x="0" y="15790"/>
                    <a:pt x="534" y="16991"/>
                    <a:pt x="1513" y="17881"/>
                  </a:cubicBezTo>
                  <a:cubicBezTo>
                    <a:pt x="1869" y="18459"/>
                    <a:pt x="2402" y="18904"/>
                    <a:pt x="3025" y="19171"/>
                  </a:cubicBezTo>
                  <a:lnTo>
                    <a:pt x="3114" y="19171"/>
                  </a:lnTo>
                  <a:cubicBezTo>
                    <a:pt x="3159" y="19171"/>
                    <a:pt x="3248" y="19126"/>
                    <a:pt x="3292" y="19038"/>
                  </a:cubicBezTo>
                  <a:cubicBezTo>
                    <a:pt x="3292" y="18949"/>
                    <a:pt x="3248" y="18815"/>
                    <a:pt x="3159" y="18815"/>
                  </a:cubicBezTo>
                  <a:cubicBezTo>
                    <a:pt x="2714" y="18637"/>
                    <a:pt x="2313" y="18326"/>
                    <a:pt x="2047" y="17970"/>
                  </a:cubicBezTo>
                  <a:cubicBezTo>
                    <a:pt x="2180" y="17837"/>
                    <a:pt x="2313" y="17748"/>
                    <a:pt x="2447" y="17659"/>
                  </a:cubicBezTo>
                  <a:lnTo>
                    <a:pt x="3381" y="18459"/>
                  </a:lnTo>
                  <a:cubicBezTo>
                    <a:pt x="3425" y="18459"/>
                    <a:pt x="3470" y="18504"/>
                    <a:pt x="3514" y="18504"/>
                  </a:cubicBezTo>
                  <a:cubicBezTo>
                    <a:pt x="3559" y="18504"/>
                    <a:pt x="3603" y="18459"/>
                    <a:pt x="3648" y="18415"/>
                  </a:cubicBezTo>
                  <a:cubicBezTo>
                    <a:pt x="3737" y="18326"/>
                    <a:pt x="3737" y="18237"/>
                    <a:pt x="3648" y="18148"/>
                  </a:cubicBezTo>
                  <a:lnTo>
                    <a:pt x="2803" y="17436"/>
                  </a:lnTo>
                  <a:cubicBezTo>
                    <a:pt x="2936" y="17303"/>
                    <a:pt x="3070" y="17214"/>
                    <a:pt x="3248" y="17125"/>
                  </a:cubicBezTo>
                  <a:cubicBezTo>
                    <a:pt x="3603" y="17570"/>
                    <a:pt x="4093" y="17881"/>
                    <a:pt x="4626" y="18148"/>
                  </a:cubicBezTo>
                  <a:lnTo>
                    <a:pt x="4671" y="18148"/>
                  </a:lnTo>
                  <a:cubicBezTo>
                    <a:pt x="4760" y="18148"/>
                    <a:pt x="4849" y="18103"/>
                    <a:pt x="4893" y="18014"/>
                  </a:cubicBezTo>
                  <a:cubicBezTo>
                    <a:pt x="4893" y="17925"/>
                    <a:pt x="4849" y="17792"/>
                    <a:pt x="4760" y="17748"/>
                  </a:cubicBezTo>
                  <a:cubicBezTo>
                    <a:pt x="4315" y="17570"/>
                    <a:pt x="3915" y="17258"/>
                    <a:pt x="3603" y="16902"/>
                  </a:cubicBezTo>
                  <a:cubicBezTo>
                    <a:pt x="3781" y="16813"/>
                    <a:pt x="4004" y="16680"/>
                    <a:pt x="4182" y="16591"/>
                  </a:cubicBezTo>
                  <a:cubicBezTo>
                    <a:pt x="4493" y="17036"/>
                    <a:pt x="4893" y="17436"/>
                    <a:pt x="5383" y="17703"/>
                  </a:cubicBezTo>
                  <a:cubicBezTo>
                    <a:pt x="5383" y="17748"/>
                    <a:pt x="5427" y="17748"/>
                    <a:pt x="5472" y="17748"/>
                  </a:cubicBezTo>
                  <a:cubicBezTo>
                    <a:pt x="5516" y="17748"/>
                    <a:pt x="5605" y="17703"/>
                    <a:pt x="5650" y="17659"/>
                  </a:cubicBezTo>
                  <a:cubicBezTo>
                    <a:pt x="5694" y="17570"/>
                    <a:pt x="5650" y="17436"/>
                    <a:pt x="5561" y="17392"/>
                  </a:cubicBezTo>
                  <a:cubicBezTo>
                    <a:pt x="5205" y="17125"/>
                    <a:pt x="4849" y="16813"/>
                    <a:pt x="4538" y="16458"/>
                  </a:cubicBezTo>
                  <a:cubicBezTo>
                    <a:pt x="4849" y="16324"/>
                    <a:pt x="5116" y="16235"/>
                    <a:pt x="5427" y="16146"/>
                  </a:cubicBezTo>
                  <a:cubicBezTo>
                    <a:pt x="5694" y="16502"/>
                    <a:pt x="6005" y="16858"/>
                    <a:pt x="6317" y="17169"/>
                  </a:cubicBezTo>
                  <a:cubicBezTo>
                    <a:pt x="6361" y="17214"/>
                    <a:pt x="6417" y="17236"/>
                    <a:pt x="6472" y="17236"/>
                  </a:cubicBezTo>
                  <a:cubicBezTo>
                    <a:pt x="6528" y="17236"/>
                    <a:pt x="6584" y="17214"/>
                    <a:pt x="6628" y="17169"/>
                  </a:cubicBezTo>
                  <a:cubicBezTo>
                    <a:pt x="6673" y="17080"/>
                    <a:pt x="6673" y="16991"/>
                    <a:pt x="6628" y="16902"/>
                  </a:cubicBezTo>
                  <a:cubicBezTo>
                    <a:pt x="6317" y="16636"/>
                    <a:pt x="6094" y="16324"/>
                    <a:pt x="5827" y="16013"/>
                  </a:cubicBezTo>
                  <a:cubicBezTo>
                    <a:pt x="6005" y="16013"/>
                    <a:pt x="6183" y="15968"/>
                    <a:pt x="6317" y="15924"/>
                  </a:cubicBezTo>
                  <a:lnTo>
                    <a:pt x="7206" y="16858"/>
                  </a:lnTo>
                  <a:cubicBezTo>
                    <a:pt x="7251" y="16902"/>
                    <a:pt x="7295" y="16947"/>
                    <a:pt x="7340" y="16947"/>
                  </a:cubicBezTo>
                  <a:cubicBezTo>
                    <a:pt x="7429" y="16947"/>
                    <a:pt x="7473" y="16902"/>
                    <a:pt x="7473" y="16902"/>
                  </a:cubicBezTo>
                  <a:cubicBezTo>
                    <a:pt x="7562" y="16813"/>
                    <a:pt x="7562" y="16680"/>
                    <a:pt x="7473" y="16591"/>
                  </a:cubicBezTo>
                  <a:lnTo>
                    <a:pt x="6806" y="15835"/>
                  </a:lnTo>
                  <a:lnTo>
                    <a:pt x="7384" y="15790"/>
                  </a:lnTo>
                  <a:cubicBezTo>
                    <a:pt x="7696" y="16013"/>
                    <a:pt x="7963" y="16324"/>
                    <a:pt x="8185" y="16680"/>
                  </a:cubicBezTo>
                  <a:cubicBezTo>
                    <a:pt x="8229" y="16724"/>
                    <a:pt x="8274" y="16769"/>
                    <a:pt x="8363" y="16769"/>
                  </a:cubicBezTo>
                  <a:lnTo>
                    <a:pt x="8452" y="16769"/>
                  </a:lnTo>
                  <a:cubicBezTo>
                    <a:pt x="8541" y="16680"/>
                    <a:pt x="8541" y="16591"/>
                    <a:pt x="8496" y="16502"/>
                  </a:cubicBezTo>
                  <a:cubicBezTo>
                    <a:pt x="8318" y="16146"/>
                    <a:pt x="8052" y="15879"/>
                    <a:pt x="7785" y="15612"/>
                  </a:cubicBezTo>
                  <a:cubicBezTo>
                    <a:pt x="6450" y="13878"/>
                    <a:pt x="5605" y="11787"/>
                    <a:pt x="5294" y="9607"/>
                  </a:cubicBezTo>
                  <a:cubicBezTo>
                    <a:pt x="5116" y="8095"/>
                    <a:pt x="5205" y="6583"/>
                    <a:pt x="5116" y="5026"/>
                  </a:cubicBezTo>
                  <a:cubicBezTo>
                    <a:pt x="5116" y="3514"/>
                    <a:pt x="4671" y="2001"/>
                    <a:pt x="3915" y="667"/>
                  </a:cubicBezTo>
                  <a:cubicBezTo>
                    <a:pt x="3781" y="400"/>
                    <a:pt x="3559" y="177"/>
                    <a:pt x="3292" y="44"/>
                  </a:cubicBezTo>
                  <a:cubicBezTo>
                    <a:pt x="3174" y="14"/>
                    <a:pt x="3056" y="0"/>
                    <a:pt x="2940"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9"/>
            <p:cNvSpPr/>
            <p:nvPr/>
          </p:nvSpPr>
          <p:spPr>
            <a:xfrm>
              <a:off x="4706300" y="2341650"/>
              <a:ext cx="299150" cy="181200"/>
            </a:xfrm>
            <a:custGeom>
              <a:rect b="b" l="l" r="r" t="t"/>
              <a:pathLst>
                <a:path extrusionOk="0" h="7248" w="11966">
                  <a:moveTo>
                    <a:pt x="5825" y="0"/>
                  </a:moveTo>
                  <a:cubicBezTo>
                    <a:pt x="4043" y="0"/>
                    <a:pt x="2252" y="686"/>
                    <a:pt x="890" y="2107"/>
                  </a:cubicBezTo>
                  <a:cubicBezTo>
                    <a:pt x="401" y="2596"/>
                    <a:pt x="0" y="3264"/>
                    <a:pt x="312" y="3842"/>
                  </a:cubicBezTo>
                  <a:cubicBezTo>
                    <a:pt x="667" y="4598"/>
                    <a:pt x="1691" y="4553"/>
                    <a:pt x="2447" y="4865"/>
                  </a:cubicBezTo>
                  <a:cubicBezTo>
                    <a:pt x="3559" y="5354"/>
                    <a:pt x="4093" y="6778"/>
                    <a:pt x="5205" y="7133"/>
                  </a:cubicBezTo>
                  <a:cubicBezTo>
                    <a:pt x="5430" y="7212"/>
                    <a:pt x="5658" y="7247"/>
                    <a:pt x="5885" y="7247"/>
                  </a:cubicBezTo>
                  <a:cubicBezTo>
                    <a:pt x="6686" y="7247"/>
                    <a:pt x="7472" y="6808"/>
                    <a:pt x="8096" y="6288"/>
                  </a:cubicBezTo>
                  <a:cubicBezTo>
                    <a:pt x="8941" y="5665"/>
                    <a:pt x="9742" y="4909"/>
                    <a:pt x="10765" y="4731"/>
                  </a:cubicBezTo>
                  <a:cubicBezTo>
                    <a:pt x="11121" y="4642"/>
                    <a:pt x="11565" y="4642"/>
                    <a:pt x="11788" y="4331"/>
                  </a:cubicBezTo>
                  <a:cubicBezTo>
                    <a:pt x="11966" y="4020"/>
                    <a:pt x="11832" y="3486"/>
                    <a:pt x="11610" y="3130"/>
                  </a:cubicBezTo>
                  <a:cubicBezTo>
                    <a:pt x="10274" y="1077"/>
                    <a:pt x="8057" y="0"/>
                    <a:pt x="5825"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9"/>
            <p:cNvSpPr/>
            <p:nvPr/>
          </p:nvSpPr>
          <p:spPr>
            <a:xfrm>
              <a:off x="4670700" y="2259750"/>
              <a:ext cx="393700" cy="207975"/>
            </a:xfrm>
            <a:custGeom>
              <a:rect b="b" l="l" r="r" t="t"/>
              <a:pathLst>
                <a:path extrusionOk="0" h="8319" w="15748">
                  <a:moveTo>
                    <a:pt x="6540" y="1"/>
                  </a:moveTo>
                  <a:cubicBezTo>
                    <a:pt x="4983" y="579"/>
                    <a:pt x="3381" y="1291"/>
                    <a:pt x="1736" y="1513"/>
                  </a:cubicBezTo>
                  <a:cubicBezTo>
                    <a:pt x="1380" y="1513"/>
                    <a:pt x="979" y="1602"/>
                    <a:pt x="624" y="1736"/>
                  </a:cubicBezTo>
                  <a:cubicBezTo>
                    <a:pt x="312" y="1869"/>
                    <a:pt x="45" y="2180"/>
                    <a:pt x="1" y="2581"/>
                  </a:cubicBezTo>
                  <a:cubicBezTo>
                    <a:pt x="1" y="2670"/>
                    <a:pt x="45" y="2759"/>
                    <a:pt x="134" y="2848"/>
                  </a:cubicBezTo>
                  <a:cubicBezTo>
                    <a:pt x="268" y="3025"/>
                    <a:pt x="490" y="3025"/>
                    <a:pt x="668" y="3070"/>
                  </a:cubicBezTo>
                  <a:cubicBezTo>
                    <a:pt x="1246" y="3292"/>
                    <a:pt x="1602" y="3871"/>
                    <a:pt x="1558" y="4493"/>
                  </a:cubicBezTo>
                  <a:cubicBezTo>
                    <a:pt x="1513" y="5116"/>
                    <a:pt x="1513" y="5694"/>
                    <a:pt x="1602" y="6317"/>
                  </a:cubicBezTo>
                  <a:cubicBezTo>
                    <a:pt x="1691" y="6628"/>
                    <a:pt x="1958" y="6984"/>
                    <a:pt x="2314" y="6984"/>
                  </a:cubicBezTo>
                  <a:cubicBezTo>
                    <a:pt x="2492" y="6984"/>
                    <a:pt x="2714" y="6895"/>
                    <a:pt x="2848" y="6762"/>
                  </a:cubicBezTo>
                  <a:cubicBezTo>
                    <a:pt x="3318" y="6472"/>
                    <a:pt x="3818" y="6124"/>
                    <a:pt x="4300" y="6124"/>
                  </a:cubicBezTo>
                  <a:cubicBezTo>
                    <a:pt x="4410" y="6124"/>
                    <a:pt x="4519" y="6142"/>
                    <a:pt x="4627" y="6184"/>
                  </a:cubicBezTo>
                  <a:cubicBezTo>
                    <a:pt x="5161" y="6362"/>
                    <a:pt x="5428" y="6895"/>
                    <a:pt x="5739" y="7340"/>
                  </a:cubicBezTo>
                  <a:cubicBezTo>
                    <a:pt x="6273" y="7963"/>
                    <a:pt x="7029" y="8319"/>
                    <a:pt x="7830" y="8319"/>
                  </a:cubicBezTo>
                  <a:lnTo>
                    <a:pt x="7919" y="8319"/>
                  </a:lnTo>
                  <a:cubicBezTo>
                    <a:pt x="8719" y="8319"/>
                    <a:pt x="9475" y="7963"/>
                    <a:pt x="10009" y="7340"/>
                  </a:cubicBezTo>
                  <a:cubicBezTo>
                    <a:pt x="10321" y="6895"/>
                    <a:pt x="10587" y="6362"/>
                    <a:pt x="11121" y="6184"/>
                  </a:cubicBezTo>
                  <a:cubicBezTo>
                    <a:pt x="11237" y="6142"/>
                    <a:pt x="11353" y="6124"/>
                    <a:pt x="11469" y="6124"/>
                  </a:cubicBezTo>
                  <a:cubicBezTo>
                    <a:pt x="11973" y="6124"/>
                    <a:pt x="12466" y="6472"/>
                    <a:pt x="12900" y="6762"/>
                  </a:cubicBezTo>
                  <a:cubicBezTo>
                    <a:pt x="13034" y="6895"/>
                    <a:pt x="13256" y="6984"/>
                    <a:pt x="13434" y="6984"/>
                  </a:cubicBezTo>
                  <a:cubicBezTo>
                    <a:pt x="13790" y="6940"/>
                    <a:pt x="14057" y="6673"/>
                    <a:pt x="14146" y="6317"/>
                  </a:cubicBezTo>
                  <a:cubicBezTo>
                    <a:pt x="14235" y="5694"/>
                    <a:pt x="14235" y="5116"/>
                    <a:pt x="14190" y="4493"/>
                  </a:cubicBezTo>
                  <a:cubicBezTo>
                    <a:pt x="14146" y="3871"/>
                    <a:pt x="14502" y="3337"/>
                    <a:pt x="15080" y="3070"/>
                  </a:cubicBezTo>
                  <a:cubicBezTo>
                    <a:pt x="15302" y="3025"/>
                    <a:pt x="15525" y="3025"/>
                    <a:pt x="15658" y="2892"/>
                  </a:cubicBezTo>
                  <a:cubicBezTo>
                    <a:pt x="15703" y="2803"/>
                    <a:pt x="15747" y="2670"/>
                    <a:pt x="15747" y="2581"/>
                  </a:cubicBezTo>
                  <a:cubicBezTo>
                    <a:pt x="15703" y="2180"/>
                    <a:pt x="15480" y="1869"/>
                    <a:pt x="15169" y="1736"/>
                  </a:cubicBezTo>
                  <a:cubicBezTo>
                    <a:pt x="14813" y="1602"/>
                    <a:pt x="14457" y="1513"/>
                    <a:pt x="14057" y="1513"/>
                  </a:cubicBezTo>
                  <a:cubicBezTo>
                    <a:pt x="12411" y="1291"/>
                    <a:pt x="10810" y="579"/>
                    <a:pt x="9253" y="1"/>
                  </a:cubicBezTo>
                  <a:close/>
                </a:path>
              </a:pathLst>
            </a:custGeom>
            <a:solidFill>
              <a:srgbClr val="FF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9"/>
            <p:cNvSpPr/>
            <p:nvPr/>
          </p:nvSpPr>
          <p:spPr>
            <a:xfrm>
              <a:off x="4781900" y="2303950"/>
              <a:ext cx="166850" cy="70300"/>
            </a:xfrm>
            <a:custGeom>
              <a:rect b="b" l="l" r="r" t="t"/>
              <a:pathLst>
                <a:path extrusionOk="0" h="2812" w="6674">
                  <a:moveTo>
                    <a:pt x="3387" y="1"/>
                  </a:moveTo>
                  <a:cubicBezTo>
                    <a:pt x="2859" y="1"/>
                    <a:pt x="2336" y="34"/>
                    <a:pt x="1825" y="101"/>
                  </a:cubicBezTo>
                  <a:cubicBezTo>
                    <a:pt x="1380" y="101"/>
                    <a:pt x="980" y="234"/>
                    <a:pt x="624" y="457"/>
                  </a:cubicBezTo>
                  <a:cubicBezTo>
                    <a:pt x="223" y="635"/>
                    <a:pt x="1" y="1035"/>
                    <a:pt x="1" y="1435"/>
                  </a:cubicBezTo>
                  <a:cubicBezTo>
                    <a:pt x="45" y="1791"/>
                    <a:pt x="223" y="2058"/>
                    <a:pt x="535" y="2236"/>
                  </a:cubicBezTo>
                  <a:cubicBezTo>
                    <a:pt x="802" y="2414"/>
                    <a:pt x="1069" y="2547"/>
                    <a:pt x="1424" y="2592"/>
                  </a:cubicBezTo>
                  <a:cubicBezTo>
                    <a:pt x="1981" y="2740"/>
                    <a:pt x="2562" y="2811"/>
                    <a:pt x="3146" y="2811"/>
                  </a:cubicBezTo>
                  <a:cubicBezTo>
                    <a:pt x="3961" y="2811"/>
                    <a:pt x="4784" y="2673"/>
                    <a:pt x="5561" y="2414"/>
                  </a:cubicBezTo>
                  <a:cubicBezTo>
                    <a:pt x="6006" y="2281"/>
                    <a:pt x="6495" y="2014"/>
                    <a:pt x="6629" y="1524"/>
                  </a:cubicBezTo>
                  <a:cubicBezTo>
                    <a:pt x="6673" y="1124"/>
                    <a:pt x="6495" y="679"/>
                    <a:pt x="6139" y="457"/>
                  </a:cubicBezTo>
                  <a:cubicBezTo>
                    <a:pt x="5784" y="279"/>
                    <a:pt x="5383" y="145"/>
                    <a:pt x="4983" y="101"/>
                  </a:cubicBezTo>
                  <a:cubicBezTo>
                    <a:pt x="4449" y="34"/>
                    <a:pt x="3915" y="1"/>
                    <a:pt x="3387" y="1"/>
                  </a:cubicBezTo>
                  <a:close/>
                </a:path>
              </a:pathLst>
            </a:custGeom>
            <a:solidFill>
              <a:srgbClr val="FF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9"/>
            <p:cNvSpPr/>
            <p:nvPr/>
          </p:nvSpPr>
          <p:spPr>
            <a:xfrm>
              <a:off x="4327075" y="1467450"/>
              <a:ext cx="911900" cy="789400"/>
            </a:xfrm>
            <a:custGeom>
              <a:rect b="b" l="l" r="r" t="t"/>
              <a:pathLst>
                <a:path extrusionOk="0" h="31576" w="36476">
                  <a:moveTo>
                    <a:pt x="16966" y="0"/>
                  </a:moveTo>
                  <a:cubicBezTo>
                    <a:pt x="15343" y="0"/>
                    <a:pt x="13718" y="203"/>
                    <a:pt x="12144" y="600"/>
                  </a:cubicBezTo>
                  <a:cubicBezTo>
                    <a:pt x="9698" y="1178"/>
                    <a:pt x="7251" y="2290"/>
                    <a:pt x="5650" y="4248"/>
                  </a:cubicBezTo>
                  <a:cubicBezTo>
                    <a:pt x="3471" y="6872"/>
                    <a:pt x="3159" y="10475"/>
                    <a:pt x="2047" y="13722"/>
                  </a:cubicBezTo>
                  <a:cubicBezTo>
                    <a:pt x="1246" y="16035"/>
                    <a:pt x="1" y="18304"/>
                    <a:pt x="45" y="20750"/>
                  </a:cubicBezTo>
                  <a:cubicBezTo>
                    <a:pt x="179" y="22885"/>
                    <a:pt x="1157" y="24932"/>
                    <a:pt x="2714" y="26399"/>
                  </a:cubicBezTo>
                  <a:cubicBezTo>
                    <a:pt x="4316" y="27823"/>
                    <a:pt x="6139" y="28935"/>
                    <a:pt x="8186" y="29647"/>
                  </a:cubicBezTo>
                  <a:cubicBezTo>
                    <a:pt x="11542" y="30929"/>
                    <a:pt x="15083" y="31576"/>
                    <a:pt x="18633" y="31576"/>
                  </a:cubicBezTo>
                  <a:cubicBezTo>
                    <a:pt x="20870" y="31576"/>
                    <a:pt x="23110" y="31319"/>
                    <a:pt x="25311" y="30803"/>
                  </a:cubicBezTo>
                  <a:cubicBezTo>
                    <a:pt x="28870" y="29913"/>
                    <a:pt x="32473" y="28223"/>
                    <a:pt x="34474" y="25154"/>
                  </a:cubicBezTo>
                  <a:cubicBezTo>
                    <a:pt x="35942" y="22707"/>
                    <a:pt x="36476" y="19772"/>
                    <a:pt x="35987" y="16969"/>
                  </a:cubicBezTo>
                  <a:cubicBezTo>
                    <a:pt x="35497" y="14167"/>
                    <a:pt x="34385" y="11543"/>
                    <a:pt x="32784" y="9185"/>
                  </a:cubicBezTo>
                  <a:cubicBezTo>
                    <a:pt x="31049" y="6383"/>
                    <a:pt x="28647" y="4025"/>
                    <a:pt x="25845" y="2290"/>
                  </a:cubicBezTo>
                  <a:cubicBezTo>
                    <a:pt x="23158" y="743"/>
                    <a:pt x="20068" y="0"/>
                    <a:pt x="16966"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9"/>
            <p:cNvSpPr/>
            <p:nvPr/>
          </p:nvSpPr>
          <p:spPr>
            <a:xfrm>
              <a:off x="4816375" y="2223050"/>
              <a:ext cx="95675" cy="127650"/>
            </a:xfrm>
            <a:custGeom>
              <a:rect b="b" l="l" r="r" t="t"/>
              <a:pathLst>
                <a:path extrusionOk="0" h="5106" w="3827">
                  <a:moveTo>
                    <a:pt x="1" y="1"/>
                  </a:moveTo>
                  <a:lnTo>
                    <a:pt x="1" y="4405"/>
                  </a:lnTo>
                  <a:cubicBezTo>
                    <a:pt x="535" y="4872"/>
                    <a:pt x="1213" y="5105"/>
                    <a:pt x="1897" y="5105"/>
                  </a:cubicBezTo>
                  <a:cubicBezTo>
                    <a:pt x="2581" y="5105"/>
                    <a:pt x="3270" y="4872"/>
                    <a:pt x="3826" y="4405"/>
                  </a:cubicBezTo>
                  <a:lnTo>
                    <a:pt x="3826" y="1"/>
                  </a:ln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9"/>
            <p:cNvSpPr/>
            <p:nvPr/>
          </p:nvSpPr>
          <p:spPr>
            <a:xfrm>
              <a:off x="4426050" y="1584475"/>
              <a:ext cx="767350" cy="688825"/>
            </a:xfrm>
            <a:custGeom>
              <a:rect b="b" l="l" r="r" t="t"/>
              <a:pathLst>
                <a:path extrusionOk="0" h="27553" w="30694">
                  <a:moveTo>
                    <a:pt x="18212" y="0"/>
                  </a:moveTo>
                  <a:cubicBezTo>
                    <a:pt x="17920" y="0"/>
                    <a:pt x="17631" y="4"/>
                    <a:pt x="17349" y="11"/>
                  </a:cubicBezTo>
                  <a:cubicBezTo>
                    <a:pt x="13790" y="56"/>
                    <a:pt x="10321" y="723"/>
                    <a:pt x="6984" y="1924"/>
                  </a:cubicBezTo>
                  <a:cubicBezTo>
                    <a:pt x="5250" y="2547"/>
                    <a:pt x="3648" y="3392"/>
                    <a:pt x="2136" y="4415"/>
                  </a:cubicBezTo>
                  <a:cubicBezTo>
                    <a:pt x="935" y="5216"/>
                    <a:pt x="446" y="6773"/>
                    <a:pt x="268" y="8152"/>
                  </a:cubicBezTo>
                  <a:cubicBezTo>
                    <a:pt x="1" y="10331"/>
                    <a:pt x="490" y="15491"/>
                    <a:pt x="668" y="17671"/>
                  </a:cubicBezTo>
                  <a:cubicBezTo>
                    <a:pt x="802" y="19850"/>
                    <a:pt x="1558" y="21985"/>
                    <a:pt x="2892" y="23720"/>
                  </a:cubicBezTo>
                  <a:cubicBezTo>
                    <a:pt x="4582" y="25811"/>
                    <a:pt x="7207" y="26923"/>
                    <a:pt x="9876" y="27323"/>
                  </a:cubicBezTo>
                  <a:cubicBezTo>
                    <a:pt x="11014" y="27477"/>
                    <a:pt x="12154" y="27553"/>
                    <a:pt x="13291" y="27553"/>
                  </a:cubicBezTo>
                  <a:cubicBezTo>
                    <a:pt x="17086" y="27553"/>
                    <a:pt x="20841" y="26708"/>
                    <a:pt x="24332" y="25099"/>
                  </a:cubicBezTo>
                  <a:cubicBezTo>
                    <a:pt x="26734" y="23898"/>
                    <a:pt x="28869" y="22030"/>
                    <a:pt x="29892" y="19539"/>
                  </a:cubicBezTo>
                  <a:cubicBezTo>
                    <a:pt x="30604" y="17448"/>
                    <a:pt x="30693" y="15180"/>
                    <a:pt x="30115" y="13045"/>
                  </a:cubicBezTo>
                  <a:cubicBezTo>
                    <a:pt x="29314" y="9975"/>
                    <a:pt x="28291" y="6951"/>
                    <a:pt x="27046" y="3970"/>
                  </a:cubicBezTo>
                  <a:cubicBezTo>
                    <a:pt x="25490" y="572"/>
                    <a:pt x="21597" y="0"/>
                    <a:pt x="18212"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9"/>
            <p:cNvSpPr/>
            <p:nvPr/>
          </p:nvSpPr>
          <p:spPr>
            <a:xfrm>
              <a:off x="4701850" y="2051500"/>
              <a:ext cx="17800" cy="10750"/>
            </a:xfrm>
            <a:custGeom>
              <a:rect b="b" l="l" r="r" t="t"/>
              <a:pathLst>
                <a:path extrusionOk="0" h="430" w="712">
                  <a:moveTo>
                    <a:pt x="429" y="1"/>
                  </a:moveTo>
                  <a:cubicBezTo>
                    <a:pt x="392" y="1"/>
                    <a:pt x="352" y="5"/>
                    <a:pt x="312" y="13"/>
                  </a:cubicBezTo>
                  <a:cubicBezTo>
                    <a:pt x="134" y="57"/>
                    <a:pt x="0" y="146"/>
                    <a:pt x="0" y="280"/>
                  </a:cubicBezTo>
                  <a:cubicBezTo>
                    <a:pt x="0" y="380"/>
                    <a:pt x="100" y="430"/>
                    <a:pt x="244" y="430"/>
                  </a:cubicBezTo>
                  <a:cubicBezTo>
                    <a:pt x="292" y="430"/>
                    <a:pt x="345" y="424"/>
                    <a:pt x="401" y="413"/>
                  </a:cubicBezTo>
                  <a:cubicBezTo>
                    <a:pt x="579" y="413"/>
                    <a:pt x="712" y="280"/>
                    <a:pt x="712" y="146"/>
                  </a:cubicBezTo>
                  <a:cubicBezTo>
                    <a:pt x="712" y="74"/>
                    <a:pt x="593" y="1"/>
                    <a:pt x="429"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9"/>
            <p:cNvSpPr/>
            <p:nvPr/>
          </p:nvSpPr>
          <p:spPr>
            <a:xfrm>
              <a:off x="4686275" y="2083625"/>
              <a:ext cx="12250" cy="7125"/>
            </a:xfrm>
            <a:custGeom>
              <a:rect b="b" l="l" r="r" t="t"/>
              <a:pathLst>
                <a:path extrusionOk="0" h="285" w="490">
                  <a:moveTo>
                    <a:pt x="321" y="0"/>
                  </a:moveTo>
                  <a:cubicBezTo>
                    <a:pt x="291" y="0"/>
                    <a:pt x="259" y="6"/>
                    <a:pt x="223" y="18"/>
                  </a:cubicBezTo>
                  <a:cubicBezTo>
                    <a:pt x="89" y="18"/>
                    <a:pt x="1" y="107"/>
                    <a:pt x="1" y="196"/>
                  </a:cubicBezTo>
                  <a:cubicBezTo>
                    <a:pt x="1" y="285"/>
                    <a:pt x="134" y="285"/>
                    <a:pt x="267" y="285"/>
                  </a:cubicBezTo>
                  <a:cubicBezTo>
                    <a:pt x="401" y="240"/>
                    <a:pt x="490" y="196"/>
                    <a:pt x="490" y="107"/>
                  </a:cubicBezTo>
                  <a:cubicBezTo>
                    <a:pt x="457" y="41"/>
                    <a:pt x="401" y="0"/>
                    <a:pt x="321"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9"/>
            <p:cNvSpPr/>
            <p:nvPr/>
          </p:nvSpPr>
          <p:spPr>
            <a:xfrm>
              <a:off x="4732975" y="2071825"/>
              <a:ext cx="11150" cy="6050"/>
            </a:xfrm>
            <a:custGeom>
              <a:rect b="b" l="l" r="r" t="t"/>
              <a:pathLst>
                <a:path extrusionOk="0" h="242" w="446">
                  <a:moveTo>
                    <a:pt x="223" y="0"/>
                  </a:moveTo>
                  <a:cubicBezTo>
                    <a:pt x="90" y="45"/>
                    <a:pt x="1" y="89"/>
                    <a:pt x="1" y="178"/>
                  </a:cubicBezTo>
                  <a:cubicBezTo>
                    <a:pt x="1" y="210"/>
                    <a:pt x="67" y="241"/>
                    <a:pt x="154" y="241"/>
                  </a:cubicBezTo>
                  <a:cubicBezTo>
                    <a:pt x="189" y="241"/>
                    <a:pt x="229" y="236"/>
                    <a:pt x="268" y="223"/>
                  </a:cubicBezTo>
                  <a:cubicBezTo>
                    <a:pt x="357" y="223"/>
                    <a:pt x="446" y="134"/>
                    <a:pt x="446" y="89"/>
                  </a:cubicBezTo>
                  <a:cubicBezTo>
                    <a:pt x="446" y="45"/>
                    <a:pt x="357" y="0"/>
                    <a:pt x="223"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9"/>
            <p:cNvSpPr/>
            <p:nvPr/>
          </p:nvSpPr>
          <p:spPr>
            <a:xfrm>
              <a:off x="4716300" y="2091850"/>
              <a:ext cx="13375" cy="7125"/>
            </a:xfrm>
            <a:custGeom>
              <a:rect b="b" l="l" r="r" t="t"/>
              <a:pathLst>
                <a:path extrusionOk="0" h="285" w="535">
                  <a:moveTo>
                    <a:pt x="267" y="0"/>
                  </a:moveTo>
                  <a:cubicBezTo>
                    <a:pt x="134" y="45"/>
                    <a:pt x="1" y="89"/>
                    <a:pt x="1" y="178"/>
                  </a:cubicBezTo>
                  <a:cubicBezTo>
                    <a:pt x="33" y="243"/>
                    <a:pt x="113" y="284"/>
                    <a:pt x="206" y="284"/>
                  </a:cubicBezTo>
                  <a:cubicBezTo>
                    <a:pt x="240" y="284"/>
                    <a:pt x="276" y="279"/>
                    <a:pt x="312" y="267"/>
                  </a:cubicBezTo>
                  <a:cubicBezTo>
                    <a:pt x="445" y="267"/>
                    <a:pt x="534" y="178"/>
                    <a:pt x="534" y="133"/>
                  </a:cubicBezTo>
                  <a:cubicBezTo>
                    <a:pt x="534" y="45"/>
                    <a:pt x="401" y="0"/>
                    <a:pt x="267"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9"/>
            <p:cNvSpPr/>
            <p:nvPr/>
          </p:nvSpPr>
          <p:spPr>
            <a:xfrm>
              <a:off x="4671825" y="2120750"/>
              <a:ext cx="6700" cy="5575"/>
            </a:xfrm>
            <a:custGeom>
              <a:rect b="b" l="l" r="r" t="t"/>
              <a:pathLst>
                <a:path extrusionOk="0" h="223" w="268">
                  <a:moveTo>
                    <a:pt x="134" y="1"/>
                  </a:moveTo>
                  <a:cubicBezTo>
                    <a:pt x="45" y="1"/>
                    <a:pt x="0" y="45"/>
                    <a:pt x="0" y="134"/>
                  </a:cubicBezTo>
                  <a:cubicBezTo>
                    <a:pt x="0" y="178"/>
                    <a:pt x="89" y="223"/>
                    <a:pt x="134" y="223"/>
                  </a:cubicBezTo>
                  <a:cubicBezTo>
                    <a:pt x="223" y="223"/>
                    <a:pt x="267" y="134"/>
                    <a:pt x="267" y="90"/>
                  </a:cubicBezTo>
                  <a:cubicBezTo>
                    <a:pt x="223" y="1"/>
                    <a:pt x="178" y="1"/>
                    <a:pt x="134"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9"/>
            <p:cNvSpPr/>
            <p:nvPr/>
          </p:nvSpPr>
          <p:spPr>
            <a:xfrm>
              <a:off x="4725200" y="2122250"/>
              <a:ext cx="14475" cy="5200"/>
            </a:xfrm>
            <a:custGeom>
              <a:rect b="b" l="l" r="r" t="t"/>
              <a:pathLst>
                <a:path extrusionOk="0" h="208" w="579">
                  <a:moveTo>
                    <a:pt x="459" y="0"/>
                  </a:moveTo>
                  <a:cubicBezTo>
                    <a:pt x="407" y="0"/>
                    <a:pt x="341" y="11"/>
                    <a:pt x="267" y="30"/>
                  </a:cubicBezTo>
                  <a:cubicBezTo>
                    <a:pt x="134" y="30"/>
                    <a:pt x="0" y="118"/>
                    <a:pt x="0" y="163"/>
                  </a:cubicBezTo>
                  <a:cubicBezTo>
                    <a:pt x="0" y="207"/>
                    <a:pt x="134" y="207"/>
                    <a:pt x="312" y="207"/>
                  </a:cubicBezTo>
                  <a:cubicBezTo>
                    <a:pt x="490" y="163"/>
                    <a:pt x="579" y="118"/>
                    <a:pt x="579" y="74"/>
                  </a:cubicBezTo>
                  <a:cubicBezTo>
                    <a:pt x="579" y="22"/>
                    <a:pt x="533" y="0"/>
                    <a:pt x="459"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9"/>
            <p:cNvSpPr/>
            <p:nvPr/>
          </p:nvSpPr>
          <p:spPr>
            <a:xfrm>
              <a:off x="4903125" y="2031800"/>
              <a:ext cx="10025" cy="6025"/>
            </a:xfrm>
            <a:custGeom>
              <a:rect b="b" l="l" r="r" t="t"/>
              <a:pathLst>
                <a:path extrusionOk="0" h="241" w="401">
                  <a:moveTo>
                    <a:pt x="178" y="0"/>
                  </a:moveTo>
                  <a:cubicBezTo>
                    <a:pt x="89" y="45"/>
                    <a:pt x="0" y="89"/>
                    <a:pt x="0" y="178"/>
                  </a:cubicBezTo>
                  <a:cubicBezTo>
                    <a:pt x="0" y="209"/>
                    <a:pt x="45" y="241"/>
                    <a:pt x="118" y="241"/>
                  </a:cubicBezTo>
                  <a:cubicBezTo>
                    <a:pt x="149" y="241"/>
                    <a:pt x="184" y="235"/>
                    <a:pt x="223" y="222"/>
                  </a:cubicBezTo>
                  <a:cubicBezTo>
                    <a:pt x="312" y="222"/>
                    <a:pt x="401" y="133"/>
                    <a:pt x="401" y="89"/>
                  </a:cubicBezTo>
                  <a:cubicBezTo>
                    <a:pt x="401" y="45"/>
                    <a:pt x="312" y="0"/>
                    <a:pt x="178"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9"/>
            <p:cNvSpPr/>
            <p:nvPr/>
          </p:nvSpPr>
          <p:spPr>
            <a:xfrm>
              <a:off x="4950950" y="2029575"/>
              <a:ext cx="11125" cy="6675"/>
            </a:xfrm>
            <a:custGeom>
              <a:rect b="b" l="l" r="r" t="t"/>
              <a:pathLst>
                <a:path extrusionOk="0" h="267" w="445">
                  <a:moveTo>
                    <a:pt x="178" y="0"/>
                  </a:moveTo>
                  <a:cubicBezTo>
                    <a:pt x="89" y="45"/>
                    <a:pt x="0" y="89"/>
                    <a:pt x="0" y="178"/>
                  </a:cubicBezTo>
                  <a:cubicBezTo>
                    <a:pt x="0" y="267"/>
                    <a:pt x="134" y="267"/>
                    <a:pt x="223" y="267"/>
                  </a:cubicBezTo>
                  <a:cubicBezTo>
                    <a:pt x="356" y="222"/>
                    <a:pt x="445" y="178"/>
                    <a:pt x="445" y="89"/>
                  </a:cubicBezTo>
                  <a:cubicBezTo>
                    <a:pt x="445" y="45"/>
                    <a:pt x="312" y="0"/>
                    <a:pt x="178"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9"/>
            <p:cNvSpPr/>
            <p:nvPr/>
          </p:nvSpPr>
          <p:spPr>
            <a:xfrm>
              <a:off x="4902000" y="2070700"/>
              <a:ext cx="6700" cy="4475"/>
            </a:xfrm>
            <a:custGeom>
              <a:rect b="b" l="l" r="r" t="t"/>
              <a:pathLst>
                <a:path extrusionOk="0" h="179" w="268">
                  <a:moveTo>
                    <a:pt x="134" y="1"/>
                  </a:moveTo>
                  <a:cubicBezTo>
                    <a:pt x="45" y="1"/>
                    <a:pt x="1" y="45"/>
                    <a:pt x="1" y="90"/>
                  </a:cubicBezTo>
                  <a:cubicBezTo>
                    <a:pt x="1" y="179"/>
                    <a:pt x="45" y="179"/>
                    <a:pt x="134" y="179"/>
                  </a:cubicBezTo>
                  <a:cubicBezTo>
                    <a:pt x="223" y="179"/>
                    <a:pt x="268" y="134"/>
                    <a:pt x="268" y="90"/>
                  </a:cubicBezTo>
                  <a:cubicBezTo>
                    <a:pt x="268" y="1"/>
                    <a:pt x="179" y="1"/>
                    <a:pt x="134"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9"/>
            <p:cNvSpPr/>
            <p:nvPr/>
          </p:nvSpPr>
          <p:spPr>
            <a:xfrm>
              <a:off x="4944275" y="2061500"/>
              <a:ext cx="11150" cy="7450"/>
            </a:xfrm>
            <a:custGeom>
              <a:rect b="b" l="l" r="r" t="t"/>
              <a:pathLst>
                <a:path extrusionOk="0" h="298" w="446">
                  <a:moveTo>
                    <a:pt x="294" y="1"/>
                  </a:moveTo>
                  <a:cubicBezTo>
                    <a:pt x="272" y="1"/>
                    <a:pt x="248" y="5"/>
                    <a:pt x="223" y="13"/>
                  </a:cubicBezTo>
                  <a:cubicBezTo>
                    <a:pt x="89" y="13"/>
                    <a:pt x="0" y="58"/>
                    <a:pt x="45" y="191"/>
                  </a:cubicBezTo>
                  <a:cubicBezTo>
                    <a:pt x="45" y="256"/>
                    <a:pt x="92" y="297"/>
                    <a:pt x="170" y="297"/>
                  </a:cubicBezTo>
                  <a:cubicBezTo>
                    <a:pt x="199" y="297"/>
                    <a:pt x="231" y="292"/>
                    <a:pt x="267" y="280"/>
                  </a:cubicBezTo>
                  <a:cubicBezTo>
                    <a:pt x="401" y="280"/>
                    <a:pt x="445" y="191"/>
                    <a:pt x="445" y="102"/>
                  </a:cubicBezTo>
                  <a:cubicBezTo>
                    <a:pt x="445" y="66"/>
                    <a:pt x="387" y="1"/>
                    <a:pt x="294"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9"/>
            <p:cNvSpPr/>
            <p:nvPr/>
          </p:nvSpPr>
          <p:spPr>
            <a:xfrm>
              <a:off x="4934250" y="2091850"/>
              <a:ext cx="11150" cy="6000"/>
            </a:xfrm>
            <a:custGeom>
              <a:rect b="b" l="l" r="r" t="t"/>
              <a:pathLst>
                <a:path extrusionOk="0" h="240" w="446">
                  <a:moveTo>
                    <a:pt x="223" y="0"/>
                  </a:moveTo>
                  <a:cubicBezTo>
                    <a:pt x="90" y="0"/>
                    <a:pt x="1" y="45"/>
                    <a:pt x="1" y="133"/>
                  </a:cubicBezTo>
                  <a:cubicBezTo>
                    <a:pt x="1" y="199"/>
                    <a:pt x="72" y="240"/>
                    <a:pt x="146" y="240"/>
                  </a:cubicBezTo>
                  <a:cubicBezTo>
                    <a:pt x="172" y="240"/>
                    <a:pt x="200" y="234"/>
                    <a:pt x="223" y="222"/>
                  </a:cubicBezTo>
                  <a:cubicBezTo>
                    <a:pt x="357" y="222"/>
                    <a:pt x="446" y="133"/>
                    <a:pt x="446" y="89"/>
                  </a:cubicBezTo>
                  <a:cubicBezTo>
                    <a:pt x="446" y="0"/>
                    <a:pt x="357" y="0"/>
                    <a:pt x="223"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9"/>
            <p:cNvSpPr/>
            <p:nvPr/>
          </p:nvSpPr>
          <p:spPr>
            <a:xfrm>
              <a:off x="4987650" y="2050700"/>
              <a:ext cx="10025" cy="6700"/>
            </a:xfrm>
            <a:custGeom>
              <a:rect b="b" l="l" r="r" t="t"/>
              <a:pathLst>
                <a:path extrusionOk="0" h="268" w="401">
                  <a:moveTo>
                    <a:pt x="178" y="0"/>
                  </a:moveTo>
                  <a:cubicBezTo>
                    <a:pt x="89" y="0"/>
                    <a:pt x="0" y="89"/>
                    <a:pt x="45" y="178"/>
                  </a:cubicBezTo>
                  <a:cubicBezTo>
                    <a:pt x="45" y="223"/>
                    <a:pt x="134" y="267"/>
                    <a:pt x="222" y="267"/>
                  </a:cubicBezTo>
                  <a:cubicBezTo>
                    <a:pt x="356" y="223"/>
                    <a:pt x="400" y="178"/>
                    <a:pt x="400" y="89"/>
                  </a:cubicBezTo>
                  <a:cubicBezTo>
                    <a:pt x="400" y="45"/>
                    <a:pt x="311" y="0"/>
                    <a:pt x="178"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9"/>
            <p:cNvSpPr/>
            <p:nvPr/>
          </p:nvSpPr>
          <p:spPr>
            <a:xfrm>
              <a:off x="4562850" y="2094975"/>
              <a:ext cx="151250" cy="86275"/>
            </a:xfrm>
            <a:custGeom>
              <a:rect b="b" l="l" r="r" t="t"/>
              <a:pathLst>
                <a:path extrusionOk="0" h="3451" w="6050">
                  <a:moveTo>
                    <a:pt x="4689" y="0"/>
                  </a:moveTo>
                  <a:cubicBezTo>
                    <a:pt x="4622" y="0"/>
                    <a:pt x="4557" y="3"/>
                    <a:pt x="4493" y="8"/>
                  </a:cubicBezTo>
                  <a:cubicBezTo>
                    <a:pt x="3559" y="53"/>
                    <a:pt x="2624" y="275"/>
                    <a:pt x="1779" y="631"/>
                  </a:cubicBezTo>
                  <a:cubicBezTo>
                    <a:pt x="1379" y="809"/>
                    <a:pt x="1023" y="1032"/>
                    <a:pt x="712" y="1343"/>
                  </a:cubicBezTo>
                  <a:cubicBezTo>
                    <a:pt x="0" y="2055"/>
                    <a:pt x="400" y="3300"/>
                    <a:pt x="1423" y="3434"/>
                  </a:cubicBezTo>
                  <a:cubicBezTo>
                    <a:pt x="1535" y="3445"/>
                    <a:pt x="1649" y="3450"/>
                    <a:pt x="1764" y="3450"/>
                  </a:cubicBezTo>
                  <a:cubicBezTo>
                    <a:pt x="2110" y="3450"/>
                    <a:pt x="2469" y="3400"/>
                    <a:pt x="2802" y="3300"/>
                  </a:cubicBezTo>
                  <a:cubicBezTo>
                    <a:pt x="3737" y="3033"/>
                    <a:pt x="4626" y="2499"/>
                    <a:pt x="5338" y="1832"/>
                  </a:cubicBezTo>
                  <a:cubicBezTo>
                    <a:pt x="5694" y="1476"/>
                    <a:pt x="6050" y="987"/>
                    <a:pt x="5872" y="542"/>
                  </a:cubicBezTo>
                  <a:cubicBezTo>
                    <a:pt x="5715" y="151"/>
                    <a:pt x="5179" y="0"/>
                    <a:pt x="4689"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9"/>
            <p:cNvSpPr/>
            <p:nvPr/>
          </p:nvSpPr>
          <p:spPr>
            <a:xfrm>
              <a:off x="4939825" y="2033050"/>
              <a:ext cx="155700" cy="73200"/>
            </a:xfrm>
            <a:custGeom>
              <a:rect b="b" l="l" r="r" t="t"/>
              <a:pathLst>
                <a:path extrusionOk="0" h="2928" w="6228">
                  <a:moveTo>
                    <a:pt x="3397" y="1"/>
                  </a:moveTo>
                  <a:cubicBezTo>
                    <a:pt x="2497" y="1"/>
                    <a:pt x="1612" y="258"/>
                    <a:pt x="845" y="751"/>
                  </a:cubicBezTo>
                  <a:cubicBezTo>
                    <a:pt x="401" y="1018"/>
                    <a:pt x="0" y="1507"/>
                    <a:pt x="134" y="1996"/>
                  </a:cubicBezTo>
                  <a:cubicBezTo>
                    <a:pt x="312" y="2397"/>
                    <a:pt x="668" y="2663"/>
                    <a:pt x="1112" y="2708"/>
                  </a:cubicBezTo>
                  <a:cubicBezTo>
                    <a:pt x="1688" y="2856"/>
                    <a:pt x="2271" y="2927"/>
                    <a:pt x="2849" y="2927"/>
                  </a:cubicBezTo>
                  <a:cubicBezTo>
                    <a:pt x="3656" y="2927"/>
                    <a:pt x="4453" y="2789"/>
                    <a:pt x="5205" y="2530"/>
                  </a:cubicBezTo>
                  <a:cubicBezTo>
                    <a:pt x="5605" y="2397"/>
                    <a:pt x="5916" y="2130"/>
                    <a:pt x="6139" y="1774"/>
                  </a:cubicBezTo>
                  <a:cubicBezTo>
                    <a:pt x="6228" y="1462"/>
                    <a:pt x="6139" y="1107"/>
                    <a:pt x="5872" y="884"/>
                  </a:cubicBezTo>
                  <a:cubicBezTo>
                    <a:pt x="5650" y="617"/>
                    <a:pt x="5383" y="439"/>
                    <a:pt x="5071" y="306"/>
                  </a:cubicBezTo>
                  <a:cubicBezTo>
                    <a:pt x="4524" y="101"/>
                    <a:pt x="3958" y="1"/>
                    <a:pt x="3397" y="1"/>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9"/>
            <p:cNvSpPr/>
            <p:nvPr/>
          </p:nvSpPr>
          <p:spPr>
            <a:xfrm>
              <a:off x="4361550" y="2020500"/>
              <a:ext cx="166850" cy="151175"/>
            </a:xfrm>
            <a:custGeom>
              <a:rect b="b" l="l" r="r" t="t"/>
              <a:pathLst>
                <a:path extrusionOk="0" h="6047" w="6674">
                  <a:moveTo>
                    <a:pt x="2472" y="1"/>
                  </a:moveTo>
                  <a:cubicBezTo>
                    <a:pt x="2404" y="1"/>
                    <a:pt x="2337" y="3"/>
                    <a:pt x="2269" y="7"/>
                  </a:cubicBezTo>
                  <a:cubicBezTo>
                    <a:pt x="1602" y="52"/>
                    <a:pt x="979" y="363"/>
                    <a:pt x="579" y="852"/>
                  </a:cubicBezTo>
                  <a:cubicBezTo>
                    <a:pt x="134" y="1475"/>
                    <a:pt x="1" y="2187"/>
                    <a:pt x="134" y="2943"/>
                  </a:cubicBezTo>
                  <a:cubicBezTo>
                    <a:pt x="357" y="4455"/>
                    <a:pt x="1513" y="5701"/>
                    <a:pt x="3070" y="6012"/>
                  </a:cubicBezTo>
                  <a:cubicBezTo>
                    <a:pt x="3229" y="6035"/>
                    <a:pt x="3388" y="6046"/>
                    <a:pt x="3546" y="6046"/>
                  </a:cubicBezTo>
                  <a:cubicBezTo>
                    <a:pt x="4926" y="6046"/>
                    <a:pt x="6194" y="5190"/>
                    <a:pt x="6673" y="3833"/>
                  </a:cubicBezTo>
                  <a:lnTo>
                    <a:pt x="4182" y="497"/>
                  </a:lnTo>
                  <a:cubicBezTo>
                    <a:pt x="3662" y="177"/>
                    <a:pt x="3071" y="1"/>
                    <a:pt x="2472"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9"/>
            <p:cNvSpPr/>
            <p:nvPr/>
          </p:nvSpPr>
          <p:spPr>
            <a:xfrm>
              <a:off x="4384925" y="2057350"/>
              <a:ext cx="62275" cy="88300"/>
            </a:xfrm>
            <a:custGeom>
              <a:rect b="b" l="l" r="r" t="t"/>
              <a:pathLst>
                <a:path extrusionOk="0" h="3532" w="2491">
                  <a:moveTo>
                    <a:pt x="782" y="0"/>
                  </a:moveTo>
                  <a:cubicBezTo>
                    <a:pt x="628" y="0"/>
                    <a:pt x="469" y="29"/>
                    <a:pt x="311" y="90"/>
                  </a:cubicBezTo>
                  <a:cubicBezTo>
                    <a:pt x="222" y="846"/>
                    <a:pt x="0" y="2136"/>
                    <a:pt x="489" y="2714"/>
                  </a:cubicBezTo>
                  <a:cubicBezTo>
                    <a:pt x="712" y="3070"/>
                    <a:pt x="1023" y="3337"/>
                    <a:pt x="1379" y="3471"/>
                  </a:cubicBezTo>
                  <a:cubicBezTo>
                    <a:pt x="1503" y="3512"/>
                    <a:pt x="1627" y="3532"/>
                    <a:pt x="1748" y="3532"/>
                  </a:cubicBezTo>
                  <a:cubicBezTo>
                    <a:pt x="2019" y="3532"/>
                    <a:pt x="2276" y="3433"/>
                    <a:pt x="2491" y="3248"/>
                  </a:cubicBezTo>
                  <a:cubicBezTo>
                    <a:pt x="1334" y="3204"/>
                    <a:pt x="1023" y="1691"/>
                    <a:pt x="2046" y="1158"/>
                  </a:cubicBezTo>
                  <a:cubicBezTo>
                    <a:pt x="1975" y="478"/>
                    <a:pt x="1415" y="0"/>
                    <a:pt x="782"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9"/>
            <p:cNvSpPr/>
            <p:nvPr/>
          </p:nvSpPr>
          <p:spPr>
            <a:xfrm>
              <a:off x="5119975" y="1897500"/>
              <a:ext cx="154600" cy="159000"/>
            </a:xfrm>
            <a:custGeom>
              <a:rect b="b" l="l" r="r" t="t"/>
              <a:pathLst>
                <a:path extrusionOk="0" h="6360" w="6184">
                  <a:moveTo>
                    <a:pt x="3576" y="0"/>
                  </a:moveTo>
                  <a:cubicBezTo>
                    <a:pt x="3379" y="0"/>
                    <a:pt x="3180" y="26"/>
                    <a:pt x="2981" y="79"/>
                  </a:cubicBezTo>
                  <a:cubicBezTo>
                    <a:pt x="2358" y="257"/>
                    <a:pt x="1780" y="613"/>
                    <a:pt x="1335" y="1102"/>
                  </a:cubicBezTo>
                  <a:lnTo>
                    <a:pt x="0" y="5061"/>
                  </a:lnTo>
                  <a:cubicBezTo>
                    <a:pt x="662" y="5903"/>
                    <a:pt x="1650" y="6359"/>
                    <a:pt x="2661" y="6359"/>
                  </a:cubicBezTo>
                  <a:cubicBezTo>
                    <a:pt x="3144" y="6359"/>
                    <a:pt x="3632" y="6255"/>
                    <a:pt x="4093" y="6039"/>
                  </a:cubicBezTo>
                  <a:cubicBezTo>
                    <a:pt x="5427" y="5283"/>
                    <a:pt x="6183" y="3771"/>
                    <a:pt x="5961" y="2214"/>
                  </a:cubicBezTo>
                  <a:cubicBezTo>
                    <a:pt x="5872" y="1502"/>
                    <a:pt x="5472" y="835"/>
                    <a:pt x="4893" y="390"/>
                  </a:cubicBezTo>
                  <a:cubicBezTo>
                    <a:pt x="4488" y="140"/>
                    <a:pt x="4038" y="0"/>
                    <a:pt x="3576"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9"/>
            <p:cNvSpPr/>
            <p:nvPr/>
          </p:nvSpPr>
          <p:spPr>
            <a:xfrm>
              <a:off x="5196700" y="1929300"/>
              <a:ext cx="56750" cy="94875"/>
            </a:xfrm>
            <a:custGeom>
              <a:rect b="b" l="l" r="r" t="t"/>
              <a:pathLst>
                <a:path extrusionOk="0" h="3795" w="2270">
                  <a:moveTo>
                    <a:pt x="1257" y="1"/>
                  </a:moveTo>
                  <a:cubicBezTo>
                    <a:pt x="899" y="1"/>
                    <a:pt x="556" y="173"/>
                    <a:pt x="356" y="453"/>
                  </a:cubicBezTo>
                  <a:cubicBezTo>
                    <a:pt x="90" y="764"/>
                    <a:pt x="1" y="1164"/>
                    <a:pt x="90" y="1565"/>
                  </a:cubicBezTo>
                  <a:cubicBezTo>
                    <a:pt x="1202" y="1743"/>
                    <a:pt x="1380" y="3299"/>
                    <a:pt x="267" y="3700"/>
                  </a:cubicBezTo>
                  <a:cubicBezTo>
                    <a:pt x="398" y="3765"/>
                    <a:pt x="541" y="3794"/>
                    <a:pt x="684" y="3794"/>
                  </a:cubicBezTo>
                  <a:cubicBezTo>
                    <a:pt x="932" y="3794"/>
                    <a:pt x="1182" y="3707"/>
                    <a:pt x="1380" y="3566"/>
                  </a:cubicBezTo>
                  <a:cubicBezTo>
                    <a:pt x="1691" y="3299"/>
                    <a:pt x="1913" y="2944"/>
                    <a:pt x="2002" y="2588"/>
                  </a:cubicBezTo>
                  <a:cubicBezTo>
                    <a:pt x="2269" y="1831"/>
                    <a:pt x="1691" y="675"/>
                    <a:pt x="1380" y="8"/>
                  </a:cubicBezTo>
                  <a:cubicBezTo>
                    <a:pt x="1339" y="3"/>
                    <a:pt x="1298" y="1"/>
                    <a:pt x="1257" y="1"/>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9"/>
            <p:cNvSpPr/>
            <p:nvPr/>
          </p:nvSpPr>
          <p:spPr>
            <a:xfrm>
              <a:off x="4770800" y="2033150"/>
              <a:ext cx="114550" cy="79575"/>
            </a:xfrm>
            <a:custGeom>
              <a:rect b="b" l="l" r="r" t="t"/>
              <a:pathLst>
                <a:path extrusionOk="0" h="3183" w="4582">
                  <a:moveTo>
                    <a:pt x="2503" y="1"/>
                  </a:moveTo>
                  <a:cubicBezTo>
                    <a:pt x="2354" y="1"/>
                    <a:pt x="2201" y="12"/>
                    <a:pt x="2046" y="35"/>
                  </a:cubicBezTo>
                  <a:cubicBezTo>
                    <a:pt x="845" y="257"/>
                    <a:pt x="0" y="1103"/>
                    <a:pt x="134" y="1948"/>
                  </a:cubicBezTo>
                  <a:cubicBezTo>
                    <a:pt x="250" y="2683"/>
                    <a:pt x="1073" y="3183"/>
                    <a:pt x="2077" y="3183"/>
                  </a:cubicBezTo>
                  <a:cubicBezTo>
                    <a:pt x="2226" y="3183"/>
                    <a:pt x="2380" y="3172"/>
                    <a:pt x="2536" y="3149"/>
                  </a:cubicBezTo>
                  <a:cubicBezTo>
                    <a:pt x="3737" y="2971"/>
                    <a:pt x="4582" y="2126"/>
                    <a:pt x="4448" y="1280"/>
                  </a:cubicBezTo>
                  <a:cubicBezTo>
                    <a:pt x="4332" y="506"/>
                    <a:pt x="3508" y="1"/>
                    <a:pt x="2503"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9"/>
            <p:cNvSpPr/>
            <p:nvPr/>
          </p:nvSpPr>
          <p:spPr>
            <a:xfrm>
              <a:off x="4781900" y="2030075"/>
              <a:ext cx="89000" cy="61325"/>
            </a:xfrm>
            <a:custGeom>
              <a:rect b="b" l="l" r="r" t="t"/>
              <a:pathLst>
                <a:path extrusionOk="0" h="2453" w="3560">
                  <a:moveTo>
                    <a:pt x="1890" y="1"/>
                  </a:moveTo>
                  <a:cubicBezTo>
                    <a:pt x="1781" y="1"/>
                    <a:pt x="1670" y="8"/>
                    <a:pt x="1558" y="25"/>
                  </a:cubicBezTo>
                  <a:cubicBezTo>
                    <a:pt x="668" y="158"/>
                    <a:pt x="1" y="825"/>
                    <a:pt x="90" y="1492"/>
                  </a:cubicBezTo>
                  <a:cubicBezTo>
                    <a:pt x="167" y="2073"/>
                    <a:pt x="818" y="2452"/>
                    <a:pt x="1602" y="2452"/>
                  </a:cubicBezTo>
                  <a:cubicBezTo>
                    <a:pt x="1718" y="2452"/>
                    <a:pt x="1837" y="2444"/>
                    <a:pt x="1958" y="2427"/>
                  </a:cubicBezTo>
                  <a:cubicBezTo>
                    <a:pt x="2892" y="2293"/>
                    <a:pt x="3559" y="1626"/>
                    <a:pt x="3426" y="959"/>
                  </a:cubicBezTo>
                  <a:cubicBezTo>
                    <a:pt x="3348" y="411"/>
                    <a:pt x="2684" y="1"/>
                    <a:pt x="1890"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9"/>
            <p:cNvSpPr/>
            <p:nvPr/>
          </p:nvSpPr>
          <p:spPr>
            <a:xfrm>
              <a:off x="4773025" y="2140450"/>
              <a:ext cx="124575" cy="54750"/>
            </a:xfrm>
            <a:custGeom>
              <a:rect b="b" l="l" r="r" t="t"/>
              <a:pathLst>
                <a:path extrusionOk="0" h="2190" w="4983">
                  <a:moveTo>
                    <a:pt x="4565" y="0"/>
                  </a:moveTo>
                  <a:cubicBezTo>
                    <a:pt x="4150" y="0"/>
                    <a:pt x="3384" y="379"/>
                    <a:pt x="2491" y="503"/>
                  </a:cubicBezTo>
                  <a:cubicBezTo>
                    <a:pt x="1157" y="725"/>
                    <a:pt x="0" y="414"/>
                    <a:pt x="134" y="1036"/>
                  </a:cubicBezTo>
                  <a:cubicBezTo>
                    <a:pt x="211" y="1579"/>
                    <a:pt x="1134" y="2190"/>
                    <a:pt x="2225" y="2190"/>
                  </a:cubicBezTo>
                  <a:cubicBezTo>
                    <a:pt x="2385" y="2190"/>
                    <a:pt x="2548" y="2177"/>
                    <a:pt x="2713" y="2148"/>
                  </a:cubicBezTo>
                  <a:cubicBezTo>
                    <a:pt x="4048" y="1926"/>
                    <a:pt x="4982" y="903"/>
                    <a:pt x="4893" y="280"/>
                  </a:cubicBezTo>
                  <a:cubicBezTo>
                    <a:pt x="4866" y="75"/>
                    <a:pt x="4750" y="0"/>
                    <a:pt x="4565"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9"/>
            <p:cNvSpPr/>
            <p:nvPr/>
          </p:nvSpPr>
          <p:spPr>
            <a:xfrm>
              <a:off x="4556175" y="1961975"/>
              <a:ext cx="156825" cy="100450"/>
            </a:xfrm>
            <a:custGeom>
              <a:rect b="b" l="l" r="r" t="t"/>
              <a:pathLst>
                <a:path extrusionOk="0" h="4018" w="6273">
                  <a:moveTo>
                    <a:pt x="2925" y="0"/>
                  </a:moveTo>
                  <a:cubicBezTo>
                    <a:pt x="2135" y="0"/>
                    <a:pt x="1332" y="276"/>
                    <a:pt x="667" y="880"/>
                  </a:cubicBezTo>
                  <a:cubicBezTo>
                    <a:pt x="356" y="1147"/>
                    <a:pt x="134" y="1548"/>
                    <a:pt x="45" y="1992"/>
                  </a:cubicBezTo>
                  <a:cubicBezTo>
                    <a:pt x="0" y="2526"/>
                    <a:pt x="223" y="3104"/>
                    <a:pt x="712" y="3416"/>
                  </a:cubicBezTo>
                  <a:cubicBezTo>
                    <a:pt x="1157" y="3772"/>
                    <a:pt x="1690" y="3950"/>
                    <a:pt x="2269" y="3994"/>
                  </a:cubicBezTo>
                  <a:cubicBezTo>
                    <a:pt x="2434" y="4010"/>
                    <a:pt x="2601" y="4017"/>
                    <a:pt x="2767" y="4017"/>
                  </a:cubicBezTo>
                  <a:cubicBezTo>
                    <a:pt x="4029" y="4017"/>
                    <a:pt x="5290" y="3574"/>
                    <a:pt x="6272" y="2749"/>
                  </a:cubicBezTo>
                  <a:cubicBezTo>
                    <a:pt x="5949" y="1045"/>
                    <a:pt x="4461" y="0"/>
                    <a:pt x="2925" y="0"/>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9"/>
            <p:cNvSpPr/>
            <p:nvPr/>
          </p:nvSpPr>
          <p:spPr>
            <a:xfrm>
              <a:off x="4587300" y="1972025"/>
              <a:ext cx="86775" cy="82075"/>
            </a:xfrm>
            <a:custGeom>
              <a:rect b="b" l="l" r="r" t="t"/>
              <a:pathLst>
                <a:path extrusionOk="0" h="3283" w="3471">
                  <a:moveTo>
                    <a:pt x="1503" y="0"/>
                  </a:moveTo>
                  <a:cubicBezTo>
                    <a:pt x="1330" y="0"/>
                    <a:pt x="1155" y="25"/>
                    <a:pt x="979" y="78"/>
                  </a:cubicBezTo>
                  <a:cubicBezTo>
                    <a:pt x="401" y="345"/>
                    <a:pt x="1" y="923"/>
                    <a:pt x="45" y="1590"/>
                  </a:cubicBezTo>
                  <a:cubicBezTo>
                    <a:pt x="45" y="2258"/>
                    <a:pt x="445" y="2836"/>
                    <a:pt x="1068" y="3147"/>
                  </a:cubicBezTo>
                  <a:cubicBezTo>
                    <a:pt x="1280" y="3238"/>
                    <a:pt x="1502" y="3282"/>
                    <a:pt x="1722" y="3282"/>
                  </a:cubicBezTo>
                  <a:cubicBezTo>
                    <a:pt x="2149" y="3282"/>
                    <a:pt x="2569" y="3114"/>
                    <a:pt x="2892" y="2791"/>
                  </a:cubicBezTo>
                  <a:cubicBezTo>
                    <a:pt x="3337" y="2347"/>
                    <a:pt x="3470" y="1590"/>
                    <a:pt x="3203" y="1012"/>
                  </a:cubicBezTo>
                  <a:cubicBezTo>
                    <a:pt x="2981" y="612"/>
                    <a:pt x="2670" y="300"/>
                    <a:pt x="2269" y="167"/>
                  </a:cubicBezTo>
                  <a:cubicBezTo>
                    <a:pt x="2027" y="59"/>
                    <a:pt x="1768" y="0"/>
                    <a:pt x="1503" y="0"/>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9"/>
            <p:cNvSpPr/>
            <p:nvPr/>
          </p:nvSpPr>
          <p:spPr>
            <a:xfrm>
              <a:off x="4587300" y="1972025"/>
              <a:ext cx="86775" cy="82075"/>
            </a:xfrm>
            <a:custGeom>
              <a:rect b="b" l="l" r="r" t="t"/>
              <a:pathLst>
                <a:path extrusionOk="0" h="3283" w="3471">
                  <a:moveTo>
                    <a:pt x="1503" y="0"/>
                  </a:moveTo>
                  <a:cubicBezTo>
                    <a:pt x="1330" y="0"/>
                    <a:pt x="1155" y="25"/>
                    <a:pt x="979" y="78"/>
                  </a:cubicBezTo>
                  <a:cubicBezTo>
                    <a:pt x="401" y="345"/>
                    <a:pt x="1" y="923"/>
                    <a:pt x="45" y="1590"/>
                  </a:cubicBezTo>
                  <a:cubicBezTo>
                    <a:pt x="45" y="2258"/>
                    <a:pt x="445" y="2836"/>
                    <a:pt x="1068" y="3147"/>
                  </a:cubicBezTo>
                  <a:cubicBezTo>
                    <a:pt x="1280" y="3238"/>
                    <a:pt x="1502" y="3282"/>
                    <a:pt x="1722" y="3282"/>
                  </a:cubicBezTo>
                  <a:cubicBezTo>
                    <a:pt x="2149" y="3282"/>
                    <a:pt x="2569" y="3114"/>
                    <a:pt x="2892" y="2791"/>
                  </a:cubicBezTo>
                  <a:cubicBezTo>
                    <a:pt x="3337" y="2347"/>
                    <a:pt x="3470" y="1590"/>
                    <a:pt x="3203" y="1012"/>
                  </a:cubicBezTo>
                  <a:cubicBezTo>
                    <a:pt x="2981" y="612"/>
                    <a:pt x="2670" y="300"/>
                    <a:pt x="2269" y="167"/>
                  </a:cubicBezTo>
                  <a:cubicBezTo>
                    <a:pt x="2027" y="59"/>
                    <a:pt x="1768" y="0"/>
                    <a:pt x="1503" y="0"/>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9"/>
            <p:cNvSpPr/>
            <p:nvPr/>
          </p:nvSpPr>
          <p:spPr>
            <a:xfrm>
              <a:off x="4605100" y="1989100"/>
              <a:ext cx="50075" cy="47250"/>
            </a:xfrm>
            <a:custGeom>
              <a:rect b="b" l="l" r="r" t="t"/>
              <a:pathLst>
                <a:path extrusionOk="0" h="1890" w="2003">
                  <a:moveTo>
                    <a:pt x="897" y="0"/>
                  </a:moveTo>
                  <a:cubicBezTo>
                    <a:pt x="788" y="0"/>
                    <a:pt x="679" y="22"/>
                    <a:pt x="579" y="62"/>
                  </a:cubicBezTo>
                  <a:cubicBezTo>
                    <a:pt x="223" y="196"/>
                    <a:pt x="0" y="552"/>
                    <a:pt x="0" y="907"/>
                  </a:cubicBezTo>
                  <a:cubicBezTo>
                    <a:pt x="45" y="1308"/>
                    <a:pt x="267" y="1664"/>
                    <a:pt x="623" y="1797"/>
                  </a:cubicBezTo>
                  <a:cubicBezTo>
                    <a:pt x="749" y="1860"/>
                    <a:pt x="881" y="1890"/>
                    <a:pt x="1012" y="1890"/>
                  </a:cubicBezTo>
                  <a:cubicBezTo>
                    <a:pt x="1251" y="1890"/>
                    <a:pt x="1490" y="1791"/>
                    <a:pt x="1691" y="1619"/>
                  </a:cubicBezTo>
                  <a:cubicBezTo>
                    <a:pt x="1958" y="1352"/>
                    <a:pt x="2002" y="907"/>
                    <a:pt x="1869" y="552"/>
                  </a:cubicBezTo>
                  <a:cubicBezTo>
                    <a:pt x="1735" y="329"/>
                    <a:pt x="1557" y="196"/>
                    <a:pt x="1290" y="107"/>
                  </a:cubicBezTo>
                  <a:cubicBezTo>
                    <a:pt x="1168" y="33"/>
                    <a:pt x="1032" y="0"/>
                    <a:pt x="897" y="0"/>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9"/>
            <p:cNvSpPr/>
            <p:nvPr/>
          </p:nvSpPr>
          <p:spPr>
            <a:xfrm>
              <a:off x="4536150" y="1953950"/>
              <a:ext cx="182400" cy="74525"/>
            </a:xfrm>
            <a:custGeom>
              <a:rect b="b" l="l" r="r" t="t"/>
              <a:pathLst>
                <a:path extrusionOk="0" h="2981" w="7296">
                  <a:moveTo>
                    <a:pt x="3692" y="0"/>
                  </a:moveTo>
                  <a:cubicBezTo>
                    <a:pt x="2981" y="45"/>
                    <a:pt x="2269" y="267"/>
                    <a:pt x="1646" y="757"/>
                  </a:cubicBezTo>
                  <a:lnTo>
                    <a:pt x="1335" y="356"/>
                  </a:lnTo>
                  <a:lnTo>
                    <a:pt x="979" y="623"/>
                  </a:lnTo>
                  <a:lnTo>
                    <a:pt x="1335" y="1023"/>
                  </a:lnTo>
                  <a:cubicBezTo>
                    <a:pt x="1113" y="1246"/>
                    <a:pt x="935" y="1468"/>
                    <a:pt x="757" y="1691"/>
                  </a:cubicBezTo>
                  <a:cubicBezTo>
                    <a:pt x="579" y="1646"/>
                    <a:pt x="445" y="1557"/>
                    <a:pt x="267" y="1424"/>
                  </a:cubicBezTo>
                  <a:lnTo>
                    <a:pt x="1" y="1780"/>
                  </a:lnTo>
                  <a:cubicBezTo>
                    <a:pt x="178" y="1913"/>
                    <a:pt x="356" y="2046"/>
                    <a:pt x="579" y="2091"/>
                  </a:cubicBezTo>
                  <a:cubicBezTo>
                    <a:pt x="445" y="2358"/>
                    <a:pt x="356" y="2625"/>
                    <a:pt x="312" y="2892"/>
                  </a:cubicBezTo>
                  <a:lnTo>
                    <a:pt x="757" y="2981"/>
                  </a:lnTo>
                  <a:cubicBezTo>
                    <a:pt x="1028" y="1262"/>
                    <a:pt x="2414" y="394"/>
                    <a:pt x="3805" y="394"/>
                  </a:cubicBezTo>
                  <a:cubicBezTo>
                    <a:pt x="5151" y="394"/>
                    <a:pt x="6501" y="1207"/>
                    <a:pt x="6851" y="2847"/>
                  </a:cubicBezTo>
                  <a:lnTo>
                    <a:pt x="7296" y="2758"/>
                  </a:lnTo>
                  <a:cubicBezTo>
                    <a:pt x="6895" y="1112"/>
                    <a:pt x="5383" y="0"/>
                    <a:pt x="3692" y="0"/>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9"/>
            <p:cNvSpPr/>
            <p:nvPr/>
          </p:nvSpPr>
          <p:spPr>
            <a:xfrm>
              <a:off x="4595450" y="1991550"/>
              <a:ext cx="23025" cy="19175"/>
            </a:xfrm>
            <a:custGeom>
              <a:rect b="b" l="l" r="r" t="t"/>
              <a:pathLst>
                <a:path extrusionOk="0" h="767" w="921">
                  <a:moveTo>
                    <a:pt x="559" y="0"/>
                  </a:moveTo>
                  <a:cubicBezTo>
                    <a:pt x="532" y="0"/>
                    <a:pt x="504" y="3"/>
                    <a:pt x="475" y="9"/>
                  </a:cubicBezTo>
                  <a:cubicBezTo>
                    <a:pt x="1" y="95"/>
                    <a:pt x="112" y="767"/>
                    <a:pt x="565" y="767"/>
                  </a:cubicBezTo>
                  <a:cubicBezTo>
                    <a:pt x="580" y="767"/>
                    <a:pt x="594" y="766"/>
                    <a:pt x="609" y="765"/>
                  </a:cubicBezTo>
                  <a:cubicBezTo>
                    <a:pt x="787" y="720"/>
                    <a:pt x="920" y="542"/>
                    <a:pt x="920" y="320"/>
                  </a:cubicBezTo>
                  <a:cubicBezTo>
                    <a:pt x="881" y="126"/>
                    <a:pt x="741" y="0"/>
                    <a:pt x="559" y="0"/>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9"/>
            <p:cNvSpPr/>
            <p:nvPr/>
          </p:nvSpPr>
          <p:spPr>
            <a:xfrm>
              <a:off x="4582850" y="1999250"/>
              <a:ext cx="10675" cy="8875"/>
            </a:xfrm>
            <a:custGeom>
              <a:rect b="b" l="l" r="r" t="t"/>
              <a:pathLst>
                <a:path extrusionOk="0" h="355" w="427">
                  <a:moveTo>
                    <a:pt x="231" y="0"/>
                  </a:moveTo>
                  <a:cubicBezTo>
                    <a:pt x="213" y="0"/>
                    <a:pt x="195" y="4"/>
                    <a:pt x="179" y="12"/>
                  </a:cubicBezTo>
                  <a:cubicBezTo>
                    <a:pt x="90" y="12"/>
                    <a:pt x="1" y="101"/>
                    <a:pt x="45" y="190"/>
                  </a:cubicBezTo>
                  <a:cubicBezTo>
                    <a:pt x="45" y="306"/>
                    <a:pt x="121" y="355"/>
                    <a:pt x="202" y="355"/>
                  </a:cubicBezTo>
                  <a:cubicBezTo>
                    <a:pt x="309" y="355"/>
                    <a:pt x="426" y="271"/>
                    <a:pt x="401" y="146"/>
                  </a:cubicBezTo>
                  <a:cubicBezTo>
                    <a:pt x="401" y="73"/>
                    <a:pt x="312" y="0"/>
                    <a:pt x="231" y="0"/>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9"/>
            <p:cNvSpPr/>
            <p:nvPr/>
          </p:nvSpPr>
          <p:spPr>
            <a:xfrm>
              <a:off x="4550600" y="1876100"/>
              <a:ext cx="103450" cy="51175"/>
            </a:xfrm>
            <a:custGeom>
              <a:rect b="b" l="l" r="r" t="t"/>
              <a:pathLst>
                <a:path extrusionOk="0" h="2047" w="4138">
                  <a:moveTo>
                    <a:pt x="3871" y="1"/>
                  </a:moveTo>
                  <a:cubicBezTo>
                    <a:pt x="2670" y="223"/>
                    <a:pt x="1469" y="579"/>
                    <a:pt x="312" y="1113"/>
                  </a:cubicBezTo>
                  <a:cubicBezTo>
                    <a:pt x="268" y="1157"/>
                    <a:pt x="179" y="1202"/>
                    <a:pt x="134" y="1246"/>
                  </a:cubicBezTo>
                  <a:cubicBezTo>
                    <a:pt x="1" y="1513"/>
                    <a:pt x="401" y="1780"/>
                    <a:pt x="312" y="2047"/>
                  </a:cubicBezTo>
                  <a:cubicBezTo>
                    <a:pt x="1558" y="1513"/>
                    <a:pt x="2848" y="1202"/>
                    <a:pt x="4138" y="1068"/>
                  </a:cubicBezTo>
                  <a:cubicBezTo>
                    <a:pt x="4049" y="712"/>
                    <a:pt x="3960" y="356"/>
                    <a:pt x="3871" y="1"/>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9"/>
            <p:cNvSpPr/>
            <p:nvPr/>
          </p:nvSpPr>
          <p:spPr>
            <a:xfrm>
              <a:off x="4911300" y="1904150"/>
              <a:ext cx="154200" cy="104600"/>
            </a:xfrm>
            <a:custGeom>
              <a:rect b="b" l="l" r="r" t="t"/>
              <a:pathLst>
                <a:path extrusionOk="0" h="4184" w="6168">
                  <a:moveTo>
                    <a:pt x="3612" y="1"/>
                  </a:moveTo>
                  <a:cubicBezTo>
                    <a:pt x="1689" y="1"/>
                    <a:pt x="1" y="1655"/>
                    <a:pt x="252" y="3772"/>
                  </a:cubicBezTo>
                  <a:cubicBezTo>
                    <a:pt x="893" y="4050"/>
                    <a:pt x="1576" y="4184"/>
                    <a:pt x="2260" y="4184"/>
                  </a:cubicBezTo>
                  <a:cubicBezTo>
                    <a:pt x="2999" y="4184"/>
                    <a:pt x="3740" y="4027"/>
                    <a:pt x="4433" y="3727"/>
                  </a:cubicBezTo>
                  <a:cubicBezTo>
                    <a:pt x="4967" y="3549"/>
                    <a:pt x="5412" y="3193"/>
                    <a:pt x="5767" y="2749"/>
                  </a:cubicBezTo>
                  <a:cubicBezTo>
                    <a:pt x="6123" y="2259"/>
                    <a:pt x="6168" y="1681"/>
                    <a:pt x="5945" y="1147"/>
                  </a:cubicBezTo>
                  <a:cubicBezTo>
                    <a:pt x="5723" y="747"/>
                    <a:pt x="5412" y="480"/>
                    <a:pt x="5011" y="302"/>
                  </a:cubicBezTo>
                  <a:cubicBezTo>
                    <a:pt x="4547" y="96"/>
                    <a:pt x="4073" y="1"/>
                    <a:pt x="3612" y="1"/>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9"/>
            <p:cNvSpPr/>
            <p:nvPr/>
          </p:nvSpPr>
          <p:spPr>
            <a:xfrm>
              <a:off x="4948725" y="1913925"/>
              <a:ext cx="86750" cy="83575"/>
            </a:xfrm>
            <a:custGeom>
              <a:rect b="b" l="l" r="r" t="t"/>
              <a:pathLst>
                <a:path extrusionOk="0" h="3343" w="3470">
                  <a:moveTo>
                    <a:pt x="1913" y="0"/>
                  </a:moveTo>
                  <a:cubicBezTo>
                    <a:pt x="1468" y="0"/>
                    <a:pt x="1023" y="178"/>
                    <a:pt x="712" y="445"/>
                  </a:cubicBezTo>
                  <a:cubicBezTo>
                    <a:pt x="401" y="712"/>
                    <a:pt x="178" y="1112"/>
                    <a:pt x="89" y="1512"/>
                  </a:cubicBezTo>
                  <a:cubicBezTo>
                    <a:pt x="0" y="2180"/>
                    <a:pt x="312" y="2847"/>
                    <a:pt x="934" y="3158"/>
                  </a:cubicBezTo>
                  <a:cubicBezTo>
                    <a:pt x="1164" y="3282"/>
                    <a:pt x="1422" y="3343"/>
                    <a:pt x="1681" y="3343"/>
                  </a:cubicBezTo>
                  <a:cubicBezTo>
                    <a:pt x="2072" y="3343"/>
                    <a:pt x="2463" y="3204"/>
                    <a:pt x="2758" y="2936"/>
                  </a:cubicBezTo>
                  <a:cubicBezTo>
                    <a:pt x="3247" y="2446"/>
                    <a:pt x="3470" y="1779"/>
                    <a:pt x="3292" y="1112"/>
                  </a:cubicBezTo>
                  <a:cubicBezTo>
                    <a:pt x="3069" y="489"/>
                    <a:pt x="2536" y="44"/>
                    <a:pt x="1913" y="0"/>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9"/>
            <p:cNvSpPr/>
            <p:nvPr/>
          </p:nvSpPr>
          <p:spPr>
            <a:xfrm>
              <a:off x="4948725" y="1913925"/>
              <a:ext cx="86750" cy="83575"/>
            </a:xfrm>
            <a:custGeom>
              <a:rect b="b" l="l" r="r" t="t"/>
              <a:pathLst>
                <a:path extrusionOk="0" h="3343" w="3470">
                  <a:moveTo>
                    <a:pt x="1913" y="0"/>
                  </a:moveTo>
                  <a:cubicBezTo>
                    <a:pt x="1468" y="0"/>
                    <a:pt x="1023" y="178"/>
                    <a:pt x="712" y="445"/>
                  </a:cubicBezTo>
                  <a:cubicBezTo>
                    <a:pt x="401" y="712"/>
                    <a:pt x="178" y="1112"/>
                    <a:pt x="89" y="1512"/>
                  </a:cubicBezTo>
                  <a:cubicBezTo>
                    <a:pt x="0" y="2180"/>
                    <a:pt x="312" y="2847"/>
                    <a:pt x="934" y="3158"/>
                  </a:cubicBezTo>
                  <a:cubicBezTo>
                    <a:pt x="1164" y="3282"/>
                    <a:pt x="1422" y="3343"/>
                    <a:pt x="1681" y="3343"/>
                  </a:cubicBezTo>
                  <a:cubicBezTo>
                    <a:pt x="2072" y="3343"/>
                    <a:pt x="2463" y="3204"/>
                    <a:pt x="2758" y="2936"/>
                  </a:cubicBezTo>
                  <a:cubicBezTo>
                    <a:pt x="3247" y="2446"/>
                    <a:pt x="3470" y="1779"/>
                    <a:pt x="3292" y="1112"/>
                  </a:cubicBezTo>
                  <a:cubicBezTo>
                    <a:pt x="3069" y="489"/>
                    <a:pt x="2536" y="44"/>
                    <a:pt x="1913" y="0"/>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9"/>
            <p:cNvSpPr/>
            <p:nvPr/>
          </p:nvSpPr>
          <p:spPr>
            <a:xfrm>
              <a:off x="4966500" y="1931700"/>
              <a:ext cx="50075" cy="48550"/>
            </a:xfrm>
            <a:custGeom>
              <a:rect b="b" l="l" r="r" t="t"/>
              <a:pathLst>
                <a:path extrusionOk="0" h="1942" w="2003">
                  <a:moveTo>
                    <a:pt x="1113" y="1"/>
                  </a:moveTo>
                  <a:cubicBezTo>
                    <a:pt x="846" y="1"/>
                    <a:pt x="624" y="90"/>
                    <a:pt x="446" y="268"/>
                  </a:cubicBezTo>
                  <a:cubicBezTo>
                    <a:pt x="223" y="446"/>
                    <a:pt x="90" y="668"/>
                    <a:pt x="45" y="890"/>
                  </a:cubicBezTo>
                  <a:cubicBezTo>
                    <a:pt x="1" y="1291"/>
                    <a:pt x="179" y="1647"/>
                    <a:pt x="535" y="1869"/>
                  </a:cubicBezTo>
                  <a:cubicBezTo>
                    <a:pt x="662" y="1917"/>
                    <a:pt x="796" y="1942"/>
                    <a:pt x="929" y="1942"/>
                  </a:cubicBezTo>
                  <a:cubicBezTo>
                    <a:pt x="1166" y="1942"/>
                    <a:pt x="1403" y="1862"/>
                    <a:pt x="1602" y="1691"/>
                  </a:cubicBezTo>
                  <a:cubicBezTo>
                    <a:pt x="1914" y="1424"/>
                    <a:pt x="2003" y="1024"/>
                    <a:pt x="1914" y="668"/>
                  </a:cubicBezTo>
                  <a:cubicBezTo>
                    <a:pt x="1780" y="312"/>
                    <a:pt x="1469" y="45"/>
                    <a:pt x="1113"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9"/>
            <p:cNvSpPr/>
            <p:nvPr/>
          </p:nvSpPr>
          <p:spPr>
            <a:xfrm>
              <a:off x="4907575" y="1896125"/>
              <a:ext cx="177950" cy="97875"/>
            </a:xfrm>
            <a:custGeom>
              <a:rect b="b" l="l" r="r" t="t"/>
              <a:pathLst>
                <a:path extrusionOk="0" h="3915" w="7118">
                  <a:moveTo>
                    <a:pt x="5650" y="0"/>
                  </a:moveTo>
                  <a:lnTo>
                    <a:pt x="5249" y="445"/>
                  </a:lnTo>
                  <a:cubicBezTo>
                    <a:pt x="4734" y="188"/>
                    <a:pt x="4165" y="59"/>
                    <a:pt x="3599" y="59"/>
                  </a:cubicBezTo>
                  <a:cubicBezTo>
                    <a:pt x="3284" y="59"/>
                    <a:pt x="2971" y="99"/>
                    <a:pt x="2669" y="178"/>
                  </a:cubicBezTo>
                  <a:cubicBezTo>
                    <a:pt x="1068" y="712"/>
                    <a:pt x="0" y="2224"/>
                    <a:pt x="134" y="3915"/>
                  </a:cubicBezTo>
                  <a:lnTo>
                    <a:pt x="579" y="3870"/>
                  </a:lnTo>
                  <a:cubicBezTo>
                    <a:pt x="414" y="1788"/>
                    <a:pt x="2055" y="482"/>
                    <a:pt x="3714" y="482"/>
                  </a:cubicBezTo>
                  <a:cubicBezTo>
                    <a:pt x="4749" y="482"/>
                    <a:pt x="5791" y="991"/>
                    <a:pt x="6406" y="2135"/>
                  </a:cubicBezTo>
                  <a:lnTo>
                    <a:pt x="6806" y="1913"/>
                  </a:lnTo>
                  <a:cubicBezTo>
                    <a:pt x="6762" y="1824"/>
                    <a:pt x="6673" y="1691"/>
                    <a:pt x="6628" y="1602"/>
                  </a:cubicBezTo>
                  <a:lnTo>
                    <a:pt x="7117" y="1157"/>
                  </a:lnTo>
                  <a:lnTo>
                    <a:pt x="6851" y="801"/>
                  </a:lnTo>
                  <a:lnTo>
                    <a:pt x="6317" y="1246"/>
                  </a:lnTo>
                  <a:cubicBezTo>
                    <a:pt x="6139" y="1023"/>
                    <a:pt x="5916" y="845"/>
                    <a:pt x="5650" y="668"/>
                  </a:cubicBezTo>
                  <a:lnTo>
                    <a:pt x="6005" y="267"/>
                  </a:lnTo>
                  <a:lnTo>
                    <a:pt x="5650" y="0"/>
                  </a:ln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9"/>
            <p:cNvSpPr/>
            <p:nvPr/>
          </p:nvSpPr>
          <p:spPr>
            <a:xfrm>
              <a:off x="4997650" y="1929475"/>
              <a:ext cx="20050" cy="18925"/>
            </a:xfrm>
            <a:custGeom>
              <a:rect b="b" l="l" r="r" t="t"/>
              <a:pathLst>
                <a:path extrusionOk="0" h="757" w="802">
                  <a:moveTo>
                    <a:pt x="312" y="1"/>
                  </a:moveTo>
                  <a:cubicBezTo>
                    <a:pt x="134" y="45"/>
                    <a:pt x="0" y="223"/>
                    <a:pt x="45" y="446"/>
                  </a:cubicBezTo>
                  <a:cubicBezTo>
                    <a:pt x="45" y="623"/>
                    <a:pt x="223" y="757"/>
                    <a:pt x="445" y="757"/>
                  </a:cubicBezTo>
                  <a:cubicBezTo>
                    <a:pt x="623" y="712"/>
                    <a:pt x="801" y="535"/>
                    <a:pt x="757" y="312"/>
                  </a:cubicBezTo>
                  <a:cubicBezTo>
                    <a:pt x="712" y="134"/>
                    <a:pt x="534" y="1"/>
                    <a:pt x="312" y="1"/>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9"/>
            <p:cNvSpPr/>
            <p:nvPr/>
          </p:nvSpPr>
          <p:spPr>
            <a:xfrm>
              <a:off x="5023225" y="1930600"/>
              <a:ext cx="10175" cy="9700"/>
            </a:xfrm>
            <a:custGeom>
              <a:rect b="b" l="l" r="r" t="t"/>
              <a:pathLst>
                <a:path extrusionOk="0" h="388" w="407">
                  <a:moveTo>
                    <a:pt x="178" y="0"/>
                  </a:moveTo>
                  <a:cubicBezTo>
                    <a:pt x="89" y="45"/>
                    <a:pt x="0" y="134"/>
                    <a:pt x="0" y="223"/>
                  </a:cubicBezTo>
                  <a:cubicBezTo>
                    <a:pt x="20" y="338"/>
                    <a:pt x="106" y="387"/>
                    <a:pt x="190" y="387"/>
                  </a:cubicBezTo>
                  <a:cubicBezTo>
                    <a:pt x="300" y="387"/>
                    <a:pt x="407" y="304"/>
                    <a:pt x="356" y="178"/>
                  </a:cubicBezTo>
                  <a:cubicBezTo>
                    <a:pt x="356" y="45"/>
                    <a:pt x="267" y="0"/>
                    <a:pt x="178" y="0"/>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9"/>
            <p:cNvSpPr/>
            <p:nvPr/>
          </p:nvSpPr>
          <p:spPr>
            <a:xfrm>
              <a:off x="4932025" y="1828275"/>
              <a:ext cx="104575" cy="31175"/>
            </a:xfrm>
            <a:custGeom>
              <a:rect b="b" l="l" r="r" t="t"/>
              <a:pathLst>
                <a:path extrusionOk="0" h="1247" w="4183">
                  <a:moveTo>
                    <a:pt x="1869" y="1"/>
                  </a:moveTo>
                  <a:cubicBezTo>
                    <a:pt x="1246" y="1"/>
                    <a:pt x="624" y="45"/>
                    <a:pt x="1" y="134"/>
                  </a:cubicBezTo>
                  <a:lnTo>
                    <a:pt x="90" y="1246"/>
                  </a:lnTo>
                  <a:cubicBezTo>
                    <a:pt x="1057" y="1046"/>
                    <a:pt x="2050" y="946"/>
                    <a:pt x="3030" y="946"/>
                  </a:cubicBezTo>
                  <a:cubicBezTo>
                    <a:pt x="3357" y="946"/>
                    <a:pt x="3682" y="957"/>
                    <a:pt x="4004" y="980"/>
                  </a:cubicBezTo>
                  <a:cubicBezTo>
                    <a:pt x="3871" y="757"/>
                    <a:pt x="4182" y="401"/>
                    <a:pt x="3960" y="223"/>
                  </a:cubicBezTo>
                  <a:cubicBezTo>
                    <a:pt x="3915" y="134"/>
                    <a:pt x="3826" y="134"/>
                    <a:pt x="3737" y="134"/>
                  </a:cubicBezTo>
                  <a:cubicBezTo>
                    <a:pt x="3115" y="45"/>
                    <a:pt x="2492" y="1"/>
                    <a:pt x="1869" y="1"/>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9"/>
            <p:cNvSpPr/>
            <p:nvPr/>
          </p:nvSpPr>
          <p:spPr>
            <a:xfrm>
              <a:off x="4394925" y="1520700"/>
              <a:ext cx="794025" cy="428825"/>
            </a:xfrm>
            <a:custGeom>
              <a:rect b="b" l="l" r="r" t="t"/>
              <a:pathLst>
                <a:path extrusionOk="0" h="17153" w="31761">
                  <a:moveTo>
                    <a:pt x="16379" y="1"/>
                  </a:moveTo>
                  <a:cubicBezTo>
                    <a:pt x="15305" y="1"/>
                    <a:pt x="14215" y="111"/>
                    <a:pt x="13122" y="338"/>
                  </a:cubicBezTo>
                  <a:cubicBezTo>
                    <a:pt x="11921" y="561"/>
                    <a:pt x="10765" y="917"/>
                    <a:pt x="9564" y="1317"/>
                  </a:cubicBezTo>
                  <a:cubicBezTo>
                    <a:pt x="8407" y="1628"/>
                    <a:pt x="7251" y="2118"/>
                    <a:pt x="6183" y="2740"/>
                  </a:cubicBezTo>
                  <a:cubicBezTo>
                    <a:pt x="3915" y="4208"/>
                    <a:pt x="2224" y="6388"/>
                    <a:pt x="1335" y="8968"/>
                  </a:cubicBezTo>
                  <a:cubicBezTo>
                    <a:pt x="401" y="11592"/>
                    <a:pt x="0" y="14350"/>
                    <a:pt x="134" y="17152"/>
                  </a:cubicBezTo>
                  <a:cubicBezTo>
                    <a:pt x="10498" y="14572"/>
                    <a:pt x="21085" y="12838"/>
                    <a:pt x="31760" y="11948"/>
                  </a:cubicBezTo>
                  <a:cubicBezTo>
                    <a:pt x="29906" y="4800"/>
                    <a:pt x="23486" y="1"/>
                    <a:pt x="16379"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9"/>
            <p:cNvSpPr/>
            <p:nvPr/>
          </p:nvSpPr>
          <p:spPr>
            <a:xfrm>
              <a:off x="4413825" y="1737100"/>
              <a:ext cx="37825" cy="213525"/>
            </a:xfrm>
            <a:custGeom>
              <a:rect b="b" l="l" r="r" t="t"/>
              <a:pathLst>
                <a:path extrusionOk="0" h="8541" w="1513">
                  <a:moveTo>
                    <a:pt x="1113" y="0"/>
                  </a:moveTo>
                  <a:cubicBezTo>
                    <a:pt x="45" y="2447"/>
                    <a:pt x="1" y="5739"/>
                    <a:pt x="1" y="8407"/>
                  </a:cubicBezTo>
                  <a:lnTo>
                    <a:pt x="1" y="8541"/>
                  </a:lnTo>
                  <a:lnTo>
                    <a:pt x="445" y="8541"/>
                  </a:lnTo>
                  <a:lnTo>
                    <a:pt x="445" y="8407"/>
                  </a:lnTo>
                  <a:cubicBezTo>
                    <a:pt x="490" y="5783"/>
                    <a:pt x="534" y="2536"/>
                    <a:pt x="1513" y="178"/>
                  </a:cubicBezTo>
                  <a:lnTo>
                    <a:pt x="111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9"/>
            <p:cNvSpPr/>
            <p:nvPr/>
          </p:nvSpPr>
          <p:spPr>
            <a:xfrm>
              <a:off x="5088825" y="1659250"/>
              <a:ext cx="90100" cy="173500"/>
            </a:xfrm>
            <a:custGeom>
              <a:rect b="b" l="l" r="r" t="t"/>
              <a:pathLst>
                <a:path extrusionOk="0" h="6940" w="3604">
                  <a:moveTo>
                    <a:pt x="357" y="1"/>
                  </a:moveTo>
                  <a:lnTo>
                    <a:pt x="1" y="268"/>
                  </a:lnTo>
                  <a:cubicBezTo>
                    <a:pt x="1380" y="2314"/>
                    <a:pt x="2447" y="4538"/>
                    <a:pt x="3159" y="6940"/>
                  </a:cubicBezTo>
                  <a:lnTo>
                    <a:pt x="3604" y="6806"/>
                  </a:lnTo>
                  <a:cubicBezTo>
                    <a:pt x="2848" y="4404"/>
                    <a:pt x="1780" y="2091"/>
                    <a:pt x="3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9"/>
            <p:cNvSpPr/>
            <p:nvPr/>
          </p:nvSpPr>
          <p:spPr>
            <a:xfrm>
              <a:off x="4709625" y="1673725"/>
              <a:ext cx="23375" cy="209075"/>
            </a:xfrm>
            <a:custGeom>
              <a:rect b="b" l="l" r="r" t="t"/>
              <a:pathLst>
                <a:path extrusionOk="0" h="8363" w="935">
                  <a:moveTo>
                    <a:pt x="1" y="0"/>
                  </a:moveTo>
                  <a:cubicBezTo>
                    <a:pt x="45" y="2802"/>
                    <a:pt x="223" y="5560"/>
                    <a:pt x="490" y="8363"/>
                  </a:cubicBezTo>
                  <a:lnTo>
                    <a:pt x="935" y="8363"/>
                  </a:lnTo>
                  <a:cubicBezTo>
                    <a:pt x="668" y="5560"/>
                    <a:pt x="490" y="2802"/>
                    <a:pt x="44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9"/>
            <p:cNvSpPr/>
            <p:nvPr/>
          </p:nvSpPr>
          <p:spPr>
            <a:xfrm>
              <a:off x="4759675" y="1669275"/>
              <a:ext cx="31150" cy="199075"/>
            </a:xfrm>
            <a:custGeom>
              <a:rect b="b" l="l" r="r" t="t"/>
              <a:pathLst>
                <a:path extrusionOk="0" h="7963" w="1246">
                  <a:moveTo>
                    <a:pt x="0" y="0"/>
                  </a:moveTo>
                  <a:cubicBezTo>
                    <a:pt x="134" y="2669"/>
                    <a:pt x="445" y="5338"/>
                    <a:pt x="801" y="7962"/>
                  </a:cubicBezTo>
                  <a:lnTo>
                    <a:pt x="1246" y="7918"/>
                  </a:lnTo>
                  <a:cubicBezTo>
                    <a:pt x="845" y="5293"/>
                    <a:pt x="579" y="2624"/>
                    <a:pt x="44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9"/>
            <p:cNvSpPr/>
            <p:nvPr/>
          </p:nvSpPr>
          <p:spPr>
            <a:xfrm>
              <a:off x="4892000" y="1711525"/>
              <a:ext cx="34500" cy="144575"/>
            </a:xfrm>
            <a:custGeom>
              <a:rect b="b" l="l" r="r" t="t"/>
              <a:pathLst>
                <a:path extrusionOk="0" h="5783" w="1380">
                  <a:moveTo>
                    <a:pt x="401" y="0"/>
                  </a:moveTo>
                  <a:lnTo>
                    <a:pt x="1" y="45"/>
                  </a:lnTo>
                  <a:lnTo>
                    <a:pt x="935" y="5783"/>
                  </a:lnTo>
                  <a:lnTo>
                    <a:pt x="1380" y="5738"/>
                  </a:lnTo>
                  <a:lnTo>
                    <a:pt x="40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9"/>
            <p:cNvSpPr/>
            <p:nvPr/>
          </p:nvSpPr>
          <p:spPr>
            <a:xfrm>
              <a:off x="5066600" y="1720425"/>
              <a:ext cx="47825" cy="115675"/>
            </a:xfrm>
            <a:custGeom>
              <a:rect b="b" l="l" r="r" t="t"/>
              <a:pathLst>
                <a:path extrusionOk="0" h="4627" w="1913">
                  <a:moveTo>
                    <a:pt x="401" y="0"/>
                  </a:moveTo>
                  <a:lnTo>
                    <a:pt x="0" y="178"/>
                  </a:lnTo>
                  <a:cubicBezTo>
                    <a:pt x="667" y="1602"/>
                    <a:pt x="1157" y="3069"/>
                    <a:pt x="1468" y="4626"/>
                  </a:cubicBezTo>
                  <a:lnTo>
                    <a:pt x="1913" y="4582"/>
                  </a:lnTo>
                  <a:cubicBezTo>
                    <a:pt x="1602" y="2980"/>
                    <a:pt x="1112" y="1424"/>
                    <a:pt x="40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9"/>
            <p:cNvSpPr/>
            <p:nvPr/>
          </p:nvSpPr>
          <p:spPr>
            <a:xfrm>
              <a:off x="4447175" y="1808275"/>
              <a:ext cx="22275" cy="136800"/>
            </a:xfrm>
            <a:custGeom>
              <a:rect b="b" l="l" r="r" t="t"/>
              <a:pathLst>
                <a:path extrusionOk="0" h="5472" w="891">
                  <a:moveTo>
                    <a:pt x="446" y="0"/>
                  </a:moveTo>
                  <a:cubicBezTo>
                    <a:pt x="134" y="1824"/>
                    <a:pt x="1" y="3648"/>
                    <a:pt x="1" y="5471"/>
                  </a:cubicBezTo>
                  <a:lnTo>
                    <a:pt x="446" y="5471"/>
                  </a:lnTo>
                  <a:cubicBezTo>
                    <a:pt x="446" y="3648"/>
                    <a:pt x="579" y="1868"/>
                    <a:pt x="891" y="89"/>
                  </a:cubicBezTo>
                  <a:lnTo>
                    <a:pt x="446"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9"/>
            <p:cNvSpPr/>
            <p:nvPr/>
          </p:nvSpPr>
          <p:spPr>
            <a:xfrm>
              <a:off x="4487225" y="1750450"/>
              <a:ext cx="20025" cy="183500"/>
            </a:xfrm>
            <a:custGeom>
              <a:rect b="b" l="l" r="r" t="t"/>
              <a:pathLst>
                <a:path extrusionOk="0" h="7340" w="801">
                  <a:moveTo>
                    <a:pt x="401" y="0"/>
                  </a:moveTo>
                  <a:cubicBezTo>
                    <a:pt x="89" y="2447"/>
                    <a:pt x="0" y="4893"/>
                    <a:pt x="134" y="7340"/>
                  </a:cubicBezTo>
                  <a:lnTo>
                    <a:pt x="579" y="7295"/>
                  </a:lnTo>
                  <a:cubicBezTo>
                    <a:pt x="445" y="4893"/>
                    <a:pt x="534" y="2491"/>
                    <a:pt x="801" y="89"/>
                  </a:cubicBezTo>
                  <a:lnTo>
                    <a:pt x="40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9"/>
            <p:cNvSpPr/>
            <p:nvPr/>
          </p:nvSpPr>
          <p:spPr>
            <a:xfrm>
              <a:off x="4343775" y="1737100"/>
              <a:ext cx="944825" cy="435750"/>
            </a:xfrm>
            <a:custGeom>
              <a:rect b="b" l="l" r="r" t="t"/>
              <a:pathLst>
                <a:path extrusionOk="0" h="17430" w="37793">
                  <a:moveTo>
                    <a:pt x="28287" y="6296"/>
                  </a:moveTo>
                  <a:cubicBezTo>
                    <a:pt x="29771" y="6296"/>
                    <a:pt x="31255" y="6585"/>
                    <a:pt x="32739" y="6762"/>
                  </a:cubicBezTo>
                  <a:cubicBezTo>
                    <a:pt x="31894" y="8585"/>
                    <a:pt x="30381" y="9964"/>
                    <a:pt x="28468" y="10632"/>
                  </a:cubicBezTo>
                  <a:cubicBezTo>
                    <a:pt x="27742" y="10874"/>
                    <a:pt x="26982" y="10995"/>
                    <a:pt x="26222" y="10995"/>
                  </a:cubicBezTo>
                  <a:cubicBezTo>
                    <a:pt x="25028" y="10995"/>
                    <a:pt x="23835" y="10696"/>
                    <a:pt x="22775" y="10098"/>
                  </a:cubicBezTo>
                  <a:cubicBezTo>
                    <a:pt x="22330" y="10009"/>
                    <a:pt x="22152" y="9475"/>
                    <a:pt x="22463" y="9119"/>
                  </a:cubicBezTo>
                  <a:cubicBezTo>
                    <a:pt x="23309" y="7473"/>
                    <a:pt x="25221" y="6539"/>
                    <a:pt x="27134" y="6361"/>
                  </a:cubicBezTo>
                  <a:cubicBezTo>
                    <a:pt x="27518" y="6316"/>
                    <a:pt x="27903" y="6296"/>
                    <a:pt x="28287" y="6296"/>
                  </a:cubicBezTo>
                  <a:close/>
                  <a:moveTo>
                    <a:pt x="11693" y="8816"/>
                  </a:moveTo>
                  <a:cubicBezTo>
                    <a:pt x="13079" y="8816"/>
                    <a:pt x="14468" y="9231"/>
                    <a:pt x="15435" y="10231"/>
                  </a:cubicBezTo>
                  <a:cubicBezTo>
                    <a:pt x="15569" y="10365"/>
                    <a:pt x="15658" y="10543"/>
                    <a:pt x="15702" y="10720"/>
                  </a:cubicBezTo>
                  <a:cubicBezTo>
                    <a:pt x="15658" y="10943"/>
                    <a:pt x="15569" y="11121"/>
                    <a:pt x="15391" y="11254"/>
                  </a:cubicBezTo>
                  <a:cubicBezTo>
                    <a:pt x="13998" y="12734"/>
                    <a:pt x="12127" y="13468"/>
                    <a:pt x="10250" y="13468"/>
                  </a:cubicBezTo>
                  <a:cubicBezTo>
                    <a:pt x="8290" y="13468"/>
                    <a:pt x="6325" y="12667"/>
                    <a:pt x="4893" y="11076"/>
                  </a:cubicBezTo>
                  <a:cubicBezTo>
                    <a:pt x="6628" y="10276"/>
                    <a:pt x="8318" y="9342"/>
                    <a:pt x="10142" y="8986"/>
                  </a:cubicBezTo>
                  <a:cubicBezTo>
                    <a:pt x="10643" y="8876"/>
                    <a:pt x="11168" y="8816"/>
                    <a:pt x="11693" y="8816"/>
                  </a:cubicBezTo>
                  <a:close/>
                  <a:moveTo>
                    <a:pt x="18238" y="0"/>
                  </a:moveTo>
                  <a:cubicBezTo>
                    <a:pt x="18015" y="0"/>
                    <a:pt x="17793" y="89"/>
                    <a:pt x="17615" y="267"/>
                  </a:cubicBezTo>
                  <a:cubicBezTo>
                    <a:pt x="17570" y="312"/>
                    <a:pt x="17526" y="356"/>
                    <a:pt x="17526" y="445"/>
                  </a:cubicBezTo>
                  <a:cubicBezTo>
                    <a:pt x="17481" y="401"/>
                    <a:pt x="17437" y="356"/>
                    <a:pt x="17393" y="312"/>
                  </a:cubicBezTo>
                  <a:cubicBezTo>
                    <a:pt x="17270" y="238"/>
                    <a:pt x="17134" y="205"/>
                    <a:pt x="17000" y="205"/>
                  </a:cubicBezTo>
                  <a:cubicBezTo>
                    <a:pt x="16890" y="205"/>
                    <a:pt x="16781" y="227"/>
                    <a:pt x="16681" y="267"/>
                  </a:cubicBezTo>
                  <a:cubicBezTo>
                    <a:pt x="16103" y="401"/>
                    <a:pt x="15702" y="890"/>
                    <a:pt x="15613" y="1468"/>
                  </a:cubicBezTo>
                  <a:cubicBezTo>
                    <a:pt x="15470" y="1397"/>
                    <a:pt x="15318" y="1364"/>
                    <a:pt x="15167" y="1364"/>
                  </a:cubicBezTo>
                  <a:cubicBezTo>
                    <a:pt x="14754" y="1364"/>
                    <a:pt x="14353" y="1611"/>
                    <a:pt x="14190" y="2002"/>
                  </a:cubicBezTo>
                  <a:cubicBezTo>
                    <a:pt x="13967" y="2580"/>
                    <a:pt x="14101" y="3203"/>
                    <a:pt x="14501" y="3648"/>
                  </a:cubicBezTo>
                  <a:cubicBezTo>
                    <a:pt x="14768" y="3915"/>
                    <a:pt x="15124" y="4182"/>
                    <a:pt x="15480" y="4360"/>
                  </a:cubicBezTo>
                  <a:cubicBezTo>
                    <a:pt x="15168" y="4397"/>
                    <a:pt x="14852" y="4412"/>
                    <a:pt x="14532" y="4412"/>
                  </a:cubicBezTo>
                  <a:cubicBezTo>
                    <a:pt x="13252" y="4412"/>
                    <a:pt x="11913" y="4174"/>
                    <a:pt x="10593" y="4174"/>
                  </a:cubicBezTo>
                  <a:cubicBezTo>
                    <a:pt x="10263" y="4174"/>
                    <a:pt x="9934" y="4189"/>
                    <a:pt x="9608" y="4226"/>
                  </a:cubicBezTo>
                  <a:cubicBezTo>
                    <a:pt x="7829" y="4404"/>
                    <a:pt x="6183" y="5205"/>
                    <a:pt x="4938" y="6539"/>
                  </a:cubicBezTo>
                  <a:cubicBezTo>
                    <a:pt x="4404" y="7117"/>
                    <a:pt x="3915" y="7874"/>
                    <a:pt x="3292" y="8452"/>
                  </a:cubicBezTo>
                  <a:cubicBezTo>
                    <a:pt x="2750" y="9036"/>
                    <a:pt x="1973" y="9346"/>
                    <a:pt x="1182" y="9346"/>
                  </a:cubicBezTo>
                  <a:cubicBezTo>
                    <a:pt x="1129" y="9346"/>
                    <a:pt x="1076" y="9344"/>
                    <a:pt x="1023" y="9342"/>
                  </a:cubicBezTo>
                  <a:cubicBezTo>
                    <a:pt x="889" y="9325"/>
                    <a:pt x="748" y="9308"/>
                    <a:pt x="615" y="9308"/>
                  </a:cubicBezTo>
                  <a:cubicBezTo>
                    <a:pt x="397" y="9308"/>
                    <a:pt x="200" y="9353"/>
                    <a:pt x="89" y="9519"/>
                  </a:cubicBezTo>
                  <a:cubicBezTo>
                    <a:pt x="0" y="9653"/>
                    <a:pt x="0" y="9831"/>
                    <a:pt x="45" y="10009"/>
                  </a:cubicBezTo>
                  <a:cubicBezTo>
                    <a:pt x="800" y="14431"/>
                    <a:pt x="4636" y="17430"/>
                    <a:pt x="8851" y="17430"/>
                  </a:cubicBezTo>
                  <a:cubicBezTo>
                    <a:pt x="9850" y="17430"/>
                    <a:pt x="10871" y="17261"/>
                    <a:pt x="11877" y="16903"/>
                  </a:cubicBezTo>
                  <a:cubicBezTo>
                    <a:pt x="13167" y="16370"/>
                    <a:pt x="14412" y="15747"/>
                    <a:pt x="15658" y="15080"/>
                  </a:cubicBezTo>
                  <a:cubicBezTo>
                    <a:pt x="16725" y="14501"/>
                    <a:pt x="17926" y="14146"/>
                    <a:pt x="19172" y="14101"/>
                  </a:cubicBezTo>
                  <a:lnTo>
                    <a:pt x="20017" y="14012"/>
                  </a:lnTo>
                  <a:cubicBezTo>
                    <a:pt x="20734" y="13800"/>
                    <a:pt x="21466" y="13698"/>
                    <a:pt x="22206" y="13698"/>
                  </a:cubicBezTo>
                  <a:cubicBezTo>
                    <a:pt x="22705" y="13698"/>
                    <a:pt x="23207" y="13745"/>
                    <a:pt x="23709" y="13834"/>
                  </a:cubicBezTo>
                  <a:cubicBezTo>
                    <a:pt x="25043" y="14146"/>
                    <a:pt x="26422" y="14368"/>
                    <a:pt x="27846" y="14501"/>
                  </a:cubicBezTo>
                  <a:cubicBezTo>
                    <a:pt x="27969" y="14506"/>
                    <a:pt x="28091" y="14509"/>
                    <a:pt x="28213" y="14509"/>
                  </a:cubicBezTo>
                  <a:cubicBezTo>
                    <a:pt x="33598" y="14509"/>
                    <a:pt x="37793" y="9753"/>
                    <a:pt x="37053" y="4360"/>
                  </a:cubicBezTo>
                  <a:cubicBezTo>
                    <a:pt x="37053" y="4182"/>
                    <a:pt x="36964" y="4004"/>
                    <a:pt x="36875" y="3915"/>
                  </a:cubicBezTo>
                  <a:cubicBezTo>
                    <a:pt x="36794" y="3847"/>
                    <a:pt x="36704" y="3820"/>
                    <a:pt x="36609" y="3820"/>
                  </a:cubicBezTo>
                  <a:cubicBezTo>
                    <a:pt x="36395" y="3820"/>
                    <a:pt x="36157" y="3956"/>
                    <a:pt x="35941" y="4048"/>
                  </a:cubicBezTo>
                  <a:cubicBezTo>
                    <a:pt x="35617" y="4156"/>
                    <a:pt x="35278" y="4213"/>
                    <a:pt x="34939" y="4213"/>
                  </a:cubicBezTo>
                  <a:cubicBezTo>
                    <a:pt x="34442" y="4213"/>
                    <a:pt x="33945" y="4090"/>
                    <a:pt x="33495" y="3826"/>
                  </a:cubicBezTo>
                  <a:cubicBezTo>
                    <a:pt x="32739" y="3470"/>
                    <a:pt x="32071" y="2936"/>
                    <a:pt x="31315" y="2491"/>
                  </a:cubicBezTo>
                  <a:cubicBezTo>
                    <a:pt x="30185" y="1878"/>
                    <a:pt x="28915" y="1546"/>
                    <a:pt x="27640" y="1546"/>
                  </a:cubicBezTo>
                  <a:cubicBezTo>
                    <a:pt x="27158" y="1546"/>
                    <a:pt x="26676" y="1593"/>
                    <a:pt x="26200" y="1691"/>
                  </a:cubicBezTo>
                  <a:cubicBezTo>
                    <a:pt x="24287" y="2091"/>
                    <a:pt x="22508" y="3248"/>
                    <a:pt x="20640" y="3603"/>
                  </a:cubicBezTo>
                  <a:cubicBezTo>
                    <a:pt x="20907" y="3337"/>
                    <a:pt x="21173" y="2981"/>
                    <a:pt x="21351" y="2625"/>
                  </a:cubicBezTo>
                  <a:cubicBezTo>
                    <a:pt x="21574" y="2091"/>
                    <a:pt x="21529" y="1424"/>
                    <a:pt x="21173" y="935"/>
                  </a:cubicBezTo>
                  <a:cubicBezTo>
                    <a:pt x="20958" y="695"/>
                    <a:pt x="20651" y="571"/>
                    <a:pt x="20345" y="571"/>
                  </a:cubicBezTo>
                  <a:cubicBezTo>
                    <a:pt x="20083" y="571"/>
                    <a:pt x="19821" y="661"/>
                    <a:pt x="19617" y="846"/>
                  </a:cubicBezTo>
                  <a:cubicBezTo>
                    <a:pt x="19350" y="312"/>
                    <a:pt x="18816" y="0"/>
                    <a:pt x="18238"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9"/>
            <p:cNvSpPr/>
            <p:nvPr/>
          </p:nvSpPr>
          <p:spPr>
            <a:xfrm>
              <a:off x="4572850" y="1865550"/>
              <a:ext cx="189075" cy="81750"/>
            </a:xfrm>
            <a:custGeom>
              <a:rect b="b" l="l" r="r" t="t"/>
              <a:pathLst>
                <a:path extrusionOk="0" h="3270" w="7563">
                  <a:moveTo>
                    <a:pt x="2091" y="0"/>
                  </a:moveTo>
                  <a:cubicBezTo>
                    <a:pt x="1869" y="0"/>
                    <a:pt x="1646" y="22"/>
                    <a:pt x="1424" y="67"/>
                  </a:cubicBezTo>
                  <a:cubicBezTo>
                    <a:pt x="979" y="156"/>
                    <a:pt x="579" y="423"/>
                    <a:pt x="312" y="823"/>
                  </a:cubicBezTo>
                  <a:cubicBezTo>
                    <a:pt x="0" y="1446"/>
                    <a:pt x="134" y="2202"/>
                    <a:pt x="668" y="2647"/>
                  </a:cubicBezTo>
                  <a:cubicBezTo>
                    <a:pt x="998" y="2977"/>
                    <a:pt x="1450" y="3160"/>
                    <a:pt x="1915" y="3160"/>
                  </a:cubicBezTo>
                  <a:cubicBezTo>
                    <a:pt x="2078" y="3160"/>
                    <a:pt x="2242" y="3137"/>
                    <a:pt x="2402" y="3092"/>
                  </a:cubicBezTo>
                  <a:cubicBezTo>
                    <a:pt x="2758" y="3047"/>
                    <a:pt x="3070" y="2869"/>
                    <a:pt x="3292" y="2647"/>
                  </a:cubicBezTo>
                  <a:cubicBezTo>
                    <a:pt x="3559" y="2335"/>
                    <a:pt x="3603" y="1935"/>
                    <a:pt x="3425" y="1624"/>
                  </a:cubicBezTo>
                  <a:cubicBezTo>
                    <a:pt x="3248" y="1312"/>
                    <a:pt x="2892" y="1134"/>
                    <a:pt x="2536" y="1134"/>
                  </a:cubicBezTo>
                  <a:cubicBezTo>
                    <a:pt x="2269" y="1134"/>
                    <a:pt x="1958" y="1223"/>
                    <a:pt x="1691" y="1312"/>
                  </a:cubicBezTo>
                  <a:cubicBezTo>
                    <a:pt x="1453" y="1391"/>
                    <a:pt x="1533" y="1682"/>
                    <a:pt x="1742" y="1682"/>
                  </a:cubicBezTo>
                  <a:cubicBezTo>
                    <a:pt x="1767" y="1682"/>
                    <a:pt x="1795" y="1678"/>
                    <a:pt x="1824" y="1668"/>
                  </a:cubicBezTo>
                  <a:cubicBezTo>
                    <a:pt x="2047" y="1579"/>
                    <a:pt x="2313" y="1490"/>
                    <a:pt x="2580" y="1490"/>
                  </a:cubicBezTo>
                  <a:cubicBezTo>
                    <a:pt x="2758" y="1490"/>
                    <a:pt x="2981" y="1579"/>
                    <a:pt x="3114" y="1757"/>
                  </a:cubicBezTo>
                  <a:cubicBezTo>
                    <a:pt x="3203" y="1979"/>
                    <a:pt x="3159" y="2202"/>
                    <a:pt x="3025" y="2380"/>
                  </a:cubicBezTo>
                  <a:cubicBezTo>
                    <a:pt x="2847" y="2558"/>
                    <a:pt x="2625" y="2691"/>
                    <a:pt x="2358" y="2736"/>
                  </a:cubicBezTo>
                  <a:cubicBezTo>
                    <a:pt x="2249" y="2754"/>
                    <a:pt x="2140" y="2763"/>
                    <a:pt x="2032" y="2763"/>
                  </a:cubicBezTo>
                  <a:cubicBezTo>
                    <a:pt x="1612" y="2763"/>
                    <a:pt x="1209" y="2628"/>
                    <a:pt x="890" y="2380"/>
                  </a:cubicBezTo>
                  <a:cubicBezTo>
                    <a:pt x="534" y="2024"/>
                    <a:pt x="445" y="1446"/>
                    <a:pt x="668" y="1001"/>
                  </a:cubicBezTo>
                  <a:cubicBezTo>
                    <a:pt x="846" y="690"/>
                    <a:pt x="1157" y="467"/>
                    <a:pt x="1513" y="423"/>
                  </a:cubicBezTo>
                  <a:cubicBezTo>
                    <a:pt x="1713" y="378"/>
                    <a:pt x="1913" y="356"/>
                    <a:pt x="2108" y="356"/>
                  </a:cubicBezTo>
                  <a:cubicBezTo>
                    <a:pt x="2302" y="356"/>
                    <a:pt x="2491" y="378"/>
                    <a:pt x="2669" y="423"/>
                  </a:cubicBezTo>
                  <a:cubicBezTo>
                    <a:pt x="4493" y="734"/>
                    <a:pt x="6094" y="1757"/>
                    <a:pt x="7206" y="3225"/>
                  </a:cubicBezTo>
                  <a:cubicBezTo>
                    <a:pt x="7251" y="3269"/>
                    <a:pt x="7295" y="3269"/>
                    <a:pt x="7384" y="3269"/>
                  </a:cubicBezTo>
                  <a:lnTo>
                    <a:pt x="7429" y="3269"/>
                  </a:lnTo>
                  <a:cubicBezTo>
                    <a:pt x="7518" y="3225"/>
                    <a:pt x="7562" y="3092"/>
                    <a:pt x="7473" y="3003"/>
                  </a:cubicBezTo>
                  <a:cubicBezTo>
                    <a:pt x="6317" y="1446"/>
                    <a:pt x="4626" y="423"/>
                    <a:pt x="2758" y="67"/>
                  </a:cubicBezTo>
                  <a:cubicBezTo>
                    <a:pt x="2536" y="22"/>
                    <a:pt x="2313" y="0"/>
                    <a:pt x="20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9"/>
            <p:cNvSpPr/>
            <p:nvPr/>
          </p:nvSpPr>
          <p:spPr>
            <a:xfrm>
              <a:off x="4476100" y="1897900"/>
              <a:ext cx="111225" cy="56075"/>
            </a:xfrm>
            <a:custGeom>
              <a:rect b="b" l="l" r="r" t="t"/>
              <a:pathLst>
                <a:path extrusionOk="0" h="2243" w="4449">
                  <a:moveTo>
                    <a:pt x="4281" y="1"/>
                  </a:moveTo>
                  <a:cubicBezTo>
                    <a:pt x="4206" y="1"/>
                    <a:pt x="4125" y="42"/>
                    <a:pt x="4093" y="107"/>
                  </a:cubicBezTo>
                  <a:cubicBezTo>
                    <a:pt x="3692" y="863"/>
                    <a:pt x="3070" y="1442"/>
                    <a:pt x="2269" y="1709"/>
                  </a:cubicBezTo>
                  <a:cubicBezTo>
                    <a:pt x="1958" y="1842"/>
                    <a:pt x="1646" y="1886"/>
                    <a:pt x="1290" y="1886"/>
                  </a:cubicBezTo>
                  <a:cubicBezTo>
                    <a:pt x="979" y="1842"/>
                    <a:pt x="712" y="1664"/>
                    <a:pt x="579" y="1442"/>
                  </a:cubicBezTo>
                  <a:cubicBezTo>
                    <a:pt x="401" y="1175"/>
                    <a:pt x="445" y="908"/>
                    <a:pt x="668" y="685"/>
                  </a:cubicBezTo>
                  <a:cubicBezTo>
                    <a:pt x="733" y="620"/>
                    <a:pt x="822" y="579"/>
                    <a:pt x="917" y="579"/>
                  </a:cubicBezTo>
                  <a:cubicBezTo>
                    <a:pt x="952" y="579"/>
                    <a:pt x="988" y="585"/>
                    <a:pt x="1024" y="597"/>
                  </a:cubicBezTo>
                  <a:cubicBezTo>
                    <a:pt x="1113" y="597"/>
                    <a:pt x="1246" y="685"/>
                    <a:pt x="1290" y="774"/>
                  </a:cubicBezTo>
                  <a:cubicBezTo>
                    <a:pt x="1323" y="840"/>
                    <a:pt x="1379" y="881"/>
                    <a:pt x="1442" y="881"/>
                  </a:cubicBezTo>
                  <a:cubicBezTo>
                    <a:pt x="1465" y="881"/>
                    <a:pt x="1489" y="875"/>
                    <a:pt x="1513" y="863"/>
                  </a:cubicBezTo>
                  <a:cubicBezTo>
                    <a:pt x="1602" y="774"/>
                    <a:pt x="1646" y="685"/>
                    <a:pt x="1602" y="597"/>
                  </a:cubicBezTo>
                  <a:cubicBezTo>
                    <a:pt x="1513" y="419"/>
                    <a:pt x="1290" y="285"/>
                    <a:pt x="1068" y="241"/>
                  </a:cubicBezTo>
                  <a:cubicBezTo>
                    <a:pt x="1016" y="230"/>
                    <a:pt x="961" y="225"/>
                    <a:pt x="905" y="225"/>
                  </a:cubicBezTo>
                  <a:cubicBezTo>
                    <a:pt x="725" y="225"/>
                    <a:pt x="537" y="283"/>
                    <a:pt x="401" y="419"/>
                  </a:cubicBezTo>
                  <a:cubicBezTo>
                    <a:pt x="89" y="730"/>
                    <a:pt x="1" y="1219"/>
                    <a:pt x="267" y="1620"/>
                  </a:cubicBezTo>
                  <a:cubicBezTo>
                    <a:pt x="490" y="1975"/>
                    <a:pt x="846" y="2198"/>
                    <a:pt x="1246" y="2242"/>
                  </a:cubicBezTo>
                  <a:lnTo>
                    <a:pt x="1780" y="2242"/>
                  </a:lnTo>
                  <a:cubicBezTo>
                    <a:pt x="2002" y="2198"/>
                    <a:pt x="2180" y="2153"/>
                    <a:pt x="2358" y="2064"/>
                  </a:cubicBezTo>
                  <a:cubicBezTo>
                    <a:pt x="3248" y="1753"/>
                    <a:pt x="4004" y="1086"/>
                    <a:pt x="4404" y="241"/>
                  </a:cubicBezTo>
                  <a:cubicBezTo>
                    <a:pt x="4449" y="152"/>
                    <a:pt x="4449" y="63"/>
                    <a:pt x="4360" y="18"/>
                  </a:cubicBezTo>
                  <a:cubicBezTo>
                    <a:pt x="4336" y="6"/>
                    <a:pt x="4309" y="1"/>
                    <a:pt x="42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9"/>
            <p:cNvSpPr/>
            <p:nvPr/>
          </p:nvSpPr>
          <p:spPr>
            <a:xfrm>
              <a:off x="4429400" y="1940600"/>
              <a:ext cx="70075" cy="53400"/>
            </a:xfrm>
            <a:custGeom>
              <a:rect b="b" l="l" r="r" t="t"/>
              <a:pathLst>
                <a:path extrusionOk="0" h="2136" w="2803">
                  <a:moveTo>
                    <a:pt x="2669" y="1"/>
                  </a:moveTo>
                  <a:cubicBezTo>
                    <a:pt x="2580" y="1"/>
                    <a:pt x="2447" y="45"/>
                    <a:pt x="2447" y="134"/>
                  </a:cubicBezTo>
                  <a:cubicBezTo>
                    <a:pt x="2269" y="846"/>
                    <a:pt x="1824" y="1379"/>
                    <a:pt x="1157" y="1691"/>
                  </a:cubicBezTo>
                  <a:cubicBezTo>
                    <a:pt x="1027" y="1756"/>
                    <a:pt x="896" y="1797"/>
                    <a:pt x="766" y="1797"/>
                  </a:cubicBezTo>
                  <a:cubicBezTo>
                    <a:pt x="718" y="1797"/>
                    <a:pt x="671" y="1792"/>
                    <a:pt x="623" y="1780"/>
                  </a:cubicBezTo>
                  <a:cubicBezTo>
                    <a:pt x="401" y="1691"/>
                    <a:pt x="312" y="1424"/>
                    <a:pt x="401" y="1202"/>
                  </a:cubicBezTo>
                  <a:cubicBezTo>
                    <a:pt x="445" y="1157"/>
                    <a:pt x="490" y="1113"/>
                    <a:pt x="534" y="1113"/>
                  </a:cubicBezTo>
                  <a:lnTo>
                    <a:pt x="579" y="1113"/>
                  </a:lnTo>
                  <a:cubicBezTo>
                    <a:pt x="579" y="1202"/>
                    <a:pt x="668" y="1291"/>
                    <a:pt x="756" y="1291"/>
                  </a:cubicBezTo>
                  <a:cubicBezTo>
                    <a:pt x="845" y="1291"/>
                    <a:pt x="934" y="1202"/>
                    <a:pt x="934" y="1113"/>
                  </a:cubicBezTo>
                  <a:cubicBezTo>
                    <a:pt x="934" y="979"/>
                    <a:pt x="890" y="890"/>
                    <a:pt x="845" y="846"/>
                  </a:cubicBezTo>
                  <a:cubicBezTo>
                    <a:pt x="748" y="781"/>
                    <a:pt x="674" y="739"/>
                    <a:pt x="589" y="739"/>
                  </a:cubicBezTo>
                  <a:cubicBezTo>
                    <a:pt x="558" y="739"/>
                    <a:pt x="525" y="745"/>
                    <a:pt x="490" y="757"/>
                  </a:cubicBezTo>
                  <a:cubicBezTo>
                    <a:pt x="312" y="757"/>
                    <a:pt x="178" y="890"/>
                    <a:pt x="89" y="1024"/>
                  </a:cubicBezTo>
                  <a:cubicBezTo>
                    <a:pt x="0" y="1246"/>
                    <a:pt x="0" y="1424"/>
                    <a:pt x="45" y="1646"/>
                  </a:cubicBezTo>
                  <a:cubicBezTo>
                    <a:pt x="134" y="1824"/>
                    <a:pt x="267" y="2002"/>
                    <a:pt x="490" y="2091"/>
                  </a:cubicBezTo>
                  <a:cubicBezTo>
                    <a:pt x="623" y="2136"/>
                    <a:pt x="756" y="2136"/>
                    <a:pt x="934" y="2136"/>
                  </a:cubicBezTo>
                  <a:cubicBezTo>
                    <a:pt x="1068" y="2091"/>
                    <a:pt x="1201" y="2091"/>
                    <a:pt x="1335" y="2047"/>
                  </a:cubicBezTo>
                  <a:cubicBezTo>
                    <a:pt x="2046" y="1691"/>
                    <a:pt x="2580" y="1024"/>
                    <a:pt x="2803" y="223"/>
                  </a:cubicBezTo>
                  <a:cubicBezTo>
                    <a:pt x="2803" y="134"/>
                    <a:pt x="2758" y="45"/>
                    <a:pt x="26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9"/>
            <p:cNvSpPr/>
            <p:nvPr/>
          </p:nvSpPr>
          <p:spPr>
            <a:xfrm>
              <a:off x="4624650" y="2043200"/>
              <a:ext cx="143950" cy="88425"/>
            </a:xfrm>
            <a:custGeom>
              <a:rect b="b" l="l" r="r" t="t"/>
              <a:pathLst>
                <a:path extrusionOk="0" h="3537" w="5758">
                  <a:moveTo>
                    <a:pt x="5152" y="0"/>
                  </a:moveTo>
                  <a:cubicBezTo>
                    <a:pt x="4642" y="0"/>
                    <a:pt x="4161" y="269"/>
                    <a:pt x="3889" y="745"/>
                  </a:cubicBezTo>
                  <a:cubicBezTo>
                    <a:pt x="3711" y="967"/>
                    <a:pt x="3533" y="1234"/>
                    <a:pt x="3400" y="1501"/>
                  </a:cubicBezTo>
                  <a:cubicBezTo>
                    <a:pt x="3266" y="1768"/>
                    <a:pt x="3133" y="2035"/>
                    <a:pt x="2955" y="2257"/>
                  </a:cubicBezTo>
                  <a:cubicBezTo>
                    <a:pt x="2643" y="2658"/>
                    <a:pt x="2199" y="2969"/>
                    <a:pt x="1709" y="3147"/>
                  </a:cubicBezTo>
                  <a:cubicBezTo>
                    <a:pt x="1552" y="3178"/>
                    <a:pt x="1395" y="3210"/>
                    <a:pt x="1238" y="3210"/>
                  </a:cubicBezTo>
                  <a:cubicBezTo>
                    <a:pt x="1172" y="3210"/>
                    <a:pt x="1107" y="3205"/>
                    <a:pt x="1042" y="3192"/>
                  </a:cubicBezTo>
                  <a:cubicBezTo>
                    <a:pt x="820" y="3147"/>
                    <a:pt x="642" y="3014"/>
                    <a:pt x="553" y="2836"/>
                  </a:cubicBezTo>
                  <a:cubicBezTo>
                    <a:pt x="404" y="2448"/>
                    <a:pt x="694" y="2140"/>
                    <a:pt x="1009" y="2140"/>
                  </a:cubicBezTo>
                  <a:cubicBezTo>
                    <a:pt x="1164" y="2140"/>
                    <a:pt x="1325" y="2215"/>
                    <a:pt x="1442" y="2391"/>
                  </a:cubicBezTo>
                  <a:cubicBezTo>
                    <a:pt x="1454" y="2438"/>
                    <a:pt x="1488" y="2457"/>
                    <a:pt x="1529" y="2457"/>
                  </a:cubicBezTo>
                  <a:cubicBezTo>
                    <a:pt x="1644" y="2457"/>
                    <a:pt x="1819" y="2311"/>
                    <a:pt x="1754" y="2213"/>
                  </a:cubicBezTo>
                  <a:cubicBezTo>
                    <a:pt x="1568" y="1941"/>
                    <a:pt x="1307" y="1825"/>
                    <a:pt x="1052" y="1825"/>
                  </a:cubicBezTo>
                  <a:cubicBezTo>
                    <a:pt x="515" y="1825"/>
                    <a:pt x="0" y="2336"/>
                    <a:pt x="241" y="2969"/>
                  </a:cubicBezTo>
                  <a:cubicBezTo>
                    <a:pt x="375" y="3236"/>
                    <a:pt x="642" y="3458"/>
                    <a:pt x="953" y="3503"/>
                  </a:cubicBezTo>
                  <a:cubicBezTo>
                    <a:pt x="1042" y="3525"/>
                    <a:pt x="1131" y="3536"/>
                    <a:pt x="1226" y="3536"/>
                  </a:cubicBezTo>
                  <a:cubicBezTo>
                    <a:pt x="1320" y="3536"/>
                    <a:pt x="1420" y="3525"/>
                    <a:pt x="1531" y="3503"/>
                  </a:cubicBezTo>
                  <a:cubicBezTo>
                    <a:pt x="1620" y="3503"/>
                    <a:pt x="1754" y="3503"/>
                    <a:pt x="1843" y="3458"/>
                  </a:cubicBezTo>
                  <a:cubicBezTo>
                    <a:pt x="2421" y="3280"/>
                    <a:pt x="2910" y="2925"/>
                    <a:pt x="3266" y="2480"/>
                  </a:cubicBezTo>
                  <a:cubicBezTo>
                    <a:pt x="3444" y="2213"/>
                    <a:pt x="3578" y="1946"/>
                    <a:pt x="3711" y="1679"/>
                  </a:cubicBezTo>
                  <a:cubicBezTo>
                    <a:pt x="3844" y="1412"/>
                    <a:pt x="4022" y="1190"/>
                    <a:pt x="4156" y="967"/>
                  </a:cubicBezTo>
                  <a:cubicBezTo>
                    <a:pt x="4407" y="572"/>
                    <a:pt x="4804" y="351"/>
                    <a:pt x="5205" y="351"/>
                  </a:cubicBezTo>
                  <a:cubicBezTo>
                    <a:pt x="5301" y="351"/>
                    <a:pt x="5396" y="364"/>
                    <a:pt x="5490" y="389"/>
                  </a:cubicBezTo>
                  <a:cubicBezTo>
                    <a:pt x="5514" y="401"/>
                    <a:pt x="5541" y="407"/>
                    <a:pt x="5568" y="407"/>
                  </a:cubicBezTo>
                  <a:cubicBezTo>
                    <a:pt x="5641" y="407"/>
                    <a:pt x="5713" y="365"/>
                    <a:pt x="5713" y="300"/>
                  </a:cubicBezTo>
                  <a:cubicBezTo>
                    <a:pt x="5757" y="211"/>
                    <a:pt x="5713" y="78"/>
                    <a:pt x="5624" y="78"/>
                  </a:cubicBezTo>
                  <a:cubicBezTo>
                    <a:pt x="5467" y="26"/>
                    <a:pt x="5308" y="0"/>
                    <a:pt x="5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9"/>
            <p:cNvSpPr/>
            <p:nvPr/>
          </p:nvSpPr>
          <p:spPr>
            <a:xfrm>
              <a:off x="4560625" y="2096000"/>
              <a:ext cx="80075" cy="43400"/>
            </a:xfrm>
            <a:custGeom>
              <a:rect b="b" l="l" r="r" t="t"/>
              <a:pathLst>
                <a:path extrusionOk="0" h="1736" w="3203">
                  <a:moveTo>
                    <a:pt x="806" y="0"/>
                  </a:moveTo>
                  <a:cubicBezTo>
                    <a:pt x="775" y="0"/>
                    <a:pt x="743" y="4"/>
                    <a:pt x="712" y="12"/>
                  </a:cubicBezTo>
                  <a:cubicBezTo>
                    <a:pt x="489" y="12"/>
                    <a:pt x="311" y="101"/>
                    <a:pt x="178" y="279"/>
                  </a:cubicBezTo>
                  <a:cubicBezTo>
                    <a:pt x="0" y="590"/>
                    <a:pt x="45" y="991"/>
                    <a:pt x="267" y="1302"/>
                  </a:cubicBezTo>
                  <a:cubicBezTo>
                    <a:pt x="489" y="1524"/>
                    <a:pt x="801" y="1702"/>
                    <a:pt x="1157" y="1702"/>
                  </a:cubicBezTo>
                  <a:cubicBezTo>
                    <a:pt x="1268" y="1724"/>
                    <a:pt x="1379" y="1736"/>
                    <a:pt x="1496" y="1736"/>
                  </a:cubicBezTo>
                  <a:cubicBezTo>
                    <a:pt x="1613" y="1736"/>
                    <a:pt x="1735" y="1724"/>
                    <a:pt x="1868" y="1702"/>
                  </a:cubicBezTo>
                  <a:cubicBezTo>
                    <a:pt x="2046" y="1702"/>
                    <a:pt x="2224" y="1613"/>
                    <a:pt x="2402" y="1569"/>
                  </a:cubicBezTo>
                  <a:cubicBezTo>
                    <a:pt x="2758" y="1480"/>
                    <a:pt x="3025" y="1257"/>
                    <a:pt x="3158" y="946"/>
                  </a:cubicBezTo>
                  <a:cubicBezTo>
                    <a:pt x="3203" y="857"/>
                    <a:pt x="3158" y="768"/>
                    <a:pt x="3069" y="724"/>
                  </a:cubicBezTo>
                  <a:cubicBezTo>
                    <a:pt x="3046" y="712"/>
                    <a:pt x="3018" y="706"/>
                    <a:pt x="2992" y="706"/>
                  </a:cubicBezTo>
                  <a:cubicBezTo>
                    <a:pt x="2918" y="706"/>
                    <a:pt x="2847" y="747"/>
                    <a:pt x="2847" y="813"/>
                  </a:cubicBezTo>
                  <a:cubicBezTo>
                    <a:pt x="2713" y="1035"/>
                    <a:pt x="2491" y="1168"/>
                    <a:pt x="2269" y="1213"/>
                  </a:cubicBezTo>
                  <a:cubicBezTo>
                    <a:pt x="2002" y="1313"/>
                    <a:pt x="1735" y="1363"/>
                    <a:pt x="1468" y="1363"/>
                  </a:cubicBezTo>
                  <a:cubicBezTo>
                    <a:pt x="1379" y="1363"/>
                    <a:pt x="1290" y="1358"/>
                    <a:pt x="1201" y="1346"/>
                  </a:cubicBezTo>
                  <a:cubicBezTo>
                    <a:pt x="934" y="1302"/>
                    <a:pt x="712" y="1213"/>
                    <a:pt x="578" y="1035"/>
                  </a:cubicBezTo>
                  <a:cubicBezTo>
                    <a:pt x="445" y="902"/>
                    <a:pt x="400" y="679"/>
                    <a:pt x="489" y="501"/>
                  </a:cubicBezTo>
                  <a:cubicBezTo>
                    <a:pt x="534" y="412"/>
                    <a:pt x="623" y="368"/>
                    <a:pt x="712" y="368"/>
                  </a:cubicBezTo>
                  <a:cubicBezTo>
                    <a:pt x="801" y="368"/>
                    <a:pt x="890" y="368"/>
                    <a:pt x="934" y="412"/>
                  </a:cubicBezTo>
                  <a:cubicBezTo>
                    <a:pt x="967" y="445"/>
                    <a:pt x="1005" y="459"/>
                    <a:pt x="1042" y="459"/>
                  </a:cubicBezTo>
                  <a:cubicBezTo>
                    <a:pt x="1158" y="459"/>
                    <a:pt x="1268" y="324"/>
                    <a:pt x="1201" y="190"/>
                  </a:cubicBezTo>
                  <a:cubicBezTo>
                    <a:pt x="1091" y="80"/>
                    <a:pt x="951" y="0"/>
                    <a:pt x="8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9"/>
            <p:cNvSpPr/>
            <p:nvPr/>
          </p:nvSpPr>
          <p:spPr>
            <a:xfrm>
              <a:off x="4480550" y="2089175"/>
              <a:ext cx="96775" cy="42725"/>
            </a:xfrm>
            <a:custGeom>
              <a:rect b="b" l="l" r="r" t="t"/>
              <a:pathLst>
                <a:path extrusionOk="0" h="1709" w="3871">
                  <a:moveTo>
                    <a:pt x="1105" y="1"/>
                  </a:moveTo>
                  <a:cubicBezTo>
                    <a:pt x="1033" y="1"/>
                    <a:pt x="962" y="6"/>
                    <a:pt x="890" y="18"/>
                  </a:cubicBezTo>
                  <a:cubicBezTo>
                    <a:pt x="623" y="107"/>
                    <a:pt x="356" y="240"/>
                    <a:pt x="178" y="507"/>
                  </a:cubicBezTo>
                  <a:cubicBezTo>
                    <a:pt x="0" y="774"/>
                    <a:pt x="0" y="1086"/>
                    <a:pt x="178" y="1353"/>
                  </a:cubicBezTo>
                  <a:cubicBezTo>
                    <a:pt x="312" y="1486"/>
                    <a:pt x="445" y="1575"/>
                    <a:pt x="623" y="1619"/>
                  </a:cubicBezTo>
                  <a:cubicBezTo>
                    <a:pt x="801" y="1619"/>
                    <a:pt x="935" y="1575"/>
                    <a:pt x="1068" y="1486"/>
                  </a:cubicBezTo>
                  <a:cubicBezTo>
                    <a:pt x="1208" y="1381"/>
                    <a:pt x="1100" y="1166"/>
                    <a:pt x="961" y="1166"/>
                  </a:cubicBezTo>
                  <a:cubicBezTo>
                    <a:pt x="923" y="1166"/>
                    <a:pt x="883" y="1181"/>
                    <a:pt x="846" y="1219"/>
                  </a:cubicBezTo>
                  <a:cubicBezTo>
                    <a:pt x="801" y="1264"/>
                    <a:pt x="712" y="1264"/>
                    <a:pt x="668" y="1264"/>
                  </a:cubicBezTo>
                  <a:cubicBezTo>
                    <a:pt x="579" y="1264"/>
                    <a:pt x="534" y="1219"/>
                    <a:pt x="490" y="1130"/>
                  </a:cubicBezTo>
                  <a:cubicBezTo>
                    <a:pt x="401" y="997"/>
                    <a:pt x="401" y="819"/>
                    <a:pt x="490" y="685"/>
                  </a:cubicBezTo>
                  <a:cubicBezTo>
                    <a:pt x="579" y="552"/>
                    <a:pt x="757" y="418"/>
                    <a:pt x="935" y="418"/>
                  </a:cubicBezTo>
                  <a:cubicBezTo>
                    <a:pt x="1027" y="400"/>
                    <a:pt x="1111" y="389"/>
                    <a:pt x="1194" y="389"/>
                  </a:cubicBezTo>
                  <a:cubicBezTo>
                    <a:pt x="1312" y="389"/>
                    <a:pt x="1427" y="411"/>
                    <a:pt x="1557" y="463"/>
                  </a:cubicBezTo>
                  <a:cubicBezTo>
                    <a:pt x="2313" y="685"/>
                    <a:pt x="2981" y="1130"/>
                    <a:pt x="3559" y="1664"/>
                  </a:cubicBezTo>
                  <a:cubicBezTo>
                    <a:pt x="3603" y="1708"/>
                    <a:pt x="3648" y="1708"/>
                    <a:pt x="3692" y="1708"/>
                  </a:cubicBezTo>
                  <a:cubicBezTo>
                    <a:pt x="3737" y="1708"/>
                    <a:pt x="3781" y="1664"/>
                    <a:pt x="3781" y="1664"/>
                  </a:cubicBezTo>
                  <a:cubicBezTo>
                    <a:pt x="3870" y="1575"/>
                    <a:pt x="3870" y="1441"/>
                    <a:pt x="3781" y="1397"/>
                  </a:cubicBezTo>
                  <a:cubicBezTo>
                    <a:pt x="3203" y="819"/>
                    <a:pt x="2447" y="374"/>
                    <a:pt x="1691" y="107"/>
                  </a:cubicBezTo>
                  <a:cubicBezTo>
                    <a:pt x="1495" y="42"/>
                    <a:pt x="1300" y="1"/>
                    <a:pt x="1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9"/>
            <p:cNvSpPr/>
            <p:nvPr/>
          </p:nvSpPr>
          <p:spPr>
            <a:xfrm>
              <a:off x="4545050" y="1868050"/>
              <a:ext cx="23725" cy="17625"/>
            </a:xfrm>
            <a:custGeom>
              <a:rect b="b" l="l" r="r" t="t"/>
              <a:pathLst>
                <a:path extrusionOk="0" h="705" w="949">
                  <a:moveTo>
                    <a:pt x="464" y="0"/>
                  </a:moveTo>
                  <a:cubicBezTo>
                    <a:pt x="429" y="0"/>
                    <a:pt x="393" y="4"/>
                    <a:pt x="356" y="11"/>
                  </a:cubicBezTo>
                  <a:cubicBezTo>
                    <a:pt x="178" y="56"/>
                    <a:pt x="45" y="189"/>
                    <a:pt x="0" y="412"/>
                  </a:cubicBezTo>
                  <a:cubicBezTo>
                    <a:pt x="0" y="617"/>
                    <a:pt x="180" y="705"/>
                    <a:pt x="376" y="705"/>
                  </a:cubicBezTo>
                  <a:cubicBezTo>
                    <a:pt x="647" y="705"/>
                    <a:pt x="949" y="536"/>
                    <a:pt x="846" y="278"/>
                  </a:cubicBezTo>
                  <a:cubicBezTo>
                    <a:pt x="771" y="93"/>
                    <a:pt x="635" y="0"/>
                    <a:pt x="4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9"/>
            <p:cNvSpPr/>
            <p:nvPr/>
          </p:nvSpPr>
          <p:spPr>
            <a:xfrm>
              <a:off x="4524575" y="1883900"/>
              <a:ext cx="12425" cy="9600"/>
            </a:xfrm>
            <a:custGeom>
              <a:rect b="b" l="l" r="r" t="t"/>
              <a:pathLst>
                <a:path extrusionOk="0" h="384" w="497">
                  <a:moveTo>
                    <a:pt x="197" y="0"/>
                  </a:moveTo>
                  <a:cubicBezTo>
                    <a:pt x="63" y="44"/>
                    <a:pt x="19" y="133"/>
                    <a:pt x="19" y="222"/>
                  </a:cubicBezTo>
                  <a:cubicBezTo>
                    <a:pt x="0" y="334"/>
                    <a:pt x="91" y="384"/>
                    <a:pt x="193" y="384"/>
                  </a:cubicBezTo>
                  <a:cubicBezTo>
                    <a:pt x="334" y="384"/>
                    <a:pt x="497" y="289"/>
                    <a:pt x="419" y="133"/>
                  </a:cubicBezTo>
                  <a:cubicBezTo>
                    <a:pt x="375" y="44"/>
                    <a:pt x="286" y="0"/>
                    <a:pt x="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9"/>
            <p:cNvSpPr/>
            <p:nvPr/>
          </p:nvSpPr>
          <p:spPr>
            <a:xfrm>
              <a:off x="4459425" y="2064025"/>
              <a:ext cx="26700" cy="26725"/>
            </a:xfrm>
            <a:custGeom>
              <a:rect b="b" l="l" r="r" t="t"/>
              <a:pathLst>
                <a:path extrusionOk="0" h="1069" w="1068">
                  <a:moveTo>
                    <a:pt x="534" y="1"/>
                  </a:moveTo>
                  <a:cubicBezTo>
                    <a:pt x="267" y="1"/>
                    <a:pt x="0" y="223"/>
                    <a:pt x="0" y="535"/>
                  </a:cubicBezTo>
                  <a:cubicBezTo>
                    <a:pt x="0" y="802"/>
                    <a:pt x="267" y="1069"/>
                    <a:pt x="534" y="1069"/>
                  </a:cubicBezTo>
                  <a:cubicBezTo>
                    <a:pt x="801" y="1069"/>
                    <a:pt x="1068" y="802"/>
                    <a:pt x="1068" y="535"/>
                  </a:cubicBezTo>
                  <a:cubicBezTo>
                    <a:pt x="1068" y="223"/>
                    <a:pt x="801" y="1"/>
                    <a:pt x="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9"/>
            <p:cNvSpPr/>
            <p:nvPr/>
          </p:nvSpPr>
          <p:spPr>
            <a:xfrm>
              <a:off x="4444975" y="2045950"/>
              <a:ext cx="13350" cy="11725"/>
            </a:xfrm>
            <a:custGeom>
              <a:rect b="b" l="l" r="r" t="t"/>
              <a:pathLst>
                <a:path extrusionOk="0" h="469" w="534">
                  <a:moveTo>
                    <a:pt x="293" y="1"/>
                  </a:moveTo>
                  <a:cubicBezTo>
                    <a:pt x="270" y="1"/>
                    <a:pt x="246" y="4"/>
                    <a:pt x="222" y="12"/>
                  </a:cubicBezTo>
                  <a:cubicBezTo>
                    <a:pt x="89" y="12"/>
                    <a:pt x="0" y="146"/>
                    <a:pt x="45" y="279"/>
                  </a:cubicBezTo>
                  <a:cubicBezTo>
                    <a:pt x="45" y="389"/>
                    <a:pt x="135" y="469"/>
                    <a:pt x="241" y="469"/>
                  </a:cubicBezTo>
                  <a:cubicBezTo>
                    <a:pt x="264" y="469"/>
                    <a:pt x="288" y="465"/>
                    <a:pt x="311" y="457"/>
                  </a:cubicBezTo>
                  <a:cubicBezTo>
                    <a:pt x="445" y="457"/>
                    <a:pt x="534" y="324"/>
                    <a:pt x="489" y="190"/>
                  </a:cubicBezTo>
                  <a:cubicBezTo>
                    <a:pt x="489" y="80"/>
                    <a:pt x="399" y="1"/>
                    <a:pt x="2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9"/>
            <p:cNvSpPr/>
            <p:nvPr/>
          </p:nvSpPr>
          <p:spPr>
            <a:xfrm>
              <a:off x="4433850" y="2024000"/>
              <a:ext cx="10025" cy="10025"/>
            </a:xfrm>
            <a:custGeom>
              <a:rect b="b" l="l" r="r" t="t"/>
              <a:pathLst>
                <a:path extrusionOk="0" h="401" w="401">
                  <a:moveTo>
                    <a:pt x="178" y="1"/>
                  </a:moveTo>
                  <a:cubicBezTo>
                    <a:pt x="89" y="1"/>
                    <a:pt x="0" y="90"/>
                    <a:pt x="0" y="179"/>
                  </a:cubicBezTo>
                  <a:cubicBezTo>
                    <a:pt x="0" y="312"/>
                    <a:pt x="89" y="401"/>
                    <a:pt x="178" y="401"/>
                  </a:cubicBezTo>
                  <a:cubicBezTo>
                    <a:pt x="267" y="401"/>
                    <a:pt x="401" y="312"/>
                    <a:pt x="401" y="179"/>
                  </a:cubicBezTo>
                  <a:cubicBezTo>
                    <a:pt x="401" y="90"/>
                    <a:pt x="267" y="1"/>
                    <a:pt x="1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9"/>
            <p:cNvSpPr/>
            <p:nvPr/>
          </p:nvSpPr>
          <p:spPr>
            <a:xfrm>
              <a:off x="4420325" y="2003975"/>
              <a:ext cx="12725" cy="7700"/>
            </a:xfrm>
            <a:custGeom>
              <a:rect b="b" l="l" r="r" t="t"/>
              <a:pathLst>
                <a:path extrusionOk="0" h="308" w="509">
                  <a:moveTo>
                    <a:pt x="230" y="1"/>
                  </a:moveTo>
                  <a:cubicBezTo>
                    <a:pt x="1" y="34"/>
                    <a:pt x="278" y="308"/>
                    <a:pt x="422" y="308"/>
                  </a:cubicBezTo>
                  <a:cubicBezTo>
                    <a:pt x="474" y="308"/>
                    <a:pt x="508" y="273"/>
                    <a:pt x="497" y="179"/>
                  </a:cubicBezTo>
                  <a:cubicBezTo>
                    <a:pt x="452" y="90"/>
                    <a:pt x="363" y="1"/>
                    <a:pt x="2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9"/>
            <p:cNvSpPr/>
            <p:nvPr/>
          </p:nvSpPr>
          <p:spPr>
            <a:xfrm>
              <a:off x="4867550" y="1808050"/>
              <a:ext cx="170150" cy="122575"/>
            </a:xfrm>
            <a:custGeom>
              <a:rect b="b" l="l" r="r" t="t"/>
              <a:pathLst>
                <a:path extrusionOk="0" h="4903" w="6806">
                  <a:moveTo>
                    <a:pt x="5106" y="1"/>
                  </a:moveTo>
                  <a:cubicBezTo>
                    <a:pt x="5049" y="1"/>
                    <a:pt x="4993" y="4"/>
                    <a:pt x="4938" y="9"/>
                  </a:cubicBezTo>
                  <a:cubicBezTo>
                    <a:pt x="4493" y="54"/>
                    <a:pt x="4092" y="187"/>
                    <a:pt x="3692" y="410"/>
                  </a:cubicBezTo>
                  <a:cubicBezTo>
                    <a:pt x="2002" y="1299"/>
                    <a:pt x="667" y="2812"/>
                    <a:pt x="45" y="4635"/>
                  </a:cubicBezTo>
                  <a:cubicBezTo>
                    <a:pt x="0" y="4724"/>
                    <a:pt x="89" y="4858"/>
                    <a:pt x="178" y="4902"/>
                  </a:cubicBezTo>
                  <a:lnTo>
                    <a:pt x="267" y="4902"/>
                  </a:lnTo>
                  <a:cubicBezTo>
                    <a:pt x="311" y="4858"/>
                    <a:pt x="356" y="4813"/>
                    <a:pt x="400" y="4769"/>
                  </a:cubicBezTo>
                  <a:cubicBezTo>
                    <a:pt x="979" y="3034"/>
                    <a:pt x="2224" y="1611"/>
                    <a:pt x="3870" y="721"/>
                  </a:cubicBezTo>
                  <a:cubicBezTo>
                    <a:pt x="4181" y="543"/>
                    <a:pt x="4582" y="410"/>
                    <a:pt x="4982" y="365"/>
                  </a:cubicBezTo>
                  <a:cubicBezTo>
                    <a:pt x="5040" y="358"/>
                    <a:pt x="5097" y="354"/>
                    <a:pt x="5155" y="354"/>
                  </a:cubicBezTo>
                  <a:cubicBezTo>
                    <a:pt x="5451" y="354"/>
                    <a:pt x="5737" y="453"/>
                    <a:pt x="5961" y="676"/>
                  </a:cubicBezTo>
                  <a:cubicBezTo>
                    <a:pt x="6316" y="1032"/>
                    <a:pt x="6405" y="1611"/>
                    <a:pt x="6139" y="2055"/>
                  </a:cubicBezTo>
                  <a:cubicBezTo>
                    <a:pt x="5872" y="2500"/>
                    <a:pt x="5382" y="2812"/>
                    <a:pt x="4849" y="2856"/>
                  </a:cubicBezTo>
                  <a:cubicBezTo>
                    <a:pt x="4626" y="2856"/>
                    <a:pt x="4359" y="2812"/>
                    <a:pt x="4137" y="2723"/>
                  </a:cubicBezTo>
                  <a:cubicBezTo>
                    <a:pt x="3914" y="2589"/>
                    <a:pt x="3825" y="2367"/>
                    <a:pt x="3870" y="2144"/>
                  </a:cubicBezTo>
                  <a:cubicBezTo>
                    <a:pt x="3914" y="1922"/>
                    <a:pt x="4092" y="1789"/>
                    <a:pt x="4315" y="1700"/>
                  </a:cubicBezTo>
                  <a:cubicBezTo>
                    <a:pt x="4537" y="1655"/>
                    <a:pt x="4804" y="1655"/>
                    <a:pt x="5071" y="1655"/>
                  </a:cubicBezTo>
                  <a:cubicBezTo>
                    <a:pt x="5160" y="1655"/>
                    <a:pt x="5249" y="1611"/>
                    <a:pt x="5249" y="1477"/>
                  </a:cubicBezTo>
                  <a:cubicBezTo>
                    <a:pt x="5249" y="1388"/>
                    <a:pt x="5204" y="1299"/>
                    <a:pt x="5071" y="1299"/>
                  </a:cubicBezTo>
                  <a:cubicBezTo>
                    <a:pt x="4988" y="1287"/>
                    <a:pt x="4907" y="1282"/>
                    <a:pt x="4829" y="1282"/>
                  </a:cubicBezTo>
                  <a:cubicBezTo>
                    <a:pt x="4613" y="1282"/>
                    <a:pt x="4409" y="1323"/>
                    <a:pt x="4181" y="1388"/>
                  </a:cubicBezTo>
                  <a:cubicBezTo>
                    <a:pt x="3870" y="1477"/>
                    <a:pt x="3603" y="1744"/>
                    <a:pt x="3514" y="2055"/>
                  </a:cubicBezTo>
                  <a:cubicBezTo>
                    <a:pt x="3425" y="2456"/>
                    <a:pt x="3603" y="2812"/>
                    <a:pt x="3914" y="3034"/>
                  </a:cubicBezTo>
                  <a:cubicBezTo>
                    <a:pt x="4171" y="3144"/>
                    <a:pt x="4457" y="3223"/>
                    <a:pt x="4724" y="3223"/>
                  </a:cubicBezTo>
                  <a:cubicBezTo>
                    <a:pt x="4781" y="3223"/>
                    <a:pt x="4838" y="3220"/>
                    <a:pt x="4893" y="3212"/>
                  </a:cubicBezTo>
                  <a:cubicBezTo>
                    <a:pt x="5560" y="3123"/>
                    <a:pt x="6139" y="2767"/>
                    <a:pt x="6450" y="2233"/>
                  </a:cubicBezTo>
                  <a:cubicBezTo>
                    <a:pt x="6806" y="1655"/>
                    <a:pt x="6717" y="899"/>
                    <a:pt x="6227" y="410"/>
                  </a:cubicBezTo>
                  <a:cubicBezTo>
                    <a:pt x="5916" y="137"/>
                    <a:pt x="5503" y="1"/>
                    <a:pt x="51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9"/>
            <p:cNvSpPr/>
            <p:nvPr/>
          </p:nvSpPr>
          <p:spPr>
            <a:xfrm>
              <a:off x="5020600" y="1808950"/>
              <a:ext cx="113850" cy="56050"/>
            </a:xfrm>
            <a:custGeom>
              <a:rect b="b" l="l" r="r" t="t"/>
              <a:pathLst>
                <a:path extrusionOk="0" h="2242" w="4554">
                  <a:moveTo>
                    <a:pt x="3616" y="0"/>
                  </a:moveTo>
                  <a:cubicBezTo>
                    <a:pt x="3487" y="0"/>
                    <a:pt x="3362" y="33"/>
                    <a:pt x="3264" y="107"/>
                  </a:cubicBezTo>
                  <a:cubicBezTo>
                    <a:pt x="3041" y="196"/>
                    <a:pt x="2908" y="374"/>
                    <a:pt x="2863" y="596"/>
                  </a:cubicBezTo>
                  <a:cubicBezTo>
                    <a:pt x="2863" y="699"/>
                    <a:pt x="2953" y="772"/>
                    <a:pt x="3046" y="772"/>
                  </a:cubicBezTo>
                  <a:cubicBezTo>
                    <a:pt x="3113" y="772"/>
                    <a:pt x="3182" y="734"/>
                    <a:pt x="3219" y="640"/>
                  </a:cubicBezTo>
                  <a:cubicBezTo>
                    <a:pt x="3264" y="552"/>
                    <a:pt x="3308" y="463"/>
                    <a:pt x="3397" y="418"/>
                  </a:cubicBezTo>
                  <a:cubicBezTo>
                    <a:pt x="3464" y="374"/>
                    <a:pt x="3531" y="351"/>
                    <a:pt x="3597" y="351"/>
                  </a:cubicBezTo>
                  <a:cubicBezTo>
                    <a:pt x="3664" y="351"/>
                    <a:pt x="3731" y="374"/>
                    <a:pt x="3797" y="418"/>
                  </a:cubicBezTo>
                  <a:cubicBezTo>
                    <a:pt x="4020" y="552"/>
                    <a:pt x="4153" y="818"/>
                    <a:pt x="4109" y="1085"/>
                  </a:cubicBezTo>
                  <a:cubicBezTo>
                    <a:pt x="4020" y="1397"/>
                    <a:pt x="3842" y="1619"/>
                    <a:pt x="3531" y="1753"/>
                  </a:cubicBezTo>
                  <a:cubicBezTo>
                    <a:pt x="3264" y="1841"/>
                    <a:pt x="2908" y="1886"/>
                    <a:pt x="2596" y="1886"/>
                  </a:cubicBezTo>
                  <a:cubicBezTo>
                    <a:pt x="1751" y="1841"/>
                    <a:pt x="951" y="1486"/>
                    <a:pt x="372" y="863"/>
                  </a:cubicBezTo>
                  <a:cubicBezTo>
                    <a:pt x="334" y="834"/>
                    <a:pt x="295" y="822"/>
                    <a:pt x="256" y="822"/>
                  </a:cubicBezTo>
                  <a:cubicBezTo>
                    <a:pt x="116" y="822"/>
                    <a:pt x="0" y="990"/>
                    <a:pt x="105" y="1130"/>
                  </a:cubicBezTo>
                  <a:cubicBezTo>
                    <a:pt x="773" y="1797"/>
                    <a:pt x="1662" y="2197"/>
                    <a:pt x="2596" y="2242"/>
                  </a:cubicBezTo>
                  <a:lnTo>
                    <a:pt x="3219" y="2242"/>
                  </a:lnTo>
                  <a:cubicBezTo>
                    <a:pt x="3397" y="2197"/>
                    <a:pt x="3531" y="2153"/>
                    <a:pt x="3664" y="2064"/>
                  </a:cubicBezTo>
                  <a:cubicBezTo>
                    <a:pt x="4064" y="1886"/>
                    <a:pt x="4331" y="1575"/>
                    <a:pt x="4465" y="1174"/>
                  </a:cubicBezTo>
                  <a:cubicBezTo>
                    <a:pt x="4554" y="729"/>
                    <a:pt x="4376" y="240"/>
                    <a:pt x="3931" y="62"/>
                  </a:cubicBezTo>
                  <a:cubicBezTo>
                    <a:pt x="3831" y="22"/>
                    <a:pt x="3722" y="0"/>
                    <a:pt x="36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9"/>
            <p:cNvSpPr/>
            <p:nvPr/>
          </p:nvSpPr>
          <p:spPr>
            <a:xfrm>
              <a:off x="5116500" y="1842675"/>
              <a:ext cx="79125" cy="39850"/>
            </a:xfrm>
            <a:custGeom>
              <a:rect b="b" l="l" r="r" t="t"/>
              <a:pathLst>
                <a:path extrusionOk="0" h="1594" w="3165">
                  <a:moveTo>
                    <a:pt x="259" y="0"/>
                  </a:moveTo>
                  <a:cubicBezTo>
                    <a:pt x="129" y="0"/>
                    <a:pt x="1" y="157"/>
                    <a:pt x="95" y="315"/>
                  </a:cubicBezTo>
                  <a:cubicBezTo>
                    <a:pt x="495" y="982"/>
                    <a:pt x="1251" y="1471"/>
                    <a:pt x="2052" y="1560"/>
                  </a:cubicBezTo>
                  <a:cubicBezTo>
                    <a:pt x="2119" y="1582"/>
                    <a:pt x="2186" y="1593"/>
                    <a:pt x="2252" y="1593"/>
                  </a:cubicBezTo>
                  <a:cubicBezTo>
                    <a:pt x="2319" y="1593"/>
                    <a:pt x="2386" y="1582"/>
                    <a:pt x="2452" y="1560"/>
                  </a:cubicBezTo>
                  <a:cubicBezTo>
                    <a:pt x="2630" y="1560"/>
                    <a:pt x="2764" y="1516"/>
                    <a:pt x="2897" y="1427"/>
                  </a:cubicBezTo>
                  <a:cubicBezTo>
                    <a:pt x="3075" y="1293"/>
                    <a:pt x="3164" y="1071"/>
                    <a:pt x="3164" y="848"/>
                  </a:cubicBezTo>
                  <a:cubicBezTo>
                    <a:pt x="3164" y="670"/>
                    <a:pt x="3120" y="448"/>
                    <a:pt x="2986" y="315"/>
                  </a:cubicBezTo>
                  <a:cubicBezTo>
                    <a:pt x="2876" y="205"/>
                    <a:pt x="2736" y="125"/>
                    <a:pt x="2591" y="125"/>
                  </a:cubicBezTo>
                  <a:cubicBezTo>
                    <a:pt x="2560" y="125"/>
                    <a:pt x="2528" y="129"/>
                    <a:pt x="2497" y="137"/>
                  </a:cubicBezTo>
                  <a:cubicBezTo>
                    <a:pt x="2363" y="181"/>
                    <a:pt x="2274" y="226"/>
                    <a:pt x="2230" y="315"/>
                  </a:cubicBezTo>
                  <a:cubicBezTo>
                    <a:pt x="2141" y="404"/>
                    <a:pt x="2141" y="537"/>
                    <a:pt x="2186" y="626"/>
                  </a:cubicBezTo>
                  <a:cubicBezTo>
                    <a:pt x="2186" y="715"/>
                    <a:pt x="2319" y="759"/>
                    <a:pt x="2408" y="759"/>
                  </a:cubicBezTo>
                  <a:cubicBezTo>
                    <a:pt x="2497" y="715"/>
                    <a:pt x="2541" y="626"/>
                    <a:pt x="2497" y="537"/>
                  </a:cubicBezTo>
                  <a:cubicBezTo>
                    <a:pt x="2541" y="492"/>
                    <a:pt x="2541" y="492"/>
                    <a:pt x="2541" y="492"/>
                  </a:cubicBezTo>
                  <a:cubicBezTo>
                    <a:pt x="2630" y="492"/>
                    <a:pt x="2675" y="492"/>
                    <a:pt x="2719" y="581"/>
                  </a:cubicBezTo>
                  <a:cubicBezTo>
                    <a:pt x="2764" y="626"/>
                    <a:pt x="2808" y="759"/>
                    <a:pt x="2808" y="848"/>
                  </a:cubicBezTo>
                  <a:cubicBezTo>
                    <a:pt x="2808" y="937"/>
                    <a:pt x="2719" y="1071"/>
                    <a:pt x="2630" y="1115"/>
                  </a:cubicBezTo>
                  <a:cubicBezTo>
                    <a:pt x="2500" y="1180"/>
                    <a:pt x="2370" y="1222"/>
                    <a:pt x="2240" y="1222"/>
                  </a:cubicBezTo>
                  <a:cubicBezTo>
                    <a:pt x="2192" y="1222"/>
                    <a:pt x="2144" y="1216"/>
                    <a:pt x="2097" y="1204"/>
                  </a:cubicBezTo>
                  <a:cubicBezTo>
                    <a:pt x="1385" y="1115"/>
                    <a:pt x="762" y="715"/>
                    <a:pt x="406" y="92"/>
                  </a:cubicBezTo>
                  <a:cubicBezTo>
                    <a:pt x="367" y="27"/>
                    <a:pt x="313"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9"/>
            <p:cNvSpPr/>
            <p:nvPr/>
          </p:nvSpPr>
          <p:spPr>
            <a:xfrm>
              <a:off x="4892000" y="2018075"/>
              <a:ext cx="153025" cy="58225"/>
            </a:xfrm>
            <a:custGeom>
              <a:rect b="b" l="l" r="r" t="t"/>
              <a:pathLst>
                <a:path extrusionOk="0" h="2329" w="6121">
                  <a:moveTo>
                    <a:pt x="931" y="0"/>
                  </a:moveTo>
                  <a:cubicBezTo>
                    <a:pt x="639" y="0"/>
                    <a:pt x="347" y="80"/>
                    <a:pt x="90" y="238"/>
                  </a:cubicBezTo>
                  <a:cubicBezTo>
                    <a:pt x="1" y="327"/>
                    <a:pt x="1" y="416"/>
                    <a:pt x="90" y="505"/>
                  </a:cubicBezTo>
                  <a:cubicBezTo>
                    <a:pt x="112" y="549"/>
                    <a:pt x="156" y="571"/>
                    <a:pt x="206" y="571"/>
                  </a:cubicBezTo>
                  <a:cubicBezTo>
                    <a:pt x="256" y="571"/>
                    <a:pt x="312" y="549"/>
                    <a:pt x="356" y="505"/>
                  </a:cubicBezTo>
                  <a:cubicBezTo>
                    <a:pt x="553" y="386"/>
                    <a:pt x="768" y="329"/>
                    <a:pt x="984" y="329"/>
                  </a:cubicBezTo>
                  <a:cubicBezTo>
                    <a:pt x="1256" y="329"/>
                    <a:pt x="1532" y="420"/>
                    <a:pt x="1780" y="594"/>
                  </a:cubicBezTo>
                  <a:cubicBezTo>
                    <a:pt x="2002" y="771"/>
                    <a:pt x="2225" y="949"/>
                    <a:pt x="2403" y="1172"/>
                  </a:cubicBezTo>
                  <a:cubicBezTo>
                    <a:pt x="2625" y="1394"/>
                    <a:pt x="2847" y="1572"/>
                    <a:pt x="3114" y="1795"/>
                  </a:cubicBezTo>
                  <a:cubicBezTo>
                    <a:pt x="3559" y="2106"/>
                    <a:pt x="4137" y="2328"/>
                    <a:pt x="4716" y="2328"/>
                  </a:cubicBezTo>
                  <a:lnTo>
                    <a:pt x="5072" y="2328"/>
                  </a:lnTo>
                  <a:cubicBezTo>
                    <a:pt x="5249" y="2284"/>
                    <a:pt x="5427" y="2239"/>
                    <a:pt x="5561" y="2150"/>
                  </a:cubicBezTo>
                  <a:cubicBezTo>
                    <a:pt x="5872" y="2017"/>
                    <a:pt x="6050" y="1706"/>
                    <a:pt x="6095" y="1394"/>
                  </a:cubicBezTo>
                  <a:cubicBezTo>
                    <a:pt x="6120" y="810"/>
                    <a:pt x="5667" y="472"/>
                    <a:pt x="5224" y="472"/>
                  </a:cubicBezTo>
                  <a:cubicBezTo>
                    <a:pt x="4891" y="472"/>
                    <a:pt x="4563" y="663"/>
                    <a:pt x="4449" y="1083"/>
                  </a:cubicBezTo>
                  <a:cubicBezTo>
                    <a:pt x="4397" y="1238"/>
                    <a:pt x="4496" y="1333"/>
                    <a:pt x="4605" y="1333"/>
                  </a:cubicBezTo>
                  <a:cubicBezTo>
                    <a:pt x="4683" y="1333"/>
                    <a:pt x="4767" y="1284"/>
                    <a:pt x="4805" y="1172"/>
                  </a:cubicBezTo>
                  <a:cubicBezTo>
                    <a:pt x="4861" y="926"/>
                    <a:pt x="5046" y="817"/>
                    <a:pt x="5237" y="817"/>
                  </a:cubicBezTo>
                  <a:cubicBezTo>
                    <a:pt x="5496" y="817"/>
                    <a:pt x="5764" y="1017"/>
                    <a:pt x="5739" y="1350"/>
                  </a:cubicBezTo>
                  <a:cubicBezTo>
                    <a:pt x="5694" y="1572"/>
                    <a:pt x="5561" y="1750"/>
                    <a:pt x="5383" y="1839"/>
                  </a:cubicBezTo>
                  <a:cubicBezTo>
                    <a:pt x="5201" y="1912"/>
                    <a:pt x="5020" y="1984"/>
                    <a:pt x="4838" y="1984"/>
                  </a:cubicBezTo>
                  <a:cubicBezTo>
                    <a:pt x="4797" y="1984"/>
                    <a:pt x="4757" y="1981"/>
                    <a:pt x="4716" y="1972"/>
                  </a:cubicBezTo>
                  <a:cubicBezTo>
                    <a:pt x="4182" y="1972"/>
                    <a:pt x="3693" y="1839"/>
                    <a:pt x="3292" y="1528"/>
                  </a:cubicBezTo>
                  <a:cubicBezTo>
                    <a:pt x="3070" y="1350"/>
                    <a:pt x="2847" y="1172"/>
                    <a:pt x="2625" y="994"/>
                  </a:cubicBezTo>
                  <a:cubicBezTo>
                    <a:pt x="2447" y="771"/>
                    <a:pt x="2180" y="549"/>
                    <a:pt x="1958" y="371"/>
                  </a:cubicBezTo>
                  <a:cubicBezTo>
                    <a:pt x="1661" y="124"/>
                    <a:pt x="1296" y="0"/>
                    <a:pt x="9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9"/>
            <p:cNvSpPr/>
            <p:nvPr/>
          </p:nvSpPr>
          <p:spPr>
            <a:xfrm>
              <a:off x="5035300" y="2016925"/>
              <a:ext cx="76900" cy="51575"/>
            </a:xfrm>
            <a:custGeom>
              <a:rect b="b" l="l" r="r" t="t"/>
              <a:pathLst>
                <a:path extrusionOk="0" h="2063" w="3076">
                  <a:moveTo>
                    <a:pt x="2264" y="0"/>
                  </a:moveTo>
                  <a:cubicBezTo>
                    <a:pt x="2209" y="0"/>
                    <a:pt x="2153" y="6"/>
                    <a:pt x="2097" y="17"/>
                  </a:cubicBezTo>
                  <a:cubicBezTo>
                    <a:pt x="1919" y="61"/>
                    <a:pt x="1786" y="195"/>
                    <a:pt x="1697" y="373"/>
                  </a:cubicBezTo>
                  <a:cubicBezTo>
                    <a:pt x="1697" y="462"/>
                    <a:pt x="1742" y="551"/>
                    <a:pt x="1831" y="595"/>
                  </a:cubicBezTo>
                  <a:cubicBezTo>
                    <a:pt x="1854" y="607"/>
                    <a:pt x="1878" y="612"/>
                    <a:pt x="1901" y="612"/>
                  </a:cubicBezTo>
                  <a:cubicBezTo>
                    <a:pt x="1964" y="612"/>
                    <a:pt x="2020" y="571"/>
                    <a:pt x="2053" y="506"/>
                  </a:cubicBezTo>
                  <a:cubicBezTo>
                    <a:pt x="2097" y="462"/>
                    <a:pt x="2142" y="417"/>
                    <a:pt x="2231" y="373"/>
                  </a:cubicBezTo>
                  <a:cubicBezTo>
                    <a:pt x="2320" y="373"/>
                    <a:pt x="2409" y="373"/>
                    <a:pt x="2498" y="417"/>
                  </a:cubicBezTo>
                  <a:cubicBezTo>
                    <a:pt x="2631" y="595"/>
                    <a:pt x="2676" y="817"/>
                    <a:pt x="2587" y="995"/>
                  </a:cubicBezTo>
                  <a:cubicBezTo>
                    <a:pt x="2498" y="1218"/>
                    <a:pt x="2320" y="1396"/>
                    <a:pt x="2097" y="1485"/>
                  </a:cubicBezTo>
                  <a:cubicBezTo>
                    <a:pt x="1742" y="1618"/>
                    <a:pt x="1386" y="1707"/>
                    <a:pt x="985" y="1707"/>
                  </a:cubicBezTo>
                  <a:cubicBezTo>
                    <a:pt x="763" y="1707"/>
                    <a:pt x="541" y="1618"/>
                    <a:pt x="363" y="1485"/>
                  </a:cubicBezTo>
                  <a:cubicBezTo>
                    <a:pt x="324" y="1434"/>
                    <a:pt x="275" y="1412"/>
                    <a:pt x="228" y="1412"/>
                  </a:cubicBezTo>
                  <a:cubicBezTo>
                    <a:pt x="109" y="1412"/>
                    <a:pt x="0" y="1548"/>
                    <a:pt x="96" y="1707"/>
                  </a:cubicBezTo>
                  <a:cubicBezTo>
                    <a:pt x="318" y="1929"/>
                    <a:pt x="674" y="2063"/>
                    <a:pt x="985" y="2063"/>
                  </a:cubicBezTo>
                  <a:cubicBezTo>
                    <a:pt x="1208" y="2063"/>
                    <a:pt x="1386" y="2063"/>
                    <a:pt x="1564" y="2018"/>
                  </a:cubicBezTo>
                  <a:cubicBezTo>
                    <a:pt x="1786" y="1974"/>
                    <a:pt x="2008" y="1929"/>
                    <a:pt x="2231" y="1796"/>
                  </a:cubicBezTo>
                  <a:cubicBezTo>
                    <a:pt x="2542" y="1663"/>
                    <a:pt x="2765" y="1440"/>
                    <a:pt x="2898" y="1129"/>
                  </a:cubicBezTo>
                  <a:cubicBezTo>
                    <a:pt x="3076" y="817"/>
                    <a:pt x="2987" y="417"/>
                    <a:pt x="2720" y="150"/>
                  </a:cubicBezTo>
                  <a:cubicBezTo>
                    <a:pt x="2587" y="50"/>
                    <a:pt x="2428" y="0"/>
                    <a:pt x="2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9"/>
            <p:cNvSpPr/>
            <p:nvPr/>
          </p:nvSpPr>
          <p:spPr>
            <a:xfrm>
              <a:off x="5098850" y="1989150"/>
              <a:ext cx="88975" cy="61575"/>
            </a:xfrm>
            <a:custGeom>
              <a:rect b="b" l="l" r="r" t="t"/>
              <a:pathLst>
                <a:path extrusionOk="0" h="2463" w="3559">
                  <a:moveTo>
                    <a:pt x="2587" y="0"/>
                  </a:moveTo>
                  <a:cubicBezTo>
                    <a:pt x="2524" y="0"/>
                    <a:pt x="2462" y="6"/>
                    <a:pt x="2402" y="16"/>
                  </a:cubicBezTo>
                  <a:cubicBezTo>
                    <a:pt x="2135" y="60"/>
                    <a:pt x="1913" y="149"/>
                    <a:pt x="1691" y="327"/>
                  </a:cubicBezTo>
                  <a:cubicBezTo>
                    <a:pt x="1023" y="816"/>
                    <a:pt x="445" y="1439"/>
                    <a:pt x="45" y="2195"/>
                  </a:cubicBezTo>
                  <a:cubicBezTo>
                    <a:pt x="0" y="2284"/>
                    <a:pt x="0" y="2418"/>
                    <a:pt x="89" y="2462"/>
                  </a:cubicBezTo>
                  <a:lnTo>
                    <a:pt x="223" y="2462"/>
                  </a:lnTo>
                  <a:cubicBezTo>
                    <a:pt x="267" y="2418"/>
                    <a:pt x="312" y="2373"/>
                    <a:pt x="312" y="2329"/>
                  </a:cubicBezTo>
                  <a:cubicBezTo>
                    <a:pt x="712" y="1662"/>
                    <a:pt x="1201" y="1039"/>
                    <a:pt x="1868" y="594"/>
                  </a:cubicBezTo>
                  <a:cubicBezTo>
                    <a:pt x="2002" y="461"/>
                    <a:pt x="2224" y="372"/>
                    <a:pt x="2402" y="327"/>
                  </a:cubicBezTo>
                  <a:cubicBezTo>
                    <a:pt x="2625" y="327"/>
                    <a:pt x="2803" y="372"/>
                    <a:pt x="2980" y="505"/>
                  </a:cubicBezTo>
                  <a:cubicBezTo>
                    <a:pt x="3114" y="594"/>
                    <a:pt x="3158" y="772"/>
                    <a:pt x="3114" y="905"/>
                  </a:cubicBezTo>
                  <a:cubicBezTo>
                    <a:pt x="3069" y="994"/>
                    <a:pt x="3025" y="1039"/>
                    <a:pt x="2936" y="1083"/>
                  </a:cubicBezTo>
                  <a:cubicBezTo>
                    <a:pt x="2914" y="1106"/>
                    <a:pt x="2892" y="1117"/>
                    <a:pt x="2864" y="1117"/>
                  </a:cubicBezTo>
                  <a:cubicBezTo>
                    <a:pt x="2836" y="1117"/>
                    <a:pt x="2803" y="1106"/>
                    <a:pt x="2758" y="1083"/>
                  </a:cubicBezTo>
                  <a:cubicBezTo>
                    <a:pt x="2734" y="1071"/>
                    <a:pt x="2710" y="1066"/>
                    <a:pt x="2687" y="1066"/>
                  </a:cubicBezTo>
                  <a:cubicBezTo>
                    <a:pt x="2625" y="1066"/>
                    <a:pt x="2568" y="1107"/>
                    <a:pt x="2536" y="1172"/>
                  </a:cubicBezTo>
                  <a:cubicBezTo>
                    <a:pt x="2491" y="1261"/>
                    <a:pt x="2536" y="1395"/>
                    <a:pt x="2625" y="1439"/>
                  </a:cubicBezTo>
                  <a:cubicBezTo>
                    <a:pt x="2714" y="1461"/>
                    <a:pt x="2791" y="1473"/>
                    <a:pt x="2869" y="1473"/>
                  </a:cubicBezTo>
                  <a:cubicBezTo>
                    <a:pt x="2947" y="1473"/>
                    <a:pt x="3025" y="1461"/>
                    <a:pt x="3114" y="1439"/>
                  </a:cubicBezTo>
                  <a:cubicBezTo>
                    <a:pt x="3247" y="1350"/>
                    <a:pt x="3381" y="1217"/>
                    <a:pt x="3470" y="1039"/>
                  </a:cubicBezTo>
                  <a:cubicBezTo>
                    <a:pt x="3559" y="772"/>
                    <a:pt x="3425" y="416"/>
                    <a:pt x="3203" y="238"/>
                  </a:cubicBezTo>
                  <a:cubicBezTo>
                    <a:pt x="3030" y="66"/>
                    <a:pt x="2805" y="0"/>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9"/>
            <p:cNvSpPr/>
            <p:nvPr/>
          </p:nvSpPr>
          <p:spPr>
            <a:xfrm>
              <a:off x="5033325" y="1797550"/>
              <a:ext cx="24025" cy="16450"/>
            </a:xfrm>
            <a:custGeom>
              <a:rect b="b" l="l" r="r" t="t"/>
              <a:pathLst>
                <a:path extrusionOk="0" h="658" w="961">
                  <a:moveTo>
                    <a:pt x="205" y="1"/>
                  </a:moveTo>
                  <a:cubicBezTo>
                    <a:pt x="118" y="1"/>
                    <a:pt x="52" y="58"/>
                    <a:pt x="41" y="207"/>
                  </a:cubicBezTo>
                  <a:cubicBezTo>
                    <a:pt x="1" y="451"/>
                    <a:pt x="183" y="657"/>
                    <a:pt x="418" y="657"/>
                  </a:cubicBezTo>
                  <a:cubicBezTo>
                    <a:pt x="440" y="657"/>
                    <a:pt x="463" y="656"/>
                    <a:pt x="486" y="652"/>
                  </a:cubicBezTo>
                  <a:cubicBezTo>
                    <a:pt x="960" y="584"/>
                    <a:pt x="481" y="1"/>
                    <a:pt x="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9"/>
            <p:cNvSpPr/>
            <p:nvPr/>
          </p:nvSpPr>
          <p:spPr>
            <a:xfrm>
              <a:off x="5067450" y="1800425"/>
              <a:ext cx="11000" cy="8400"/>
            </a:xfrm>
            <a:custGeom>
              <a:rect b="b" l="l" r="r" t="t"/>
              <a:pathLst>
                <a:path extrusionOk="0" h="336" w="440">
                  <a:moveTo>
                    <a:pt x="223" y="1"/>
                  </a:moveTo>
                  <a:cubicBezTo>
                    <a:pt x="212" y="1"/>
                    <a:pt x="201" y="1"/>
                    <a:pt x="189" y="3"/>
                  </a:cubicBezTo>
                  <a:cubicBezTo>
                    <a:pt x="100" y="47"/>
                    <a:pt x="11" y="136"/>
                    <a:pt x="11" y="225"/>
                  </a:cubicBezTo>
                  <a:cubicBezTo>
                    <a:pt x="1" y="305"/>
                    <a:pt x="22" y="336"/>
                    <a:pt x="57" y="336"/>
                  </a:cubicBezTo>
                  <a:cubicBezTo>
                    <a:pt x="173" y="336"/>
                    <a:pt x="439" y="1"/>
                    <a:pt x="2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9"/>
            <p:cNvSpPr/>
            <p:nvPr/>
          </p:nvSpPr>
          <p:spPr>
            <a:xfrm>
              <a:off x="5171125" y="1955050"/>
              <a:ext cx="25600" cy="25600"/>
            </a:xfrm>
            <a:custGeom>
              <a:rect b="b" l="l" r="r" t="t"/>
              <a:pathLst>
                <a:path extrusionOk="0" h="1024" w="1024">
                  <a:moveTo>
                    <a:pt x="490" y="1"/>
                  </a:moveTo>
                  <a:cubicBezTo>
                    <a:pt x="223" y="1"/>
                    <a:pt x="1" y="223"/>
                    <a:pt x="1" y="535"/>
                  </a:cubicBezTo>
                  <a:cubicBezTo>
                    <a:pt x="1" y="801"/>
                    <a:pt x="223" y="1024"/>
                    <a:pt x="490" y="1024"/>
                  </a:cubicBezTo>
                  <a:cubicBezTo>
                    <a:pt x="801" y="1024"/>
                    <a:pt x="1024" y="801"/>
                    <a:pt x="1024" y="535"/>
                  </a:cubicBezTo>
                  <a:cubicBezTo>
                    <a:pt x="1024" y="223"/>
                    <a:pt x="801" y="1"/>
                    <a:pt x="4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9"/>
            <p:cNvSpPr/>
            <p:nvPr/>
          </p:nvSpPr>
          <p:spPr>
            <a:xfrm>
              <a:off x="5190025" y="1931425"/>
              <a:ext cx="12875" cy="12175"/>
            </a:xfrm>
            <a:custGeom>
              <a:rect b="b" l="l" r="r" t="t"/>
              <a:pathLst>
                <a:path extrusionOk="0" h="487" w="515">
                  <a:moveTo>
                    <a:pt x="293" y="0"/>
                  </a:moveTo>
                  <a:cubicBezTo>
                    <a:pt x="270" y="0"/>
                    <a:pt x="247" y="4"/>
                    <a:pt x="223" y="12"/>
                  </a:cubicBezTo>
                  <a:cubicBezTo>
                    <a:pt x="90" y="12"/>
                    <a:pt x="1" y="145"/>
                    <a:pt x="1" y="279"/>
                  </a:cubicBezTo>
                  <a:cubicBezTo>
                    <a:pt x="21" y="419"/>
                    <a:pt x="131" y="487"/>
                    <a:pt x="242" y="487"/>
                  </a:cubicBezTo>
                  <a:cubicBezTo>
                    <a:pt x="378" y="487"/>
                    <a:pt x="514" y="385"/>
                    <a:pt x="490" y="190"/>
                  </a:cubicBezTo>
                  <a:cubicBezTo>
                    <a:pt x="490" y="80"/>
                    <a:pt x="400" y="0"/>
                    <a:pt x="2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9"/>
            <p:cNvSpPr/>
            <p:nvPr/>
          </p:nvSpPr>
          <p:spPr>
            <a:xfrm>
              <a:off x="5196700" y="1907250"/>
              <a:ext cx="10025" cy="10025"/>
            </a:xfrm>
            <a:custGeom>
              <a:rect b="b" l="l" r="r" t="t"/>
              <a:pathLst>
                <a:path extrusionOk="0" h="401" w="401">
                  <a:moveTo>
                    <a:pt x="223" y="0"/>
                  </a:moveTo>
                  <a:cubicBezTo>
                    <a:pt x="134" y="0"/>
                    <a:pt x="1" y="89"/>
                    <a:pt x="1" y="178"/>
                  </a:cubicBezTo>
                  <a:cubicBezTo>
                    <a:pt x="1" y="311"/>
                    <a:pt x="134" y="400"/>
                    <a:pt x="223" y="400"/>
                  </a:cubicBezTo>
                  <a:cubicBezTo>
                    <a:pt x="312" y="400"/>
                    <a:pt x="401" y="311"/>
                    <a:pt x="401" y="178"/>
                  </a:cubicBezTo>
                  <a:cubicBezTo>
                    <a:pt x="401" y="89"/>
                    <a:pt x="312" y="0"/>
                    <a:pt x="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9"/>
            <p:cNvSpPr/>
            <p:nvPr/>
          </p:nvSpPr>
          <p:spPr>
            <a:xfrm>
              <a:off x="5201150" y="1883900"/>
              <a:ext cx="14475" cy="11125"/>
            </a:xfrm>
            <a:custGeom>
              <a:rect b="b" l="l" r="r" t="t"/>
              <a:pathLst>
                <a:path extrusionOk="0" h="445" w="579">
                  <a:moveTo>
                    <a:pt x="223" y="0"/>
                  </a:moveTo>
                  <a:cubicBezTo>
                    <a:pt x="89" y="44"/>
                    <a:pt x="1" y="133"/>
                    <a:pt x="45" y="267"/>
                  </a:cubicBezTo>
                  <a:cubicBezTo>
                    <a:pt x="45" y="400"/>
                    <a:pt x="178" y="445"/>
                    <a:pt x="267" y="445"/>
                  </a:cubicBezTo>
                  <a:cubicBezTo>
                    <a:pt x="579" y="400"/>
                    <a:pt x="490" y="0"/>
                    <a:pt x="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9"/>
            <p:cNvSpPr/>
            <p:nvPr/>
          </p:nvSpPr>
          <p:spPr>
            <a:xfrm>
              <a:off x="4649575" y="1944075"/>
              <a:ext cx="105675" cy="62150"/>
            </a:xfrm>
            <a:custGeom>
              <a:rect b="b" l="l" r="r" t="t"/>
              <a:pathLst>
                <a:path extrusionOk="0" h="2486" w="4227">
                  <a:moveTo>
                    <a:pt x="1092" y="0"/>
                  </a:moveTo>
                  <a:cubicBezTo>
                    <a:pt x="725" y="0"/>
                    <a:pt x="358" y="44"/>
                    <a:pt x="1" y="128"/>
                  </a:cubicBezTo>
                  <a:cubicBezTo>
                    <a:pt x="846" y="128"/>
                    <a:pt x="1646" y="351"/>
                    <a:pt x="2314" y="840"/>
                  </a:cubicBezTo>
                  <a:cubicBezTo>
                    <a:pt x="3025" y="1285"/>
                    <a:pt x="3604" y="1819"/>
                    <a:pt x="4137" y="2486"/>
                  </a:cubicBezTo>
                  <a:cubicBezTo>
                    <a:pt x="4226" y="2219"/>
                    <a:pt x="4226" y="1908"/>
                    <a:pt x="4048" y="1641"/>
                  </a:cubicBezTo>
                  <a:cubicBezTo>
                    <a:pt x="3693" y="929"/>
                    <a:pt x="3070" y="395"/>
                    <a:pt x="2314" y="173"/>
                  </a:cubicBezTo>
                  <a:cubicBezTo>
                    <a:pt x="1915" y="56"/>
                    <a:pt x="1503" y="0"/>
                    <a:pt x="10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88" name="Google Shape;588;p29"/>
            <p:cNvSpPr/>
            <p:nvPr/>
          </p:nvSpPr>
          <p:spPr>
            <a:xfrm>
              <a:off x="4710750" y="1789375"/>
              <a:ext cx="58950" cy="75625"/>
            </a:xfrm>
            <a:custGeom>
              <a:rect b="b" l="l" r="r" t="t"/>
              <a:pathLst>
                <a:path extrusionOk="0" h="3025" w="2358">
                  <a:moveTo>
                    <a:pt x="623" y="0"/>
                  </a:moveTo>
                  <a:cubicBezTo>
                    <a:pt x="267" y="89"/>
                    <a:pt x="0" y="445"/>
                    <a:pt x="45" y="801"/>
                  </a:cubicBezTo>
                  <a:cubicBezTo>
                    <a:pt x="89" y="1201"/>
                    <a:pt x="267" y="1512"/>
                    <a:pt x="578" y="1735"/>
                  </a:cubicBezTo>
                  <a:cubicBezTo>
                    <a:pt x="890" y="1957"/>
                    <a:pt x="1201" y="2135"/>
                    <a:pt x="1557" y="2313"/>
                  </a:cubicBezTo>
                  <a:cubicBezTo>
                    <a:pt x="1868" y="2447"/>
                    <a:pt x="2180" y="2713"/>
                    <a:pt x="2358" y="3025"/>
                  </a:cubicBezTo>
                  <a:cubicBezTo>
                    <a:pt x="2358" y="2536"/>
                    <a:pt x="2135" y="2091"/>
                    <a:pt x="1735" y="1779"/>
                  </a:cubicBezTo>
                  <a:cubicBezTo>
                    <a:pt x="1335" y="1468"/>
                    <a:pt x="979" y="1157"/>
                    <a:pt x="667" y="756"/>
                  </a:cubicBezTo>
                  <a:cubicBezTo>
                    <a:pt x="534" y="578"/>
                    <a:pt x="445" y="178"/>
                    <a:pt x="6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9"/>
            <p:cNvSpPr/>
            <p:nvPr/>
          </p:nvSpPr>
          <p:spPr>
            <a:xfrm>
              <a:off x="4740775" y="1759350"/>
              <a:ext cx="24475" cy="63400"/>
            </a:xfrm>
            <a:custGeom>
              <a:rect b="b" l="l" r="r" t="t"/>
              <a:pathLst>
                <a:path extrusionOk="0" h="2536" w="979">
                  <a:moveTo>
                    <a:pt x="623" y="0"/>
                  </a:moveTo>
                  <a:cubicBezTo>
                    <a:pt x="445" y="0"/>
                    <a:pt x="312" y="134"/>
                    <a:pt x="223" y="311"/>
                  </a:cubicBezTo>
                  <a:cubicBezTo>
                    <a:pt x="0" y="712"/>
                    <a:pt x="0" y="1157"/>
                    <a:pt x="134" y="1557"/>
                  </a:cubicBezTo>
                  <a:cubicBezTo>
                    <a:pt x="267" y="2002"/>
                    <a:pt x="578" y="2313"/>
                    <a:pt x="979" y="2536"/>
                  </a:cubicBezTo>
                  <a:cubicBezTo>
                    <a:pt x="445" y="1779"/>
                    <a:pt x="89" y="712"/>
                    <a:pt x="6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90" name="Google Shape;590;p29"/>
            <p:cNvSpPr/>
            <p:nvPr/>
          </p:nvSpPr>
          <p:spPr>
            <a:xfrm>
              <a:off x="4741875" y="1890550"/>
              <a:ext cx="41175" cy="66750"/>
            </a:xfrm>
            <a:custGeom>
              <a:rect b="b" l="l" r="r" t="t"/>
              <a:pathLst>
                <a:path extrusionOk="0" h="2670" w="1647">
                  <a:moveTo>
                    <a:pt x="223" y="1"/>
                  </a:moveTo>
                  <a:cubicBezTo>
                    <a:pt x="134" y="45"/>
                    <a:pt x="45" y="90"/>
                    <a:pt x="1" y="179"/>
                  </a:cubicBezTo>
                  <a:cubicBezTo>
                    <a:pt x="1" y="312"/>
                    <a:pt x="90" y="446"/>
                    <a:pt x="179" y="535"/>
                  </a:cubicBezTo>
                  <a:cubicBezTo>
                    <a:pt x="846" y="1113"/>
                    <a:pt x="1291" y="1825"/>
                    <a:pt x="1557" y="2670"/>
                  </a:cubicBezTo>
                  <a:cubicBezTo>
                    <a:pt x="1646" y="2180"/>
                    <a:pt x="1602" y="1691"/>
                    <a:pt x="1469" y="1202"/>
                  </a:cubicBezTo>
                  <a:cubicBezTo>
                    <a:pt x="1291" y="713"/>
                    <a:pt x="979" y="312"/>
                    <a:pt x="490" y="90"/>
                  </a:cubicBezTo>
                  <a:cubicBezTo>
                    <a:pt x="401" y="45"/>
                    <a:pt x="312" y="1"/>
                    <a:pt x="2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9"/>
            <p:cNvSpPr/>
            <p:nvPr/>
          </p:nvSpPr>
          <p:spPr>
            <a:xfrm>
              <a:off x="4739650" y="2020625"/>
              <a:ext cx="44500" cy="14725"/>
            </a:xfrm>
            <a:custGeom>
              <a:rect b="b" l="l" r="r" t="t"/>
              <a:pathLst>
                <a:path extrusionOk="0" h="589" w="1780">
                  <a:moveTo>
                    <a:pt x="935" y="1"/>
                  </a:moveTo>
                  <a:cubicBezTo>
                    <a:pt x="691" y="1"/>
                    <a:pt x="447" y="58"/>
                    <a:pt x="223" y="180"/>
                  </a:cubicBezTo>
                  <a:cubicBezTo>
                    <a:pt x="134" y="180"/>
                    <a:pt x="90" y="225"/>
                    <a:pt x="45" y="269"/>
                  </a:cubicBezTo>
                  <a:cubicBezTo>
                    <a:pt x="1" y="314"/>
                    <a:pt x="1" y="403"/>
                    <a:pt x="1" y="447"/>
                  </a:cubicBezTo>
                  <a:cubicBezTo>
                    <a:pt x="45" y="536"/>
                    <a:pt x="134" y="536"/>
                    <a:pt x="223" y="580"/>
                  </a:cubicBezTo>
                  <a:cubicBezTo>
                    <a:pt x="291" y="586"/>
                    <a:pt x="359" y="589"/>
                    <a:pt x="428" y="589"/>
                  </a:cubicBezTo>
                  <a:cubicBezTo>
                    <a:pt x="902" y="589"/>
                    <a:pt x="1392" y="458"/>
                    <a:pt x="1780" y="225"/>
                  </a:cubicBezTo>
                  <a:cubicBezTo>
                    <a:pt x="1515" y="80"/>
                    <a:pt x="1224" y="1"/>
                    <a:pt x="9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92" name="Google Shape;592;p29"/>
            <p:cNvSpPr/>
            <p:nvPr/>
          </p:nvSpPr>
          <p:spPr>
            <a:xfrm>
              <a:off x="4730750" y="2036225"/>
              <a:ext cx="63425" cy="62475"/>
            </a:xfrm>
            <a:custGeom>
              <a:rect b="b" l="l" r="r" t="t"/>
              <a:pathLst>
                <a:path extrusionOk="0" h="2499" w="2537">
                  <a:moveTo>
                    <a:pt x="2536" y="1"/>
                  </a:moveTo>
                  <a:lnTo>
                    <a:pt x="2536" y="1"/>
                  </a:lnTo>
                  <a:cubicBezTo>
                    <a:pt x="2180" y="535"/>
                    <a:pt x="1691" y="980"/>
                    <a:pt x="1113" y="1246"/>
                  </a:cubicBezTo>
                  <a:cubicBezTo>
                    <a:pt x="757" y="1380"/>
                    <a:pt x="401" y="1602"/>
                    <a:pt x="134" y="1914"/>
                  </a:cubicBezTo>
                  <a:cubicBezTo>
                    <a:pt x="1" y="2092"/>
                    <a:pt x="1" y="2358"/>
                    <a:pt x="179" y="2447"/>
                  </a:cubicBezTo>
                  <a:cubicBezTo>
                    <a:pt x="216" y="2485"/>
                    <a:pt x="270" y="2499"/>
                    <a:pt x="329" y="2499"/>
                  </a:cubicBezTo>
                  <a:cubicBezTo>
                    <a:pt x="410" y="2499"/>
                    <a:pt x="502" y="2473"/>
                    <a:pt x="579" y="2447"/>
                  </a:cubicBezTo>
                  <a:cubicBezTo>
                    <a:pt x="1602" y="2047"/>
                    <a:pt x="2358" y="1113"/>
                    <a:pt x="25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9"/>
            <p:cNvSpPr/>
            <p:nvPr/>
          </p:nvSpPr>
          <p:spPr>
            <a:xfrm>
              <a:off x="4784125" y="2052925"/>
              <a:ext cx="17825" cy="29400"/>
            </a:xfrm>
            <a:custGeom>
              <a:rect b="b" l="l" r="r" t="t"/>
              <a:pathLst>
                <a:path extrusionOk="0" h="1176" w="713">
                  <a:moveTo>
                    <a:pt x="624" y="0"/>
                  </a:moveTo>
                  <a:lnTo>
                    <a:pt x="624" y="0"/>
                  </a:lnTo>
                  <a:cubicBezTo>
                    <a:pt x="535" y="267"/>
                    <a:pt x="401" y="534"/>
                    <a:pt x="179" y="756"/>
                  </a:cubicBezTo>
                  <a:cubicBezTo>
                    <a:pt x="134" y="801"/>
                    <a:pt x="90" y="845"/>
                    <a:pt x="45" y="890"/>
                  </a:cubicBezTo>
                  <a:cubicBezTo>
                    <a:pt x="1" y="934"/>
                    <a:pt x="1" y="1023"/>
                    <a:pt x="45" y="1112"/>
                  </a:cubicBezTo>
                  <a:cubicBezTo>
                    <a:pt x="77" y="1144"/>
                    <a:pt x="131" y="1175"/>
                    <a:pt x="191" y="1175"/>
                  </a:cubicBezTo>
                  <a:cubicBezTo>
                    <a:pt x="216" y="1175"/>
                    <a:pt x="242" y="1170"/>
                    <a:pt x="268" y="1157"/>
                  </a:cubicBezTo>
                  <a:cubicBezTo>
                    <a:pt x="401" y="1112"/>
                    <a:pt x="535" y="1023"/>
                    <a:pt x="579" y="934"/>
                  </a:cubicBezTo>
                  <a:cubicBezTo>
                    <a:pt x="713" y="623"/>
                    <a:pt x="713" y="267"/>
                    <a:pt x="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94" name="Google Shape;594;p29"/>
            <p:cNvSpPr/>
            <p:nvPr/>
          </p:nvSpPr>
          <p:spPr>
            <a:xfrm>
              <a:off x="4882000" y="1898350"/>
              <a:ext cx="86750" cy="87875"/>
            </a:xfrm>
            <a:custGeom>
              <a:rect b="b" l="l" r="r" t="t"/>
              <a:pathLst>
                <a:path extrusionOk="0" h="3515" w="3470">
                  <a:moveTo>
                    <a:pt x="3470" y="0"/>
                  </a:moveTo>
                  <a:lnTo>
                    <a:pt x="3470" y="0"/>
                  </a:lnTo>
                  <a:cubicBezTo>
                    <a:pt x="2714" y="45"/>
                    <a:pt x="1913" y="312"/>
                    <a:pt x="1246" y="756"/>
                  </a:cubicBezTo>
                  <a:cubicBezTo>
                    <a:pt x="623" y="1201"/>
                    <a:pt x="178" y="1868"/>
                    <a:pt x="45" y="2669"/>
                  </a:cubicBezTo>
                  <a:cubicBezTo>
                    <a:pt x="0" y="2981"/>
                    <a:pt x="45" y="3292"/>
                    <a:pt x="267" y="3514"/>
                  </a:cubicBezTo>
                  <a:cubicBezTo>
                    <a:pt x="534" y="2714"/>
                    <a:pt x="934" y="2002"/>
                    <a:pt x="1468" y="1379"/>
                  </a:cubicBezTo>
                  <a:cubicBezTo>
                    <a:pt x="2002" y="712"/>
                    <a:pt x="2714" y="267"/>
                    <a:pt x="34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95" name="Google Shape;595;p29"/>
            <p:cNvSpPr/>
            <p:nvPr/>
          </p:nvSpPr>
          <p:spPr>
            <a:xfrm>
              <a:off x="4825275" y="1770350"/>
              <a:ext cx="44500" cy="85750"/>
            </a:xfrm>
            <a:custGeom>
              <a:rect b="b" l="l" r="r" t="t"/>
              <a:pathLst>
                <a:path extrusionOk="0" h="3430" w="1780">
                  <a:moveTo>
                    <a:pt x="968" y="0"/>
                  </a:moveTo>
                  <a:cubicBezTo>
                    <a:pt x="942" y="0"/>
                    <a:pt x="916" y="2"/>
                    <a:pt x="890" y="5"/>
                  </a:cubicBezTo>
                  <a:cubicBezTo>
                    <a:pt x="1113" y="138"/>
                    <a:pt x="1157" y="494"/>
                    <a:pt x="1068" y="761"/>
                  </a:cubicBezTo>
                  <a:cubicBezTo>
                    <a:pt x="890" y="1206"/>
                    <a:pt x="623" y="1651"/>
                    <a:pt x="357" y="2096"/>
                  </a:cubicBezTo>
                  <a:cubicBezTo>
                    <a:pt x="90" y="2496"/>
                    <a:pt x="1" y="2985"/>
                    <a:pt x="134" y="3430"/>
                  </a:cubicBezTo>
                  <a:cubicBezTo>
                    <a:pt x="223" y="3074"/>
                    <a:pt x="446" y="2763"/>
                    <a:pt x="712" y="2496"/>
                  </a:cubicBezTo>
                  <a:cubicBezTo>
                    <a:pt x="979" y="2229"/>
                    <a:pt x="1202" y="1962"/>
                    <a:pt x="1424" y="1651"/>
                  </a:cubicBezTo>
                  <a:cubicBezTo>
                    <a:pt x="1647" y="1339"/>
                    <a:pt x="1780" y="983"/>
                    <a:pt x="1691" y="628"/>
                  </a:cubicBezTo>
                  <a:cubicBezTo>
                    <a:pt x="1609" y="257"/>
                    <a:pt x="1297" y="0"/>
                    <a:pt x="9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9"/>
            <p:cNvSpPr/>
            <p:nvPr/>
          </p:nvSpPr>
          <p:spPr>
            <a:xfrm>
              <a:off x="4811925" y="1751150"/>
              <a:ext cx="23400" cy="62700"/>
            </a:xfrm>
            <a:custGeom>
              <a:rect b="b" l="l" r="r" t="t"/>
              <a:pathLst>
                <a:path extrusionOk="0" h="2508" w="936">
                  <a:moveTo>
                    <a:pt x="108" y="0"/>
                  </a:moveTo>
                  <a:cubicBezTo>
                    <a:pt x="70" y="0"/>
                    <a:pt x="34" y="6"/>
                    <a:pt x="1" y="17"/>
                  </a:cubicBezTo>
                  <a:cubicBezTo>
                    <a:pt x="668" y="550"/>
                    <a:pt x="624" y="1663"/>
                    <a:pt x="357" y="2508"/>
                  </a:cubicBezTo>
                  <a:cubicBezTo>
                    <a:pt x="668" y="2196"/>
                    <a:pt x="891" y="1796"/>
                    <a:pt x="891" y="1351"/>
                  </a:cubicBezTo>
                  <a:cubicBezTo>
                    <a:pt x="935" y="906"/>
                    <a:pt x="757" y="462"/>
                    <a:pt x="446" y="150"/>
                  </a:cubicBezTo>
                  <a:cubicBezTo>
                    <a:pt x="346" y="50"/>
                    <a:pt x="221" y="0"/>
                    <a:pt x="1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97" name="Google Shape;597;p29"/>
            <p:cNvSpPr/>
            <p:nvPr/>
          </p:nvSpPr>
          <p:spPr>
            <a:xfrm>
              <a:off x="4837525" y="1873875"/>
              <a:ext cx="28925" cy="73425"/>
            </a:xfrm>
            <a:custGeom>
              <a:rect b="b" l="l" r="r" t="t"/>
              <a:pathLst>
                <a:path extrusionOk="0" h="2937" w="1157">
                  <a:moveTo>
                    <a:pt x="845" y="1"/>
                  </a:moveTo>
                  <a:cubicBezTo>
                    <a:pt x="756" y="45"/>
                    <a:pt x="667" y="90"/>
                    <a:pt x="578" y="134"/>
                  </a:cubicBezTo>
                  <a:cubicBezTo>
                    <a:pt x="222" y="490"/>
                    <a:pt x="0" y="979"/>
                    <a:pt x="0" y="1469"/>
                  </a:cubicBezTo>
                  <a:cubicBezTo>
                    <a:pt x="0" y="2002"/>
                    <a:pt x="133" y="2492"/>
                    <a:pt x="356" y="2936"/>
                  </a:cubicBezTo>
                  <a:cubicBezTo>
                    <a:pt x="356" y="2047"/>
                    <a:pt x="578" y="1202"/>
                    <a:pt x="1023" y="490"/>
                  </a:cubicBezTo>
                  <a:cubicBezTo>
                    <a:pt x="1068" y="357"/>
                    <a:pt x="1157" y="223"/>
                    <a:pt x="1068" y="134"/>
                  </a:cubicBezTo>
                  <a:cubicBezTo>
                    <a:pt x="1023" y="45"/>
                    <a:pt x="934" y="1"/>
                    <a:pt x="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9"/>
            <p:cNvSpPr/>
            <p:nvPr/>
          </p:nvSpPr>
          <p:spPr>
            <a:xfrm>
              <a:off x="4864200" y="2000175"/>
              <a:ext cx="43400" cy="15725"/>
            </a:xfrm>
            <a:custGeom>
              <a:rect b="b" l="l" r="r" t="t"/>
              <a:pathLst>
                <a:path extrusionOk="0" h="629" w="1736">
                  <a:moveTo>
                    <a:pt x="1216" y="0"/>
                  </a:moveTo>
                  <a:cubicBezTo>
                    <a:pt x="737" y="0"/>
                    <a:pt x="304" y="212"/>
                    <a:pt x="1" y="553"/>
                  </a:cubicBezTo>
                  <a:cubicBezTo>
                    <a:pt x="184" y="603"/>
                    <a:pt x="380" y="628"/>
                    <a:pt x="579" y="628"/>
                  </a:cubicBezTo>
                  <a:cubicBezTo>
                    <a:pt x="911" y="628"/>
                    <a:pt x="1252" y="559"/>
                    <a:pt x="1557" y="420"/>
                  </a:cubicBezTo>
                  <a:cubicBezTo>
                    <a:pt x="1646" y="375"/>
                    <a:pt x="1735" y="331"/>
                    <a:pt x="1735" y="242"/>
                  </a:cubicBezTo>
                  <a:cubicBezTo>
                    <a:pt x="1735" y="153"/>
                    <a:pt x="1691" y="109"/>
                    <a:pt x="1646" y="64"/>
                  </a:cubicBezTo>
                  <a:cubicBezTo>
                    <a:pt x="1602" y="20"/>
                    <a:pt x="1513" y="20"/>
                    <a:pt x="1468" y="20"/>
                  </a:cubicBezTo>
                  <a:cubicBezTo>
                    <a:pt x="1383" y="6"/>
                    <a:pt x="1299" y="0"/>
                    <a:pt x="12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599" name="Google Shape;599;p29"/>
            <p:cNvSpPr/>
            <p:nvPr/>
          </p:nvSpPr>
          <p:spPr>
            <a:xfrm>
              <a:off x="4857525" y="2026225"/>
              <a:ext cx="77875" cy="44500"/>
            </a:xfrm>
            <a:custGeom>
              <a:rect b="b" l="l" r="r" t="t"/>
              <a:pathLst>
                <a:path extrusionOk="0" h="1780" w="3115">
                  <a:moveTo>
                    <a:pt x="1" y="1"/>
                  </a:moveTo>
                  <a:cubicBezTo>
                    <a:pt x="446" y="1024"/>
                    <a:pt x="1469" y="1691"/>
                    <a:pt x="2625" y="1780"/>
                  </a:cubicBezTo>
                  <a:cubicBezTo>
                    <a:pt x="2759" y="1780"/>
                    <a:pt x="2892" y="1735"/>
                    <a:pt x="2981" y="1646"/>
                  </a:cubicBezTo>
                  <a:cubicBezTo>
                    <a:pt x="3114" y="1469"/>
                    <a:pt x="3025" y="1246"/>
                    <a:pt x="2848" y="1113"/>
                  </a:cubicBezTo>
                  <a:cubicBezTo>
                    <a:pt x="2492" y="890"/>
                    <a:pt x="2136" y="801"/>
                    <a:pt x="1735" y="801"/>
                  </a:cubicBezTo>
                  <a:cubicBezTo>
                    <a:pt x="1068" y="668"/>
                    <a:pt x="490" y="40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9"/>
            <p:cNvSpPr/>
            <p:nvPr/>
          </p:nvSpPr>
          <p:spPr>
            <a:xfrm>
              <a:off x="4856425" y="2044025"/>
              <a:ext cx="23375" cy="25600"/>
            </a:xfrm>
            <a:custGeom>
              <a:rect b="b" l="l" r="r" t="t"/>
              <a:pathLst>
                <a:path extrusionOk="0" h="1024" w="935">
                  <a:moveTo>
                    <a:pt x="45" y="0"/>
                  </a:moveTo>
                  <a:lnTo>
                    <a:pt x="45" y="0"/>
                  </a:lnTo>
                  <a:cubicBezTo>
                    <a:pt x="0" y="312"/>
                    <a:pt x="134" y="623"/>
                    <a:pt x="356" y="890"/>
                  </a:cubicBezTo>
                  <a:cubicBezTo>
                    <a:pt x="445" y="979"/>
                    <a:pt x="578" y="1023"/>
                    <a:pt x="712" y="1023"/>
                  </a:cubicBezTo>
                  <a:cubicBezTo>
                    <a:pt x="801" y="1023"/>
                    <a:pt x="890" y="934"/>
                    <a:pt x="890" y="890"/>
                  </a:cubicBezTo>
                  <a:cubicBezTo>
                    <a:pt x="934" y="801"/>
                    <a:pt x="890" y="712"/>
                    <a:pt x="845" y="668"/>
                  </a:cubicBezTo>
                  <a:cubicBezTo>
                    <a:pt x="801" y="623"/>
                    <a:pt x="712" y="623"/>
                    <a:pt x="667" y="579"/>
                  </a:cubicBezTo>
                  <a:cubicBezTo>
                    <a:pt x="401" y="445"/>
                    <a:pt x="178" y="223"/>
                    <a:pt x="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601" name="Google Shape;601;p29"/>
            <p:cNvSpPr/>
            <p:nvPr/>
          </p:nvSpPr>
          <p:spPr>
            <a:xfrm>
              <a:off x="4426050" y="2799100"/>
              <a:ext cx="1203250" cy="1087225"/>
            </a:xfrm>
            <a:custGeom>
              <a:rect b="b" l="l" r="r" t="t"/>
              <a:pathLst>
                <a:path extrusionOk="0" h="43489" w="48130">
                  <a:moveTo>
                    <a:pt x="26912" y="0"/>
                  </a:moveTo>
                  <a:cubicBezTo>
                    <a:pt x="23755" y="818"/>
                    <a:pt x="20517" y="1230"/>
                    <a:pt x="17275" y="1230"/>
                  </a:cubicBezTo>
                  <a:cubicBezTo>
                    <a:pt x="14167" y="1230"/>
                    <a:pt x="11055" y="851"/>
                    <a:pt x="8008" y="89"/>
                  </a:cubicBezTo>
                  <a:cubicBezTo>
                    <a:pt x="4049" y="13834"/>
                    <a:pt x="1" y="27935"/>
                    <a:pt x="1157" y="42213"/>
                  </a:cubicBezTo>
                  <a:cubicBezTo>
                    <a:pt x="5711" y="43065"/>
                    <a:pt x="10313" y="43488"/>
                    <a:pt x="14902" y="43488"/>
                  </a:cubicBezTo>
                  <a:cubicBezTo>
                    <a:pt x="26361" y="43488"/>
                    <a:pt x="37744" y="40851"/>
                    <a:pt x="48130" y="35674"/>
                  </a:cubicBezTo>
                  <a:cubicBezTo>
                    <a:pt x="42570" y="22730"/>
                    <a:pt x="37365" y="9475"/>
                    <a:pt x="26912"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9"/>
            <p:cNvSpPr/>
            <p:nvPr/>
          </p:nvSpPr>
          <p:spPr>
            <a:xfrm>
              <a:off x="4526150" y="3051525"/>
              <a:ext cx="127900" cy="824050"/>
            </a:xfrm>
            <a:custGeom>
              <a:rect b="b" l="l" r="r" t="t"/>
              <a:pathLst>
                <a:path extrusionOk="0" h="32962" w="5116">
                  <a:moveTo>
                    <a:pt x="5116" y="1"/>
                  </a:moveTo>
                  <a:cubicBezTo>
                    <a:pt x="2002" y="10587"/>
                    <a:pt x="267" y="21574"/>
                    <a:pt x="0" y="32605"/>
                  </a:cubicBezTo>
                  <a:cubicBezTo>
                    <a:pt x="934" y="32739"/>
                    <a:pt x="1824" y="32872"/>
                    <a:pt x="2758" y="32961"/>
                  </a:cubicBezTo>
                  <a:cubicBezTo>
                    <a:pt x="1735" y="22019"/>
                    <a:pt x="3425" y="10943"/>
                    <a:pt x="5116"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9"/>
            <p:cNvSpPr/>
            <p:nvPr/>
          </p:nvSpPr>
          <p:spPr>
            <a:xfrm>
              <a:off x="5160000" y="3027050"/>
              <a:ext cx="394800" cy="710625"/>
            </a:xfrm>
            <a:custGeom>
              <a:rect b="b" l="l" r="r" t="t"/>
              <a:pathLst>
                <a:path extrusionOk="0" h="28425" w="15792">
                  <a:moveTo>
                    <a:pt x="1" y="1"/>
                  </a:moveTo>
                  <a:lnTo>
                    <a:pt x="1" y="1"/>
                  </a:lnTo>
                  <a:cubicBezTo>
                    <a:pt x="6050" y="8853"/>
                    <a:pt x="10988" y="18372"/>
                    <a:pt x="14724" y="28425"/>
                  </a:cubicBezTo>
                  <a:lnTo>
                    <a:pt x="15792" y="27980"/>
                  </a:lnTo>
                  <a:cubicBezTo>
                    <a:pt x="11744" y="17927"/>
                    <a:pt x="7251" y="7919"/>
                    <a:pt x="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9"/>
            <p:cNvSpPr/>
            <p:nvPr/>
          </p:nvSpPr>
          <p:spPr>
            <a:xfrm>
              <a:off x="5146650" y="3212775"/>
              <a:ext cx="232450" cy="588275"/>
            </a:xfrm>
            <a:custGeom>
              <a:rect b="b" l="l" r="r" t="t"/>
              <a:pathLst>
                <a:path extrusionOk="0" h="23531" w="9298">
                  <a:moveTo>
                    <a:pt x="1" y="0"/>
                  </a:moveTo>
                  <a:lnTo>
                    <a:pt x="1" y="0"/>
                  </a:lnTo>
                  <a:cubicBezTo>
                    <a:pt x="3559" y="7562"/>
                    <a:pt x="6006" y="15569"/>
                    <a:pt x="8363" y="23531"/>
                  </a:cubicBezTo>
                  <a:lnTo>
                    <a:pt x="9298" y="23264"/>
                  </a:lnTo>
                  <a:cubicBezTo>
                    <a:pt x="7340" y="15080"/>
                    <a:pt x="4227" y="7251"/>
                    <a:pt x="1"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9"/>
            <p:cNvSpPr/>
            <p:nvPr/>
          </p:nvSpPr>
          <p:spPr>
            <a:xfrm>
              <a:off x="4892000" y="3213875"/>
              <a:ext cx="109000" cy="662800"/>
            </a:xfrm>
            <a:custGeom>
              <a:rect b="b" l="l" r="r" t="t"/>
              <a:pathLst>
                <a:path extrusionOk="0" h="26512" w="4360">
                  <a:moveTo>
                    <a:pt x="1" y="1"/>
                  </a:moveTo>
                  <a:lnTo>
                    <a:pt x="712" y="3826"/>
                  </a:lnTo>
                  <a:cubicBezTo>
                    <a:pt x="2358" y="11299"/>
                    <a:pt x="3337" y="18905"/>
                    <a:pt x="3604" y="26512"/>
                  </a:cubicBezTo>
                  <a:lnTo>
                    <a:pt x="4360" y="26467"/>
                  </a:lnTo>
                  <a:cubicBezTo>
                    <a:pt x="4182" y="17482"/>
                    <a:pt x="2714" y="8586"/>
                    <a:pt x="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 name="Shape 609"/>
        <p:cNvGrpSpPr/>
        <p:nvPr/>
      </p:nvGrpSpPr>
      <p:grpSpPr>
        <a:xfrm>
          <a:off x="0" y="0"/>
          <a:ext cx="0" cy="0"/>
          <a:chOff x="0" y="0"/>
          <a:chExt cx="0" cy="0"/>
        </a:xfrm>
      </p:grpSpPr>
      <p:sp>
        <p:nvSpPr>
          <p:cNvPr id="610" name="Google Shape;610;p3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Contents of this </a:t>
            </a:r>
            <a:r>
              <a:rPr lang="en">
                <a:solidFill>
                  <a:schemeClr val="accent4"/>
                </a:solidFill>
              </a:rPr>
              <a:t>template</a:t>
            </a:r>
            <a:endParaRPr>
              <a:solidFill>
                <a:schemeClr val="accent4"/>
              </a:solidFill>
            </a:endParaRPr>
          </a:p>
        </p:txBody>
      </p:sp>
      <p:sp>
        <p:nvSpPr>
          <p:cNvPr id="611" name="Google Shape;611;p30"/>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uFill>
                  <a:noFill/>
                </a:uFill>
                <a:hlinkClick r:id="rId3"/>
              </a:rPr>
              <a:t>Slidesgo</a:t>
            </a:r>
            <a:r>
              <a:rPr lang="en"/>
              <a:t> template: </a:t>
            </a:r>
            <a:endParaRPr/>
          </a:p>
          <a:p>
            <a:pPr indent="-301625" lvl="0" marL="457200" rtl="0" algn="l">
              <a:spcBef>
                <a:spcPts val="0"/>
              </a:spcBef>
              <a:spcAft>
                <a:spcPts val="0"/>
              </a:spcAft>
              <a:buClr>
                <a:schemeClr val="accent6"/>
              </a:buClr>
              <a:buSzPts val="1150"/>
              <a:buAutoNum type="arabicPeriod"/>
            </a:pPr>
            <a:r>
              <a:rPr lang="en"/>
              <a:t>A slide structure based on a multipurpose 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298450" lvl="0" marL="457200" rtl="0" algn="l">
              <a:spcBef>
                <a:spcPts val="0"/>
              </a:spcBef>
              <a:spcAft>
                <a:spcPts val="0"/>
              </a:spcAft>
              <a:buClr>
                <a:schemeClr val="accent6"/>
              </a:buClr>
              <a:buSzPts val="1100"/>
              <a:buAutoNum type="arabicPeriod"/>
            </a:pPr>
            <a:r>
              <a:rPr lang="en"/>
              <a:t>To view this template with the correct fonts in ppt format, download and install on your computer the </a:t>
            </a:r>
            <a:r>
              <a:rPr b="1" lang="en">
                <a:uFill>
                  <a:noFill/>
                </a:uFill>
                <a:hlinkClick action="ppaction://hlinksldjump" r:id="rId6"/>
              </a:rPr>
              <a:t>fonts that we have used</a:t>
            </a:r>
            <a:r>
              <a:rPr lang="en"/>
              <a:t>. You can learn how to download and install fonts </a:t>
            </a:r>
            <a:r>
              <a:rPr b="1" lang="en">
                <a:uFill>
                  <a:noFill/>
                </a:uFill>
                <a:hlinkClick r:id="rId7"/>
              </a:rPr>
              <a:t>here</a:t>
            </a:r>
            <a:r>
              <a:rPr lang="en"/>
              <a:t>.</a:t>
            </a:r>
            <a:endParaRPr/>
          </a:p>
          <a:p>
            <a:pPr indent="-301625" lvl="0" marL="457200" rtl="0" algn="l">
              <a:spcBef>
                <a:spcPts val="0"/>
              </a:spcBef>
              <a:spcAft>
                <a:spcPts val="0"/>
              </a:spcAft>
              <a:buClr>
                <a:schemeClr val="accent6"/>
              </a:buClr>
              <a:buSzPts val="1150"/>
              <a:buAutoNum type="arabicPeriod"/>
            </a:pPr>
            <a:r>
              <a:rPr lang="en"/>
              <a:t>An assortment of graphic resources that are suitable for use in the presentation can be found in the </a:t>
            </a:r>
            <a:r>
              <a:rPr b="1" lang="en">
                <a:uFill>
                  <a:noFill/>
                </a:uFill>
                <a:hlinkClick action="ppaction://hlinksldjump" r:id="rId8"/>
              </a:rPr>
              <a:t>alternative resources slide</a:t>
            </a:r>
            <a:r>
              <a:rPr lang="en"/>
              <a:t>.</a:t>
            </a:r>
            <a:endParaRPr/>
          </a:p>
          <a:p>
            <a:pPr indent="-301625" lvl="0" marL="457200" rtl="0" algn="l">
              <a:spcBef>
                <a:spcPts val="0"/>
              </a:spcBef>
              <a:spcAft>
                <a:spcPts val="0"/>
              </a:spcAft>
              <a:buClr>
                <a:schemeClr val="accent6"/>
              </a:buClr>
              <a:buSzPts val="1150"/>
              <a:buAutoNum type="arabicPeriod"/>
            </a:pPr>
            <a:r>
              <a:rPr lang="en"/>
              <a:t>A </a:t>
            </a:r>
            <a:r>
              <a:rPr b="1" lang="en">
                <a:uFill>
                  <a:noFill/>
                </a:uFill>
                <a:hlinkClick action="ppaction://hlinksldjump" r:id="rId9"/>
              </a:rPr>
              <a:t>thanks slide</a:t>
            </a:r>
            <a:r>
              <a:rPr lang="en"/>
              <a:t>, which you must keep so that proper credits for our design are given.</a:t>
            </a:r>
            <a:endParaRPr/>
          </a:p>
          <a:p>
            <a:pPr indent="-301625" lvl="0" marL="457200" rtl="0" algn="l">
              <a:spcBef>
                <a:spcPts val="0"/>
              </a:spcBef>
              <a:spcAft>
                <a:spcPts val="0"/>
              </a:spcAft>
              <a:buClr>
                <a:schemeClr val="accent6"/>
              </a:buClr>
              <a:buSzPts val="1150"/>
              <a:buAutoNum type="arabicPeriod"/>
            </a:pPr>
            <a:r>
              <a:rPr lang="en"/>
              <a:t>A </a:t>
            </a:r>
            <a:r>
              <a:rPr b="1" lang="en">
                <a:uFill>
                  <a:noFill/>
                </a:uFill>
                <a:hlinkClick action="ppaction://hlinksldjump" r:id="rId10"/>
              </a:rPr>
              <a:t>resources slide</a:t>
            </a:r>
            <a:r>
              <a:rPr lang="en"/>
              <a:t>, where you’ll find links to all the elements used in the template.</a:t>
            </a:r>
            <a:endParaRPr/>
          </a:p>
          <a:p>
            <a:pPr indent="-301625" lvl="0" marL="457200" rtl="0" algn="l">
              <a:spcBef>
                <a:spcPts val="0"/>
              </a:spcBef>
              <a:spcAft>
                <a:spcPts val="0"/>
              </a:spcAft>
              <a:buClr>
                <a:schemeClr val="accent6"/>
              </a:buClr>
              <a:buSzPts val="1150"/>
              <a:buAutoNum type="arabicPeriod"/>
            </a:pPr>
            <a:r>
              <a:rPr b="1" lang="en">
                <a:uFill>
                  <a:noFill/>
                </a:uFill>
                <a:hlinkClick action="ppaction://hlinksldjump" r:id="rId11"/>
              </a:rPr>
              <a:t>Instructions for use</a:t>
            </a:r>
            <a:r>
              <a:rPr lang="en"/>
              <a:t>.</a:t>
            </a:r>
            <a:endParaRPr/>
          </a:p>
          <a:p>
            <a:pPr indent="-301625" lvl="0" marL="457200" rtl="0" algn="l">
              <a:spcBef>
                <a:spcPts val="0"/>
              </a:spcBef>
              <a:spcAft>
                <a:spcPts val="0"/>
              </a:spcAft>
              <a:buClr>
                <a:schemeClr val="accent6"/>
              </a:buClr>
              <a:buSzPts val="1150"/>
              <a:buAutoNum type="arabicPeriod"/>
            </a:pPr>
            <a:r>
              <a:rPr lang="en"/>
              <a:t>Final slides with:</a:t>
            </a:r>
            <a:endParaRPr/>
          </a:p>
          <a:p>
            <a:pPr indent="-301625" lvl="0" marL="914400" rtl="0" algn="l">
              <a:spcBef>
                <a:spcPts val="0"/>
              </a:spcBef>
              <a:spcAft>
                <a:spcPts val="0"/>
              </a:spcAft>
              <a:buClr>
                <a:schemeClr val="accent6"/>
              </a:buClr>
              <a:buSzPts val="1150"/>
              <a:buFont typeface="Anaheim"/>
              <a:buChar char="✦"/>
            </a:pPr>
            <a:r>
              <a:rPr lang="en"/>
              <a:t>The</a:t>
            </a:r>
            <a:r>
              <a:rPr lang="en">
                <a:uFill>
                  <a:noFill/>
                </a:uFill>
                <a:hlinkClick action="ppaction://hlinksldjump" r:id="rId12"/>
              </a:rPr>
              <a:t> </a:t>
            </a:r>
            <a:r>
              <a:rPr b="1" lang="en">
                <a:uFill>
                  <a:noFill/>
                </a:uFill>
                <a:hlinkClick action="ppaction://hlinksldjump" r:id="rId13"/>
              </a:rPr>
              <a:t>fonts and colors</a:t>
            </a:r>
            <a:r>
              <a:rPr lang="en"/>
              <a:t> used in the template.</a:t>
            </a:r>
            <a:endParaRPr/>
          </a:p>
          <a:p>
            <a:pPr indent="-301625" lvl="0" marL="914400" rtl="0" algn="l">
              <a:spcBef>
                <a:spcPts val="0"/>
              </a:spcBef>
              <a:spcAft>
                <a:spcPts val="0"/>
              </a:spcAft>
              <a:buClr>
                <a:schemeClr val="accent6"/>
              </a:buClr>
              <a:buSzPts val="1150"/>
              <a:buFont typeface="Anaheim"/>
              <a:buChar char="✦"/>
            </a:pPr>
            <a:r>
              <a:rPr lang="en"/>
              <a:t>A selection of</a:t>
            </a:r>
            <a:r>
              <a:rPr b="1" lang="en"/>
              <a:t> </a:t>
            </a:r>
            <a:r>
              <a:rPr b="1" lang="en">
                <a:solidFill>
                  <a:schemeClr val="hlink"/>
                </a:solidFill>
                <a:uFill>
                  <a:noFill/>
                </a:uFill>
                <a:hlinkClick action="ppaction://hlinksldjump" r:id="rId14"/>
              </a:rPr>
              <a:t>illustrations</a:t>
            </a:r>
            <a:r>
              <a:rPr b="1" lang="en"/>
              <a:t>.</a:t>
            </a:r>
            <a:r>
              <a:rPr lang="en"/>
              <a:t> You can also customize and animate them as you wish with the online editor. Visit</a:t>
            </a:r>
            <a:r>
              <a:rPr b="1" lang="en"/>
              <a:t> </a:t>
            </a:r>
            <a:r>
              <a:rPr b="1" lang="en">
                <a:uFill>
                  <a:noFill/>
                </a:uFill>
                <a:hlinkClick r:id="rId15"/>
              </a:rPr>
              <a:t>Storyset</a:t>
            </a:r>
            <a:r>
              <a:rPr lang="en"/>
              <a:t> to find more. </a:t>
            </a:r>
            <a:endParaRPr/>
          </a:p>
          <a:p>
            <a:pPr indent="-301625" lvl="0" marL="914400" rtl="0" algn="l">
              <a:spcBef>
                <a:spcPts val="0"/>
              </a:spcBef>
              <a:spcAft>
                <a:spcPts val="0"/>
              </a:spcAft>
              <a:buClr>
                <a:schemeClr val="accent6"/>
              </a:buClr>
              <a:buSzPts val="1150"/>
              <a:buFont typeface="Anaheim"/>
              <a:buChar char="✦"/>
            </a:pPr>
            <a:r>
              <a:rPr lang="en"/>
              <a:t>More</a:t>
            </a:r>
            <a:r>
              <a:rPr lang="en">
                <a:solidFill>
                  <a:schemeClr val="hlink"/>
                </a:solidFill>
                <a:uFill>
                  <a:noFill/>
                </a:uFill>
                <a:hlinkClick action="ppaction://hlinksldjump" r:id="rId16"/>
              </a:rPr>
              <a:t> </a:t>
            </a:r>
            <a:r>
              <a:rPr b="1" lang="en">
                <a:solidFill>
                  <a:schemeClr val="hlink"/>
                </a:solidFill>
                <a:uFill>
                  <a:noFill/>
                </a:uFill>
                <a:hlinkClick action="ppaction://hlinksldjump" r:id="rId17"/>
              </a:rPr>
              <a:t>infographic resources</a:t>
            </a:r>
            <a:r>
              <a:rPr lang="en"/>
              <a:t>, whose size and color can be edited. </a:t>
            </a:r>
            <a:endParaRPr/>
          </a:p>
          <a:p>
            <a:pPr indent="-301625" lvl="0" marL="914400" rtl="0" algn="l">
              <a:spcBef>
                <a:spcPts val="0"/>
              </a:spcBef>
              <a:spcAft>
                <a:spcPts val="0"/>
              </a:spcAft>
              <a:buClr>
                <a:schemeClr val="accent6"/>
              </a:buClr>
              <a:buSzPts val="1150"/>
              <a:buFont typeface="Anaheim"/>
              <a:buChar char="✦"/>
            </a:pPr>
            <a:r>
              <a:rPr lang="en"/>
              <a:t>Sets of </a:t>
            </a:r>
            <a:r>
              <a:rPr b="1" lang="en">
                <a:solidFill>
                  <a:schemeClr val="hlink"/>
                </a:solidFill>
                <a:uFill>
                  <a:noFill/>
                </a:uFill>
                <a:hlinkClick action="ppaction://hlinksldjump" r:id="rId18"/>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0"/>
              </a:spcBef>
              <a:spcAft>
                <a:spcPts val="0"/>
              </a:spcAft>
              <a:buNone/>
            </a:pPr>
            <a:r>
              <a:rPr lang="en"/>
              <a:t>You can delete this slide when you’re done editing the presentation.</a:t>
            </a:r>
            <a:endParaRPr/>
          </a:p>
        </p:txBody>
      </p:sp>
      <p:sp>
        <p:nvSpPr>
          <p:cNvPr id="612" name="Google Shape;612;p30"/>
          <p:cNvSpPr/>
          <p:nvPr/>
        </p:nvSpPr>
        <p:spPr>
          <a:xfrm>
            <a:off x="5645501" y="665837"/>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0"/>
          <p:cNvSpPr/>
          <p:nvPr/>
        </p:nvSpPr>
        <p:spPr>
          <a:xfrm>
            <a:off x="7301713" y="856795"/>
            <a:ext cx="188786" cy="160927"/>
          </a:xfrm>
          <a:custGeom>
            <a:rect b="b" l="l" r="r" t="t"/>
            <a:pathLst>
              <a:path extrusionOk="0" h="4627" w="5428">
                <a:moveTo>
                  <a:pt x="5383" y="0"/>
                </a:moveTo>
                <a:cubicBezTo>
                  <a:pt x="1" y="445"/>
                  <a:pt x="2136" y="4626"/>
                  <a:pt x="2136" y="4626"/>
                </a:cubicBezTo>
                <a:cubicBezTo>
                  <a:pt x="2670" y="2135"/>
                  <a:pt x="5428" y="2046"/>
                  <a:pt x="5428" y="2046"/>
                </a:cubicBezTo>
                <a:lnTo>
                  <a:pt x="538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 name="Google Shape;614;p30"/>
          <p:cNvGrpSpPr/>
          <p:nvPr/>
        </p:nvGrpSpPr>
        <p:grpSpPr>
          <a:xfrm>
            <a:off x="7913300" y="2724691"/>
            <a:ext cx="286731" cy="271955"/>
            <a:chOff x="6533437" y="1332516"/>
            <a:chExt cx="286731" cy="271955"/>
          </a:xfrm>
        </p:grpSpPr>
        <p:sp>
          <p:nvSpPr>
            <p:cNvPr id="615" name="Google Shape;615;p30"/>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0"/>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 name="Google Shape;617;p30"/>
          <p:cNvSpPr/>
          <p:nvPr/>
        </p:nvSpPr>
        <p:spPr>
          <a:xfrm>
            <a:off x="9420513" y="3877750"/>
            <a:ext cx="67850" cy="83425"/>
          </a:xfrm>
          <a:custGeom>
            <a:rect b="b" l="l" r="r" t="t"/>
            <a:pathLst>
              <a:path extrusionOk="0" h="3337" w="2714">
                <a:moveTo>
                  <a:pt x="1335" y="0"/>
                </a:moveTo>
                <a:cubicBezTo>
                  <a:pt x="1290" y="801"/>
                  <a:pt x="756" y="1468"/>
                  <a:pt x="0" y="1646"/>
                </a:cubicBezTo>
                <a:cubicBezTo>
                  <a:pt x="756" y="1868"/>
                  <a:pt x="1290" y="2536"/>
                  <a:pt x="1379" y="3336"/>
                </a:cubicBezTo>
                <a:cubicBezTo>
                  <a:pt x="1424" y="2536"/>
                  <a:pt x="1957" y="1868"/>
                  <a:pt x="2714" y="1646"/>
                </a:cubicBezTo>
                <a:cubicBezTo>
                  <a:pt x="1957" y="1424"/>
                  <a:pt x="1424" y="756"/>
                  <a:pt x="13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0"/>
          <p:cNvSpPr/>
          <p:nvPr/>
        </p:nvSpPr>
        <p:spPr>
          <a:xfrm>
            <a:off x="5345575" y="409300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 name="Google Shape;619;p30"/>
          <p:cNvGrpSpPr/>
          <p:nvPr/>
        </p:nvGrpSpPr>
        <p:grpSpPr>
          <a:xfrm>
            <a:off x="677931" y="3308523"/>
            <a:ext cx="194040" cy="194235"/>
            <a:chOff x="6935893" y="2355798"/>
            <a:chExt cx="194040" cy="194235"/>
          </a:xfrm>
        </p:grpSpPr>
        <p:sp>
          <p:nvSpPr>
            <p:cNvPr id="620" name="Google Shape;620;p30"/>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0"/>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 name="Shape 625"/>
        <p:cNvGrpSpPr/>
        <p:nvPr/>
      </p:nvGrpSpPr>
      <p:grpSpPr>
        <a:xfrm>
          <a:off x="0" y="0"/>
          <a:ext cx="0" cy="0"/>
          <a:chOff x="0" y="0"/>
          <a:chExt cx="0" cy="0"/>
        </a:xfrm>
      </p:grpSpPr>
      <p:sp>
        <p:nvSpPr>
          <p:cNvPr id="626" name="Google Shape;626;p31"/>
          <p:cNvSpPr txBox="1"/>
          <p:nvPr>
            <p:ph type="title"/>
          </p:nvPr>
        </p:nvSpPr>
        <p:spPr>
          <a:xfrm>
            <a:off x="720000" y="1664475"/>
            <a:ext cx="21648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627" name="Google Shape;627;p31"/>
          <p:cNvSpPr txBox="1"/>
          <p:nvPr>
            <p:ph idx="2" type="title"/>
          </p:nvPr>
        </p:nvSpPr>
        <p:spPr>
          <a:xfrm>
            <a:off x="720000" y="1282013"/>
            <a:ext cx="1275300" cy="47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400">
                <a:solidFill>
                  <a:schemeClr val="dk2"/>
                </a:solidFill>
              </a:rPr>
              <a:t>01</a:t>
            </a:r>
            <a:endParaRPr sz="3400">
              <a:solidFill>
                <a:schemeClr val="dk2"/>
              </a:solidFill>
            </a:endParaRPr>
          </a:p>
        </p:txBody>
      </p:sp>
      <p:sp>
        <p:nvSpPr>
          <p:cNvPr id="628" name="Google Shape;628;p31"/>
          <p:cNvSpPr txBox="1"/>
          <p:nvPr>
            <p:ph idx="1" type="subTitle"/>
          </p:nvPr>
        </p:nvSpPr>
        <p:spPr>
          <a:xfrm>
            <a:off x="720000" y="2127936"/>
            <a:ext cx="2164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Describe the topic of the section here</a:t>
            </a:r>
            <a:endParaRPr/>
          </a:p>
        </p:txBody>
      </p:sp>
      <p:sp>
        <p:nvSpPr>
          <p:cNvPr id="629" name="Google Shape;629;p31"/>
          <p:cNvSpPr txBox="1"/>
          <p:nvPr>
            <p:ph idx="3" type="title"/>
          </p:nvPr>
        </p:nvSpPr>
        <p:spPr>
          <a:xfrm>
            <a:off x="3403800" y="1664475"/>
            <a:ext cx="21648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630" name="Google Shape;630;p31"/>
          <p:cNvSpPr txBox="1"/>
          <p:nvPr>
            <p:ph idx="4" type="title"/>
          </p:nvPr>
        </p:nvSpPr>
        <p:spPr>
          <a:xfrm>
            <a:off x="3403800" y="1282013"/>
            <a:ext cx="1275300" cy="47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400">
                <a:solidFill>
                  <a:schemeClr val="accent1"/>
                </a:solidFill>
              </a:rPr>
              <a:t>02</a:t>
            </a:r>
            <a:endParaRPr sz="3400">
              <a:solidFill>
                <a:schemeClr val="accent1"/>
              </a:solidFill>
            </a:endParaRPr>
          </a:p>
        </p:txBody>
      </p:sp>
      <p:sp>
        <p:nvSpPr>
          <p:cNvPr id="631" name="Google Shape;631;p31"/>
          <p:cNvSpPr txBox="1"/>
          <p:nvPr>
            <p:ph idx="5" type="subTitle"/>
          </p:nvPr>
        </p:nvSpPr>
        <p:spPr>
          <a:xfrm>
            <a:off x="3403800" y="2127936"/>
            <a:ext cx="2164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Describe the topic of the section here</a:t>
            </a:r>
            <a:endParaRPr/>
          </a:p>
        </p:txBody>
      </p:sp>
      <p:sp>
        <p:nvSpPr>
          <p:cNvPr id="632" name="Google Shape;632;p31"/>
          <p:cNvSpPr txBox="1"/>
          <p:nvPr>
            <p:ph idx="6" type="title"/>
          </p:nvPr>
        </p:nvSpPr>
        <p:spPr>
          <a:xfrm>
            <a:off x="3403800" y="3305675"/>
            <a:ext cx="21648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633" name="Google Shape;633;p31"/>
          <p:cNvSpPr txBox="1"/>
          <p:nvPr>
            <p:ph idx="7" type="title"/>
          </p:nvPr>
        </p:nvSpPr>
        <p:spPr>
          <a:xfrm>
            <a:off x="3403800" y="2923250"/>
            <a:ext cx="1275300" cy="47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400">
                <a:solidFill>
                  <a:schemeClr val="accent4"/>
                </a:solidFill>
              </a:rPr>
              <a:t>04</a:t>
            </a:r>
            <a:endParaRPr sz="3400">
              <a:solidFill>
                <a:schemeClr val="accent4"/>
              </a:solidFill>
            </a:endParaRPr>
          </a:p>
        </p:txBody>
      </p:sp>
      <p:sp>
        <p:nvSpPr>
          <p:cNvPr id="634" name="Google Shape;634;p31"/>
          <p:cNvSpPr txBox="1"/>
          <p:nvPr>
            <p:ph idx="8" type="subTitle"/>
          </p:nvPr>
        </p:nvSpPr>
        <p:spPr>
          <a:xfrm>
            <a:off x="3403800" y="3769136"/>
            <a:ext cx="2164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Describe the topic of the section here</a:t>
            </a:r>
            <a:endParaRPr/>
          </a:p>
        </p:txBody>
      </p:sp>
      <p:sp>
        <p:nvSpPr>
          <p:cNvPr id="635" name="Google Shape;635;p31"/>
          <p:cNvSpPr txBox="1"/>
          <p:nvPr>
            <p:ph idx="9" type="title"/>
          </p:nvPr>
        </p:nvSpPr>
        <p:spPr>
          <a:xfrm>
            <a:off x="720000" y="3305675"/>
            <a:ext cx="21648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636" name="Google Shape;636;p31"/>
          <p:cNvSpPr txBox="1"/>
          <p:nvPr>
            <p:ph idx="13" type="title"/>
          </p:nvPr>
        </p:nvSpPr>
        <p:spPr>
          <a:xfrm>
            <a:off x="720000" y="2923250"/>
            <a:ext cx="1275300" cy="47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400">
                <a:solidFill>
                  <a:schemeClr val="accent2"/>
                </a:solidFill>
              </a:rPr>
              <a:t>03</a:t>
            </a:r>
            <a:endParaRPr sz="3400">
              <a:solidFill>
                <a:schemeClr val="accent2"/>
              </a:solidFill>
            </a:endParaRPr>
          </a:p>
        </p:txBody>
      </p:sp>
      <p:sp>
        <p:nvSpPr>
          <p:cNvPr id="637" name="Google Shape;637;p31"/>
          <p:cNvSpPr txBox="1"/>
          <p:nvPr>
            <p:ph idx="14" type="subTitle"/>
          </p:nvPr>
        </p:nvSpPr>
        <p:spPr>
          <a:xfrm>
            <a:off x="720000" y="3769136"/>
            <a:ext cx="21648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Describe the topic of the section here</a:t>
            </a:r>
            <a:endParaRPr/>
          </a:p>
        </p:txBody>
      </p:sp>
      <p:sp>
        <p:nvSpPr>
          <p:cNvPr id="638" name="Google Shape;638;p31"/>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 of </a:t>
            </a:r>
            <a:r>
              <a:rPr lang="en">
                <a:solidFill>
                  <a:schemeClr val="lt1"/>
                </a:solidFill>
              </a:rPr>
              <a:t>contents</a:t>
            </a:r>
            <a:endParaRPr>
              <a:solidFill>
                <a:schemeClr val="lt1"/>
              </a:solidFill>
            </a:endParaRPr>
          </a:p>
        </p:txBody>
      </p:sp>
      <p:sp>
        <p:nvSpPr>
          <p:cNvPr id="639" name="Google Shape;639;p31"/>
          <p:cNvSpPr/>
          <p:nvPr/>
        </p:nvSpPr>
        <p:spPr>
          <a:xfrm>
            <a:off x="5314825" y="3110457"/>
            <a:ext cx="188786" cy="160927"/>
          </a:xfrm>
          <a:custGeom>
            <a:rect b="b" l="l" r="r" t="t"/>
            <a:pathLst>
              <a:path extrusionOk="0" h="4627" w="5428">
                <a:moveTo>
                  <a:pt x="5383" y="0"/>
                </a:moveTo>
                <a:cubicBezTo>
                  <a:pt x="1" y="445"/>
                  <a:pt x="2136" y="4626"/>
                  <a:pt x="2136" y="4626"/>
                </a:cubicBezTo>
                <a:cubicBezTo>
                  <a:pt x="2670" y="2135"/>
                  <a:pt x="5428" y="2046"/>
                  <a:pt x="5428" y="2046"/>
                </a:cubicBezTo>
                <a:lnTo>
                  <a:pt x="538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1"/>
          <p:cNvSpPr/>
          <p:nvPr/>
        </p:nvSpPr>
        <p:spPr>
          <a:xfrm>
            <a:off x="4765425" y="1152645"/>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1"/>
          <p:cNvSpPr/>
          <p:nvPr/>
        </p:nvSpPr>
        <p:spPr>
          <a:xfrm>
            <a:off x="7750425" y="2422213"/>
            <a:ext cx="111225" cy="136800"/>
          </a:xfrm>
          <a:custGeom>
            <a:rect b="b" l="l" r="r" t="t"/>
            <a:pathLst>
              <a:path extrusionOk="0" h="5472" w="4449">
                <a:moveTo>
                  <a:pt x="2225" y="1"/>
                </a:moveTo>
                <a:cubicBezTo>
                  <a:pt x="2136" y="1335"/>
                  <a:pt x="1246" y="2403"/>
                  <a:pt x="0" y="2759"/>
                </a:cubicBezTo>
                <a:cubicBezTo>
                  <a:pt x="1246" y="3114"/>
                  <a:pt x="2136" y="4182"/>
                  <a:pt x="2225" y="5472"/>
                </a:cubicBezTo>
                <a:cubicBezTo>
                  <a:pt x="2314" y="4182"/>
                  <a:pt x="3203" y="3070"/>
                  <a:pt x="4449" y="2714"/>
                </a:cubicBezTo>
                <a:cubicBezTo>
                  <a:pt x="3203" y="2403"/>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1"/>
          <p:cNvSpPr/>
          <p:nvPr/>
        </p:nvSpPr>
        <p:spPr>
          <a:xfrm>
            <a:off x="2787325" y="1581050"/>
            <a:ext cx="67850" cy="83425"/>
          </a:xfrm>
          <a:custGeom>
            <a:rect b="b" l="l" r="r" t="t"/>
            <a:pathLst>
              <a:path extrusionOk="0" h="3337" w="2714">
                <a:moveTo>
                  <a:pt x="1335" y="0"/>
                </a:moveTo>
                <a:cubicBezTo>
                  <a:pt x="1290" y="801"/>
                  <a:pt x="756" y="1468"/>
                  <a:pt x="0" y="1646"/>
                </a:cubicBezTo>
                <a:cubicBezTo>
                  <a:pt x="756" y="1868"/>
                  <a:pt x="1290" y="2536"/>
                  <a:pt x="1379" y="3336"/>
                </a:cubicBezTo>
                <a:cubicBezTo>
                  <a:pt x="1424" y="2536"/>
                  <a:pt x="1957" y="1868"/>
                  <a:pt x="2714" y="1646"/>
                </a:cubicBezTo>
                <a:cubicBezTo>
                  <a:pt x="1957" y="1424"/>
                  <a:pt x="1424" y="756"/>
                  <a:pt x="13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1"/>
          <p:cNvSpPr/>
          <p:nvPr/>
        </p:nvSpPr>
        <p:spPr>
          <a:xfrm>
            <a:off x="5074088" y="40628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 name="Google Shape;644;p31"/>
          <p:cNvGrpSpPr/>
          <p:nvPr/>
        </p:nvGrpSpPr>
        <p:grpSpPr>
          <a:xfrm rot="802350">
            <a:off x="5730687" y="2026102"/>
            <a:ext cx="1275272" cy="1470372"/>
            <a:chOff x="436050" y="3208325"/>
            <a:chExt cx="662800" cy="764200"/>
          </a:xfrm>
        </p:grpSpPr>
        <p:sp>
          <p:nvSpPr>
            <p:cNvPr id="645" name="Google Shape;645;p31"/>
            <p:cNvSpPr/>
            <p:nvPr/>
          </p:nvSpPr>
          <p:spPr>
            <a:xfrm>
              <a:off x="437175" y="3208325"/>
              <a:ext cx="661675" cy="764200"/>
            </a:xfrm>
            <a:custGeom>
              <a:rect b="b" l="l" r="r" t="t"/>
              <a:pathLst>
                <a:path extrusionOk="0" h="30568" w="26467">
                  <a:moveTo>
                    <a:pt x="2224" y="0"/>
                  </a:moveTo>
                  <a:lnTo>
                    <a:pt x="1112" y="890"/>
                  </a:lnTo>
                  <a:lnTo>
                    <a:pt x="0" y="1735"/>
                  </a:lnTo>
                  <a:cubicBezTo>
                    <a:pt x="0" y="1735"/>
                    <a:pt x="4626" y="7473"/>
                    <a:pt x="4715" y="10587"/>
                  </a:cubicBezTo>
                  <a:cubicBezTo>
                    <a:pt x="4804" y="13656"/>
                    <a:pt x="4893" y="14590"/>
                    <a:pt x="8941" y="19706"/>
                  </a:cubicBezTo>
                  <a:cubicBezTo>
                    <a:pt x="12902" y="24711"/>
                    <a:pt x="17160" y="30568"/>
                    <a:pt x="18092" y="30568"/>
                  </a:cubicBezTo>
                  <a:cubicBezTo>
                    <a:pt x="18113" y="30568"/>
                    <a:pt x="18131" y="30565"/>
                    <a:pt x="18149" y="30559"/>
                  </a:cubicBezTo>
                  <a:cubicBezTo>
                    <a:pt x="18994" y="30292"/>
                    <a:pt x="20551" y="28958"/>
                    <a:pt x="22241" y="27668"/>
                  </a:cubicBezTo>
                  <a:cubicBezTo>
                    <a:pt x="23931" y="26333"/>
                    <a:pt x="25533" y="25088"/>
                    <a:pt x="26022" y="24376"/>
                  </a:cubicBezTo>
                  <a:cubicBezTo>
                    <a:pt x="26467" y="23620"/>
                    <a:pt x="21618" y="18015"/>
                    <a:pt x="17615" y="12900"/>
                  </a:cubicBezTo>
                  <a:cubicBezTo>
                    <a:pt x="13567" y="7785"/>
                    <a:pt x="12722" y="7429"/>
                    <a:pt x="9697" y="6673"/>
                  </a:cubicBezTo>
                  <a:cubicBezTo>
                    <a:pt x="6717" y="5872"/>
                    <a:pt x="2224" y="0"/>
                    <a:pt x="2224"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1"/>
            <p:cNvSpPr/>
            <p:nvPr/>
          </p:nvSpPr>
          <p:spPr>
            <a:xfrm>
              <a:off x="437175" y="3208325"/>
              <a:ext cx="360325" cy="393800"/>
            </a:xfrm>
            <a:custGeom>
              <a:rect b="b" l="l" r="r" t="t"/>
              <a:pathLst>
                <a:path extrusionOk="0" h="15752" w="14413">
                  <a:moveTo>
                    <a:pt x="2224" y="0"/>
                  </a:moveTo>
                  <a:lnTo>
                    <a:pt x="1112" y="890"/>
                  </a:lnTo>
                  <a:lnTo>
                    <a:pt x="0" y="1735"/>
                  </a:lnTo>
                  <a:cubicBezTo>
                    <a:pt x="0" y="1735"/>
                    <a:pt x="4626" y="7473"/>
                    <a:pt x="4715" y="10587"/>
                  </a:cubicBezTo>
                  <a:cubicBezTo>
                    <a:pt x="4760" y="12633"/>
                    <a:pt x="4849" y="13745"/>
                    <a:pt x="6050" y="15747"/>
                  </a:cubicBezTo>
                  <a:cubicBezTo>
                    <a:pt x="6142" y="15750"/>
                    <a:pt x="6235" y="15751"/>
                    <a:pt x="6327" y="15751"/>
                  </a:cubicBezTo>
                  <a:cubicBezTo>
                    <a:pt x="10257" y="15751"/>
                    <a:pt x="13630" y="12988"/>
                    <a:pt x="14412" y="9164"/>
                  </a:cubicBezTo>
                  <a:cubicBezTo>
                    <a:pt x="12722" y="7473"/>
                    <a:pt x="11699" y="7162"/>
                    <a:pt x="9697" y="6628"/>
                  </a:cubicBezTo>
                  <a:cubicBezTo>
                    <a:pt x="6717" y="5827"/>
                    <a:pt x="2224" y="0"/>
                    <a:pt x="2224"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1"/>
            <p:cNvSpPr/>
            <p:nvPr/>
          </p:nvSpPr>
          <p:spPr>
            <a:xfrm>
              <a:off x="436050" y="3208325"/>
              <a:ext cx="114575" cy="116775"/>
            </a:xfrm>
            <a:custGeom>
              <a:rect b="b" l="l" r="r" t="t"/>
              <a:pathLst>
                <a:path extrusionOk="0" h="4671" w="4583">
                  <a:moveTo>
                    <a:pt x="2225" y="0"/>
                  </a:moveTo>
                  <a:lnTo>
                    <a:pt x="1113" y="890"/>
                  </a:lnTo>
                  <a:lnTo>
                    <a:pt x="1" y="1735"/>
                  </a:lnTo>
                  <a:cubicBezTo>
                    <a:pt x="1" y="1735"/>
                    <a:pt x="1024" y="3025"/>
                    <a:pt x="2136" y="4671"/>
                  </a:cubicBezTo>
                  <a:cubicBezTo>
                    <a:pt x="2625" y="4493"/>
                    <a:pt x="3114" y="4271"/>
                    <a:pt x="3559" y="3915"/>
                  </a:cubicBezTo>
                  <a:cubicBezTo>
                    <a:pt x="3960" y="3603"/>
                    <a:pt x="4315" y="3203"/>
                    <a:pt x="4582" y="2758"/>
                  </a:cubicBezTo>
                  <a:cubicBezTo>
                    <a:pt x="3203" y="1290"/>
                    <a:pt x="2225" y="0"/>
                    <a:pt x="2225"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1"/>
            <p:cNvSpPr/>
            <p:nvPr/>
          </p:nvSpPr>
          <p:spPr>
            <a:xfrm>
              <a:off x="480525" y="3268650"/>
              <a:ext cx="79975" cy="64250"/>
            </a:xfrm>
            <a:custGeom>
              <a:rect b="b" l="l" r="r" t="t"/>
              <a:pathLst>
                <a:path extrusionOk="0" h="2570" w="3199">
                  <a:moveTo>
                    <a:pt x="2798" y="1"/>
                  </a:moveTo>
                  <a:cubicBezTo>
                    <a:pt x="2679" y="1"/>
                    <a:pt x="2558" y="64"/>
                    <a:pt x="2492" y="212"/>
                  </a:cubicBezTo>
                  <a:cubicBezTo>
                    <a:pt x="2181" y="835"/>
                    <a:pt x="1691" y="1324"/>
                    <a:pt x="1069" y="1635"/>
                  </a:cubicBezTo>
                  <a:cubicBezTo>
                    <a:pt x="891" y="1724"/>
                    <a:pt x="713" y="1813"/>
                    <a:pt x="535" y="1902"/>
                  </a:cubicBezTo>
                  <a:lnTo>
                    <a:pt x="357" y="1902"/>
                  </a:lnTo>
                  <a:cubicBezTo>
                    <a:pt x="1" y="1991"/>
                    <a:pt x="45" y="2525"/>
                    <a:pt x="446" y="2525"/>
                  </a:cubicBezTo>
                  <a:lnTo>
                    <a:pt x="401" y="2569"/>
                  </a:lnTo>
                  <a:cubicBezTo>
                    <a:pt x="757" y="2480"/>
                    <a:pt x="1069" y="2391"/>
                    <a:pt x="1380" y="2213"/>
                  </a:cubicBezTo>
                  <a:cubicBezTo>
                    <a:pt x="2136" y="1769"/>
                    <a:pt x="2714" y="1190"/>
                    <a:pt x="3115" y="434"/>
                  </a:cubicBezTo>
                  <a:cubicBezTo>
                    <a:pt x="3199" y="182"/>
                    <a:pt x="3001" y="1"/>
                    <a:pt x="2798"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1"/>
            <p:cNvSpPr/>
            <p:nvPr/>
          </p:nvSpPr>
          <p:spPr>
            <a:xfrm>
              <a:off x="559500" y="3392925"/>
              <a:ext cx="238000" cy="209200"/>
            </a:xfrm>
            <a:custGeom>
              <a:rect b="b" l="l" r="r" t="t"/>
              <a:pathLst>
                <a:path extrusionOk="0" h="8368" w="9520">
                  <a:moveTo>
                    <a:pt x="7073" y="0"/>
                  </a:moveTo>
                  <a:cubicBezTo>
                    <a:pt x="6539" y="1513"/>
                    <a:pt x="5649" y="2847"/>
                    <a:pt x="4404" y="3826"/>
                  </a:cubicBezTo>
                  <a:cubicBezTo>
                    <a:pt x="3114" y="4804"/>
                    <a:pt x="1602" y="5427"/>
                    <a:pt x="0" y="5561"/>
                  </a:cubicBezTo>
                  <a:cubicBezTo>
                    <a:pt x="223" y="6539"/>
                    <a:pt x="623" y="7473"/>
                    <a:pt x="1157" y="8363"/>
                  </a:cubicBezTo>
                  <a:cubicBezTo>
                    <a:pt x="1249" y="8366"/>
                    <a:pt x="1342" y="8367"/>
                    <a:pt x="1434" y="8367"/>
                  </a:cubicBezTo>
                  <a:cubicBezTo>
                    <a:pt x="5364" y="8367"/>
                    <a:pt x="8737" y="5604"/>
                    <a:pt x="9519" y="1780"/>
                  </a:cubicBezTo>
                  <a:cubicBezTo>
                    <a:pt x="8808" y="1023"/>
                    <a:pt x="7962" y="401"/>
                    <a:pt x="7073"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1"/>
            <p:cNvSpPr/>
            <p:nvPr/>
          </p:nvSpPr>
          <p:spPr>
            <a:xfrm>
              <a:off x="637325" y="3466800"/>
              <a:ext cx="122350" cy="118575"/>
            </a:xfrm>
            <a:custGeom>
              <a:rect b="b" l="l" r="r" t="t"/>
              <a:pathLst>
                <a:path extrusionOk="0" h="4743" w="4894">
                  <a:moveTo>
                    <a:pt x="1705" y="0"/>
                  </a:moveTo>
                  <a:cubicBezTo>
                    <a:pt x="1368" y="0"/>
                    <a:pt x="1056" y="95"/>
                    <a:pt x="802" y="292"/>
                  </a:cubicBezTo>
                  <a:cubicBezTo>
                    <a:pt x="1" y="915"/>
                    <a:pt x="45" y="2383"/>
                    <a:pt x="980" y="3540"/>
                  </a:cubicBezTo>
                  <a:cubicBezTo>
                    <a:pt x="1584" y="4295"/>
                    <a:pt x="2414" y="4743"/>
                    <a:pt x="3136" y="4743"/>
                  </a:cubicBezTo>
                  <a:cubicBezTo>
                    <a:pt x="3476" y="4743"/>
                    <a:pt x="3792" y="4643"/>
                    <a:pt x="4049" y="4429"/>
                  </a:cubicBezTo>
                  <a:cubicBezTo>
                    <a:pt x="4894" y="3807"/>
                    <a:pt x="4805" y="2339"/>
                    <a:pt x="3871" y="1227"/>
                  </a:cubicBezTo>
                  <a:cubicBezTo>
                    <a:pt x="3264" y="437"/>
                    <a:pt x="2429" y="0"/>
                    <a:pt x="1705"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1"/>
            <p:cNvSpPr/>
            <p:nvPr/>
          </p:nvSpPr>
          <p:spPr>
            <a:xfrm>
              <a:off x="701825" y="3583075"/>
              <a:ext cx="325850" cy="306950"/>
            </a:xfrm>
            <a:custGeom>
              <a:rect b="b" l="l" r="r" t="t"/>
              <a:pathLst>
                <a:path extrusionOk="0" h="12278" w="13034">
                  <a:moveTo>
                    <a:pt x="8675" y="1"/>
                  </a:moveTo>
                  <a:cubicBezTo>
                    <a:pt x="5027" y="1068"/>
                    <a:pt x="1914" y="3515"/>
                    <a:pt x="1" y="6762"/>
                  </a:cubicBezTo>
                  <a:cubicBezTo>
                    <a:pt x="1513" y="8763"/>
                    <a:pt x="3026" y="10721"/>
                    <a:pt x="4271" y="12278"/>
                  </a:cubicBezTo>
                  <a:cubicBezTo>
                    <a:pt x="7963" y="11165"/>
                    <a:pt x="11077" y="8719"/>
                    <a:pt x="13034" y="5427"/>
                  </a:cubicBezTo>
                  <a:cubicBezTo>
                    <a:pt x="11788" y="3826"/>
                    <a:pt x="10232" y="1958"/>
                    <a:pt x="8675"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31"/>
          <p:cNvGrpSpPr/>
          <p:nvPr/>
        </p:nvGrpSpPr>
        <p:grpSpPr>
          <a:xfrm rot="-1301786">
            <a:off x="6932835" y="2910169"/>
            <a:ext cx="1148910" cy="1470357"/>
            <a:chOff x="1326800" y="3364000"/>
            <a:chExt cx="616100" cy="788475"/>
          </a:xfrm>
        </p:grpSpPr>
        <p:sp>
          <p:nvSpPr>
            <p:cNvPr id="653" name="Google Shape;653;p31"/>
            <p:cNvSpPr/>
            <p:nvPr/>
          </p:nvSpPr>
          <p:spPr>
            <a:xfrm>
              <a:off x="1326800" y="3364000"/>
              <a:ext cx="462625" cy="697275"/>
            </a:xfrm>
            <a:custGeom>
              <a:rect b="b" l="l" r="r" t="t"/>
              <a:pathLst>
                <a:path extrusionOk="0" h="27891" w="18505">
                  <a:moveTo>
                    <a:pt x="13389" y="1"/>
                  </a:moveTo>
                  <a:cubicBezTo>
                    <a:pt x="12589" y="1024"/>
                    <a:pt x="11877" y="2136"/>
                    <a:pt x="11299" y="3337"/>
                  </a:cubicBezTo>
                  <a:cubicBezTo>
                    <a:pt x="9475" y="6940"/>
                    <a:pt x="9075" y="10498"/>
                    <a:pt x="10276" y="11699"/>
                  </a:cubicBezTo>
                  <a:lnTo>
                    <a:pt x="3959" y="24332"/>
                  </a:lnTo>
                  <a:cubicBezTo>
                    <a:pt x="3314" y="24065"/>
                    <a:pt x="2636" y="23932"/>
                    <a:pt x="1963" y="23932"/>
                  </a:cubicBezTo>
                  <a:cubicBezTo>
                    <a:pt x="1290" y="23932"/>
                    <a:pt x="623" y="24065"/>
                    <a:pt x="1" y="24332"/>
                  </a:cubicBezTo>
                  <a:lnTo>
                    <a:pt x="7118" y="27891"/>
                  </a:lnTo>
                  <a:cubicBezTo>
                    <a:pt x="6806" y="26556"/>
                    <a:pt x="5917" y="25400"/>
                    <a:pt x="4716" y="24732"/>
                  </a:cubicBezTo>
                  <a:lnTo>
                    <a:pt x="11032" y="12100"/>
                  </a:lnTo>
                  <a:cubicBezTo>
                    <a:pt x="11103" y="12109"/>
                    <a:pt x="11176" y="12114"/>
                    <a:pt x="11250" y="12114"/>
                  </a:cubicBezTo>
                  <a:cubicBezTo>
                    <a:pt x="12939" y="12114"/>
                    <a:pt x="15381" y="9722"/>
                    <a:pt x="17170" y="6228"/>
                  </a:cubicBezTo>
                  <a:cubicBezTo>
                    <a:pt x="17749" y="5072"/>
                    <a:pt x="18194" y="3826"/>
                    <a:pt x="18505" y="2581"/>
                  </a:cubicBezTo>
                  <a:lnTo>
                    <a:pt x="13389"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1"/>
            <p:cNvSpPr/>
            <p:nvPr/>
          </p:nvSpPr>
          <p:spPr>
            <a:xfrm>
              <a:off x="1572550" y="3396250"/>
              <a:ext cx="191300" cy="244125"/>
            </a:xfrm>
            <a:custGeom>
              <a:rect b="b" l="l" r="r" t="t"/>
              <a:pathLst>
                <a:path extrusionOk="0" h="9765" w="7652">
                  <a:moveTo>
                    <a:pt x="3515" y="1"/>
                  </a:moveTo>
                  <a:cubicBezTo>
                    <a:pt x="2848" y="801"/>
                    <a:pt x="2270" y="1691"/>
                    <a:pt x="1825" y="2670"/>
                  </a:cubicBezTo>
                  <a:cubicBezTo>
                    <a:pt x="223" y="5872"/>
                    <a:pt x="1" y="8986"/>
                    <a:pt x="1246" y="9653"/>
                  </a:cubicBezTo>
                  <a:cubicBezTo>
                    <a:pt x="1402" y="9728"/>
                    <a:pt x="1574" y="9765"/>
                    <a:pt x="1759" y="9765"/>
                  </a:cubicBezTo>
                  <a:cubicBezTo>
                    <a:pt x="3105" y="9765"/>
                    <a:pt x="5132" y="7843"/>
                    <a:pt x="6540" y="5027"/>
                  </a:cubicBezTo>
                  <a:cubicBezTo>
                    <a:pt x="6985" y="4049"/>
                    <a:pt x="7385" y="3070"/>
                    <a:pt x="7652" y="2047"/>
                  </a:cubicBezTo>
                  <a:lnTo>
                    <a:pt x="3515"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1"/>
            <p:cNvSpPr/>
            <p:nvPr/>
          </p:nvSpPr>
          <p:spPr>
            <a:xfrm>
              <a:off x="1645225" y="3512150"/>
              <a:ext cx="19300" cy="15100"/>
            </a:xfrm>
            <a:custGeom>
              <a:rect b="b" l="l" r="r" t="t"/>
              <a:pathLst>
                <a:path extrusionOk="0" h="604" w="772">
                  <a:moveTo>
                    <a:pt x="376" y="1"/>
                  </a:moveTo>
                  <a:cubicBezTo>
                    <a:pt x="277" y="1"/>
                    <a:pt x="178" y="50"/>
                    <a:pt x="119" y="169"/>
                  </a:cubicBezTo>
                  <a:cubicBezTo>
                    <a:pt x="0" y="406"/>
                    <a:pt x="198" y="604"/>
                    <a:pt x="395" y="604"/>
                  </a:cubicBezTo>
                  <a:cubicBezTo>
                    <a:pt x="494" y="604"/>
                    <a:pt x="593" y="554"/>
                    <a:pt x="652" y="436"/>
                  </a:cubicBezTo>
                  <a:cubicBezTo>
                    <a:pt x="771" y="198"/>
                    <a:pt x="573" y="1"/>
                    <a:pt x="376"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1"/>
            <p:cNvSpPr/>
            <p:nvPr/>
          </p:nvSpPr>
          <p:spPr>
            <a:xfrm>
              <a:off x="1602575" y="3571550"/>
              <a:ext cx="16725" cy="14900"/>
            </a:xfrm>
            <a:custGeom>
              <a:rect b="b" l="l" r="r" t="t"/>
              <a:pathLst>
                <a:path extrusionOk="0" h="596" w="669">
                  <a:moveTo>
                    <a:pt x="359" y="0"/>
                  </a:moveTo>
                  <a:cubicBezTo>
                    <a:pt x="232" y="0"/>
                    <a:pt x="123" y="50"/>
                    <a:pt x="90" y="150"/>
                  </a:cubicBezTo>
                  <a:cubicBezTo>
                    <a:pt x="1" y="328"/>
                    <a:pt x="45" y="506"/>
                    <a:pt x="223" y="551"/>
                  </a:cubicBezTo>
                  <a:cubicBezTo>
                    <a:pt x="268" y="580"/>
                    <a:pt x="317" y="595"/>
                    <a:pt x="365" y="595"/>
                  </a:cubicBezTo>
                  <a:cubicBezTo>
                    <a:pt x="461" y="595"/>
                    <a:pt x="550" y="536"/>
                    <a:pt x="579" y="417"/>
                  </a:cubicBezTo>
                  <a:cubicBezTo>
                    <a:pt x="668" y="284"/>
                    <a:pt x="624" y="106"/>
                    <a:pt x="490" y="17"/>
                  </a:cubicBezTo>
                  <a:cubicBezTo>
                    <a:pt x="446" y="6"/>
                    <a:pt x="401" y="0"/>
                    <a:pt x="35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1"/>
            <p:cNvSpPr/>
            <p:nvPr/>
          </p:nvSpPr>
          <p:spPr>
            <a:xfrm>
              <a:off x="1660425" y="3559975"/>
              <a:ext cx="18550" cy="15100"/>
            </a:xfrm>
            <a:custGeom>
              <a:rect b="b" l="l" r="r" t="t"/>
              <a:pathLst>
                <a:path extrusionOk="0" h="604" w="742">
                  <a:moveTo>
                    <a:pt x="346" y="0"/>
                  </a:moveTo>
                  <a:cubicBezTo>
                    <a:pt x="247" y="0"/>
                    <a:pt x="148" y="50"/>
                    <a:pt x="89" y="168"/>
                  </a:cubicBezTo>
                  <a:cubicBezTo>
                    <a:pt x="0" y="406"/>
                    <a:pt x="188" y="603"/>
                    <a:pt x="376" y="603"/>
                  </a:cubicBezTo>
                  <a:cubicBezTo>
                    <a:pt x="470" y="603"/>
                    <a:pt x="563" y="554"/>
                    <a:pt x="623" y="435"/>
                  </a:cubicBezTo>
                  <a:cubicBezTo>
                    <a:pt x="741" y="198"/>
                    <a:pt x="544" y="0"/>
                    <a:pt x="346"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1"/>
            <p:cNvSpPr/>
            <p:nvPr/>
          </p:nvSpPr>
          <p:spPr>
            <a:xfrm>
              <a:off x="1326800" y="3548600"/>
              <a:ext cx="616100" cy="603875"/>
            </a:xfrm>
            <a:custGeom>
              <a:rect b="b" l="l" r="r" t="t"/>
              <a:pathLst>
                <a:path extrusionOk="0" h="24155" w="24644">
                  <a:moveTo>
                    <a:pt x="20684" y="1"/>
                  </a:moveTo>
                  <a:cubicBezTo>
                    <a:pt x="19572" y="712"/>
                    <a:pt x="18549" y="1513"/>
                    <a:pt x="17615" y="2403"/>
                  </a:cubicBezTo>
                  <a:cubicBezTo>
                    <a:pt x="14679" y="5250"/>
                    <a:pt x="13123" y="8452"/>
                    <a:pt x="13834" y="9965"/>
                  </a:cubicBezTo>
                  <a:lnTo>
                    <a:pt x="3737" y="19750"/>
                  </a:lnTo>
                  <a:cubicBezTo>
                    <a:pt x="2793" y="18889"/>
                    <a:pt x="1585" y="18406"/>
                    <a:pt x="321" y="18406"/>
                  </a:cubicBezTo>
                  <a:cubicBezTo>
                    <a:pt x="214" y="18406"/>
                    <a:pt x="108" y="18409"/>
                    <a:pt x="1" y="18416"/>
                  </a:cubicBezTo>
                  <a:lnTo>
                    <a:pt x="5561" y="24154"/>
                  </a:lnTo>
                  <a:cubicBezTo>
                    <a:pt x="5650" y="22775"/>
                    <a:pt x="5205" y="21441"/>
                    <a:pt x="4271" y="20418"/>
                  </a:cubicBezTo>
                  <a:lnTo>
                    <a:pt x="14457" y="10587"/>
                  </a:lnTo>
                  <a:cubicBezTo>
                    <a:pt x="14730" y="10736"/>
                    <a:pt x="15067" y="10808"/>
                    <a:pt x="15453" y="10808"/>
                  </a:cubicBezTo>
                  <a:cubicBezTo>
                    <a:pt x="17139" y="10808"/>
                    <a:pt x="19763" y="9434"/>
                    <a:pt x="22152" y="7118"/>
                  </a:cubicBezTo>
                  <a:cubicBezTo>
                    <a:pt x="23086" y="6228"/>
                    <a:pt x="23932" y="5205"/>
                    <a:pt x="24643" y="4137"/>
                  </a:cubicBezTo>
                  <a:lnTo>
                    <a:pt x="20684"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1"/>
            <p:cNvSpPr/>
            <p:nvPr/>
          </p:nvSpPr>
          <p:spPr>
            <a:xfrm>
              <a:off x="1674875" y="3578625"/>
              <a:ext cx="239100" cy="218400"/>
            </a:xfrm>
            <a:custGeom>
              <a:rect b="b" l="l" r="r" t="t"/>
              <a:pathLst>
                <a:path extrusionOk="0" h="8736" w="9564">
                  <a:moveTo>
                    <a:pt x="6361" y="1"/>
                  </a:moveTo>
                  <a:cubicBezTo>
                    <a:pt x="5427" y="534"/>
                    <a:pt x="4582" y="1202"/>
                    <a:pt x="3826" y="1958"/>
                  </a:cubicBezTo>
                  <a:cubicBezTo>
                    <a:pt x="1246" y="4404"/>
                    <a:pt x="0" y="7296"/>
                    <a:pt x="1023" y="8363"/>
                  </a:cubicBezTo>
                  <a:cubicBezTo>
                    <a:pt x="1265" y="8615"/>
                    <a:pt x="1625" y="8735"/>
                    <a:pt x="2069" y="8735"/>
                  </a:cubicBezTo>
                  <a:cubicBezTo>
                    <a:pt x="3428" y="8735"/>
                    <a:pt x="5574" y="7616"/>
                    <a:pt x="7518" y="5739"/>
                  </a:cubicBezTo>
                  <a:cubicBezTo>
                    <a:pt x="8274" y="5027"/>
                    <a:pt x="8986" y="4226"/>
                    <a:pt x="9564" y="3337"/>
                  </a:cubicBezTo>
                  <a:lnTo>
                    <a:pt x="636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1"/>
            <p:cNvSpPr/>
            <p:nvPr/>
          </p:nvSpPr>
          <p:spPr>
            <a:xfrm>
              <a:off x="1802750" y="3624250"/>
              <a:ext cx="18500" cy="14725"/>
            </a:xfrm>
            <a:custGeom>
              <a:rect b="b" l="l" r="r" t="t"/>
              <a:pathLst>
                <a:path extrusionOk="0" h="589" w="740">
                  <a:moveTo>
                    <a:pt x="330" y="1"/>
                  </a:moveTo>
                  <a:cubicBezTo>
                    <a:pt x="264" y="1"/>
                    <a:pt x="195" y="27"/>
                    <a:pt x="134" y="88"/>
                  </a:cubicBezTo>
                  <a:cubicBezTo>
                    <a:pt x="1" y="177"/>
                    <a:pt x="1" y="400"/>
                    <a:pt x="134" y="489"/>
                  </a:cubicBezTo>
                  <a:cubicBezTo>
                    <a:pt x="179" y="555"/>
                    <a:pt x="245" y="589"/>
                    <a:pt x="318" y="589"/>
                  </a:cubicBezTo>
                  <a:cubicBezTo>
                    <a:pt x="390" y="589"/>
                    <a:pt x="468" y="555"/>
                    <a:pt x="534" y="489"/>
                  </a:cubicBezTo>
                  <a:lnTo>
                    <a:pt x="534" y="533"/>
                  </a:lnTo>
                  <a:cubicBezTo>
                    <a:pt x="740" y="293"/>
                    <a:pt x="550" y="1"/>
                    <a:pt x="330"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1"/>
            <p:cNvSpPr/>
            <p:nvPr/>
          </p:nvSpPr>
          <p:spPr>
            <a:xfrm>
              <a:off x="1784850" y="3686875"/>
              <a:ext cx="10150" cy="13325"/>
            </a:xfrm>
            <a:custGeom>
              <a:rect b="b" l="l" r="r" t="t"/>
              <a:pathLst>
                <a:path extrusionOk="0" h="533" w="406">
                  <a:moveTo>
                    <a:pt x="183" y="1"/>
                  </a:moveTo>
                  <a:cubicBezTo>
                    <a:pt x="1" y="1"/>
                    <a:pt x="5" y="532"/>
                    <a:pt x="196" y="532"/>
                  </a:cubicBezTo>
                  <a:cubicBezTo>
                    <a:pt x="230" y="532"/>
                    <a:pt x="270" y="515"/>
                    <a:pt x="316" y="475"/>
                  </a:cubicBezTo>
                  <a:cubicBezTo>
                    <a:pt x="405" y="341"/>
                    <a:pt x="405" y="163"/>
                    <a:pt x="316" y="74"/>
                  </a:cubicBezTo>
                  <a:cubicBezTo>
                    <a:pt x="264" y="22"/>
                    <a:pt x="220" y="1"/>
                    <a:pt x="18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1"/>
            <p:cNvSpPr/>
            <p:nvPr/>
          </p:nvSpPr>
          <p:spPr>
            <a:xfrm>
              <a:off x="1841575" y="3669500"/>
              <a:ext cx="10125" cy="13300"/>
            </a:xfrm>
            <a:custGeom>
              <a:rect b="b" l="l" r="r" t="t"/>
              <a:pathLst>
                <a:path extrusionOk="0" h="532" w="405">
                  <a:moveTo>
                    <a:pt x="195" y="0"/>
                  </a:moveTo>
                  <a:cubicBezTo>
                    <a:pt x="4" y="0"/>
                    <a:pt x="0" y="532"/>
                    <a:pt x="183" y="532"/>
                  </a:cubicBezTo>
                  <a:cubicBezTo>
                    <a:pt x="220" y="532"/>
                    <a:pt x="264" y="510"/>
                    <a:pt x="316" y="458"/>
                  </a:cubicBezTo>
                  <a:cubicBezTo>
                    <a:pt x="405" y="369"/>
                    <a:pt x="405" y="191"/>
                    <a:pt x="316" y="58"/>
                  </a:cubicBezTo>
                  <a:cubicBezTo>
                    <a:pt x="270" y="17"/>
                    <a:pt x="229" y="0"/>
                    <a:pt x="19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1"/>
            <p:cNvSpPr/>
            <p:nvPr/>
          </p:nvSpPr>
          <p:spPr>
            <a:xfrm>
              <a:off x="1714375" y="3726700"/>
              <a:ext cx="22225" cy="15250"/>
            </a:xfrm>
            <a:custGeom>
              <a:rect b="b" l="l" r="r" t="t"/>
              <a:pathLst>
                <a:path extrusionOk="0" h="610" w="889">
                  <a:moveTo>
                    <a:pt x="433" y="0"/>
                  </a:moveTo>
                  <a:cubicBezTo>
                    <a:pt x="368" y="0"/>
                    <a:pt x="302" y="25"/>
                    <a:pt x="244" y="83"/>
                  </a:cubicBezTo>
                  <a:cubicBezTo>
                    <a:pt x="0" y="292"/>
                    <a:pt x="220" y="610"/>
                    <a:pt x="455" y="610"/>
                  </a:cubicBezTo>
                  <a:cubicBezTo>
                    <a:pt x="520" y="610"/>
                    <a:pt x="586" y="585"/>
                    <a:pt x="644" y="528"/>
                  </a:cubicBezTo>
                  <a:cubicBezTo>
                    <a:pt x="888" y="319"/>
                    <a:pt x="668" y="0"/>
                    <a:pt x="43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1"/>
            <p:cNvSpPr/>
            <p:nvPr/>
          </p:nvSpPr>
          <p:spPr>
            <a:xfrm>
              <a:off x="1774275" y="3735600"/>
              <a:ext cx="21250" cy="15375"/>
            </a:xfrm>
            <a:custGeom>
              <a:rect b="b" l="l" r="r" t="t"/>
              <a:pathLst>
                <a:path extrusionOk="0" h="615" w="850">
                  <a:moveTo>
                    <a:pt x="395" y="0"/>
                  </a:moveTo>
                  <a:cubicBezTo>
                    <a:pt x="330" y="0"/>
                    <a:pt x="263" y="25"/>
                    <a:pt x="206" y="83"/>
                  </a:cubicBezTo>
                  <a:cubicBezTo>
                    <a:pt x="0" y="322"/>
                    <a:pt x="190" y="615"/>
                    <a:pt x="410" y="615"/>
                  </a:cubicBezTo>
                  <a:cubicBezTo>
                    <a:pt x="476" y="615"/>
                    <a:pt x="545" y="589"/>
                    <a:pt x="606" y="527"/>
                  </a:cubicBezTo>
                  <a:cubicBezTo>
                    <a:pt x="850" y="318"/>
                    <a:pt x="630" y="0"/>
                    <a:pt x="39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 name="Google Shape;665;p31"/>
          <p:cNvSpPr/>
          <p:nvPr/>
        </p:nvSpPr>
        <p:spPr>
          <a:xfrm>
            <a:off x="8031677" y="842052"/>
            <a:ext cx="233302" cy="282910"/>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 name="Google Shape;666;p31"/>
          <p:cNvGrpSpPr/>
          <p:nvPr/>
        </p:nvGrpSpPr>
        <p:grpSpPr>
          <a:xfrm>
            <a:off x="5778156" y="-48751"/>
            <a:ext cx="3435405" cy="2430264"/>
            <a:chOff x="5777967" y="-48750"/>
            <a:chExt cx="3366064" cy="2381211"/>
          </a:xfrm>
        </p:grpSpPr>
        <p:sp>
          <p:nvSpPr>
            <p:cNvPr id="667" name="Google Shape;667;p31"/>
            <p:cNvSpPr/>
            <p:nvPr/>
          </p:nvSpPr>
          <p:spPr>
            <a:xfrm rot="203985">
              <a:off x="8018505" y="1716306"/>
              <a:ext cx="682056" cy="584237"/>
            </a:xfrm>
            <a:custGeom>
              <a:rect b="b" l="l" r="r" t="t"/>
              <a:pathLst>
                <a:path extrusionOk="0" h="7430" w="8674">
                  <a:moveTo>
                    <a:pt x="0" y="1"/>
                  </a:moveTo>
                  <a:lnTo>
                    <a:pt x="2891" y="7429"/>
                  </a:lnTo>
                  <a:lnTo>
                    <a:pt x="8674" y="1958"/>
                  </a:lnTo>
                  <a:lnTo>
                    <a:pt x="0"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1"/>
            <p:cNvSpPr/>
            <p:nvPr/>
          </p:nvSpPr>
          <p:spPr>
            <a:xfrm rot="267944">
              <a:off x="7280474" y="1328095"/>
              <a:ext cx="636694" cy="619237"/>
            </a:xfrm>
            <a:custGeom>
              <a:rect b="b" l="l" r="r" t="t"/>
              <a:pathLst>
                <a:path extrusionOk="0" h="7875" w="8097">
                  <a:moveTo>
                    <a:pt x="0" y="1"/>
                  </a:moveTo>
                  <a:lnTo>
                    <a:pt x="1290" y="7874"/>
                  </a:lnTo>
                  <a:lnTo>
                    <a:pt x="8096" y="3693"/>
                  </a:lnTo>
                  <a:lnTo>
                    <a:pt x="0" y="1"/>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1"/>
            <p:cNvSpPr/>
            <p:nvPr/>
          </p:nvSpPr>
          <p:spPr>
            <a:xfrm>
              <a:off x="6648428" y="823384"/>
              <a:ext cx="601703" cy="626157"/>
            </a:xfrm>
            <a:custGeom>
              <a:rect b="b" l="l" r="r" t="t"/>
              <a:pathLst>
                <a:path extrusionOk="0" h="7963" w="7652">
                  <a:moveTo>
                    <a:pt x="712" y="0"/>
                  </a:moveTo>
                  <a:lnTo>
                    <a:pt x="1" y="7962"/>
                  </a:lnTo>
                  <a:lnTo>
                    <a:pt x="7651" y="5560"/>
                  </a:lnTo>
                  <a:lnTo>
                    <a:pt x="71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1"/>
            <p:cNvSpPr/>
            <p:nvPr/>
          </p:nvSpPr>
          <p:spPr>
            <a:xfrm rot="-509172">
              <a:off x="5981735" y="209394"/>
              <a:ext cx="626234" cy="594702"/>
            </a:xfrm>
            <a:custGeom>
              <a:rect b="b" l="l" r="r" t="t"/>
              <a:pathLst>
                <a:path extrusionOk="0" h="7563" w="7964">
                  <a:moveTo>
                    <a:pt x="3293" y="0"/>
                  </a:moveTo>
                  <a:lnTo>
                    <a:pt x="1" y="7295"/>
                  </a:lnTo>
                  <a:lnTo>
                    <a:pt x="7963" y="7562"/>
                  </a:lnTo>
                  <a:lnTo>
                    <a:pt x="7963" y="7562"/>
                  </a:lnTo>
                  <a:lnTo>
                    <a:pt x="3293"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1"/>
            <p:cNvSpPr/>
            <p:nvPr/>
          </p:nvSpPr>
          <p:spPr>
            <a:xfrm rot="1953877">
              <a:off x="5612060" y="910005"/>
              <a:ext cx="3697878" cy="463702"/>
            </a:xfrm>
            <a:custGeom>
              <a:rect b="b" l="l" r="r" t="t"/>
              <a:pathLst>
                <a:path extrusionOk="0" h="10561" w="86685">
                  <a:moveTo>
                    <a:pt x="85912" y="0"/>
                  </a:moveTo>
                  <a:cubicBezTo>
                    <a:pt x="85851" y="0"/>
                    <a:pt x="85788" y="12"/>
                    <a:pt x="85725" y="39"/>
                  </a:cubicBezTo>
                  <a:cubicBezTo>
                    <a:pt x="77940" y="3953"/>
                    <a:pt x="69667" y="6711"/>
                    <a:pt x="61126" y="8179"/>
                  </a:cubicBezTo>
                  <a:cubicBezTo>
                    <a:pt x="55708" y="9114"/>
                    <a:pt x="50220" y="9582"/>
                    <a:pt x="44730" y="9582"/>
                  </a:cubicBezTo>
                  <a:cubicBezTo>
                    <a:pt x="42647" y="9582"/>
                    <a:pt x="40565" y="9514"/>
                    <a:pt x="38485" y="9380"/>
                  </a:cubicBezTo>
                  <a:cubicBezTo>
                    <a:pt x="32169" y="8979"/>
                    <a:pt x="25852" y="8001"/>
                    <a:pt x="19714" y="6488"/>
                  </a:cubicBezTo>
                  <a:cubicBezTo>
                    <a:pt x="15266" y="5421"/>
                    <a:pt x="10862" y="4086"/>
                    <a:pt x="6592" y="2485"/>
                  </a:cubicBezTo>
                  <a:cubicBezTo>
                    <a:pt x="4679" y="1729"/>
                    <a:pt x="2900" y="973"/>
                    <a:pt x="1032" y="128"/>
                  </a:cubicBezTo>
                  <a:lnTo>
                    <a:pt x="943" y="83"/>
                  </a:lnTo>
                  <a:cubicBezTo>
                    <a:pt x="862" y="36"/>
                    <a:pt x="782" y="15"/>
                    <a:pt x="707" y="15"/>
                  </a:cubicBezTo>
                  <a:cubicBezTo>
                    <a:pt x="284" y="15"/>
                    <a:pt x="0" y="664"/>
                    <a:pt x="453" y="928"/>
                  </a:cubicBezTo>
                  <a:lnTo>
                    <a:pt x="498" y="928"/>
                  </a:lnTo>
                  <a:cubicBezTo>
                    <a:pt x="2010" y="1684"/>
                    <a:pt x="3567" y="2307"/>
                    <a:pt x="5168" y="2930"/>
                  </a:cubicBezTo>
                  <a:cubicBezTo>
                    <a:pt x="9216" y="4531"/>
                    <a:pt x="13397" y="5910"/>
                    <a:pt x="17623" y="6978"/>
                  </a:cubicBezTo>
                  <a:cubicBezTo>
                    <a:pt x="23717" y="8579"/>
                    <a:pt x="29900" y="9647"/>
                    <a:pt x="36128" y="10180"/>
                  </a:cubicBezTo>
                  <a:cubicBezTo>
                    <a:pt x="38985" y="10435"/>
                    <a:pt x="41848" y="10561"/>
                    <a:pt x="44710" y="10561"/>
                  </a:cubicBezTo>
                  <a:cubicBezTo>
                    <a:pt x="49335" y="10561"/>
                    <a:pt x="53958" y="10234"/>
                    <a:pt x="58546" y="9602"/>
                  </a:cubicBezTo>
                  <a:cubicBezTo>
                    <a:pt x="67042" y="8401"/>
                    <a:pt x="75316" y="5955"/>
                    <a:pt x="83145" y="2396"/>
                  </a:cubicBezTo>
                  <a:cubicBezTo>
                    <a:pt x="84168" y="1907"/>
                    <a:pt x="85191" y="1418"/>
                    <a:pt x="86214" y="928"/>
                  </a:cubicBezTo>
                  <a:cubicBezTo>
                    <a:pt x="86684" y="654"/>
                    <a:pt x="86360" y="0"/>
                    <a:pt x="859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5" name="Shape 675"/>
        <p:cNvGrpSpPr/>
        <p:nvPr/>
      </p:nvGrpSpPr>
      <p:grpSpPr>
        <a:xfrm>
          <a:off x="0" y="0"/>
          <a:ext cx="0" cy="0"/>
          <a:chOff x="0" y="0"/>
          <a:chExt cx="0" cy="0"/>
        </a:xfrm>
      </p:grpSpPr>
      <p:sp>
        <p:nvSpPr>
          <p:cNvPr id="676" name="Google Shape;676;p32"/>
          <p:cNvSpPr txBox="1"/>
          <p:nvPr>
            <p:ph type="title"/>
          </p:nvPr>
        </p:nvSpPr>
        <p:spPr>
          <a:xfrm>
            <a:off x="2391875" y="2575775"/>
            <a:ext cx="4360200" cy="726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Origins of </a:t>
            </a:r>
            <a:r>
              <a:rPr lang="en">
                <a:solidFill>
                  <a:schemeClr val="dk2"/>
                </a:solidFill>
              </a:rPr>
              <a:t>Purim</a:t>
            </a:r>
            <a:endParaRPr>
              <a:solidFill>
                <a:schemeClr val="dk2"/>
              </a:solidFill>
            </a:endParaRPr>
          </a:p>
        </p:txBody>
      </p:sp>
      <p:sp>
        <p:nvSpPr>
          <p:cNvPr id="677" name="Google Shape;677;p32"/>
          <p:cNvSpPr txBox="1"/>
          <p:nvPr>
            <p:ph idx="2" type="title"/>
          </p:nvPr>
        </p:nvSpPr>
        <p:spPr>
          <a:xfrm>
            <a:off x="2996550" y="1676525"/>
            <a:ext cx="3150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4"/>
                </a:solidFill>
              </a:rPr>
              <a:t>01</a:t>
            </a:r>
            <a:endParaRPr>
              <a:solidFill>
                <a:schemeClr val="accent4"/>
              </a:solidFill>
            </a:endParaRPr>
          </a:p>
        </p:txBody>
      </p:sp>
      <p:sp>
        <p:nvSpPr>
          <p:cNvPr id="678" name="Google Shape;678;p32"/>
          <p:cNvSpPr txBox="1"/>
          <p:nvPr>
            <p:ph idx="1" type="subTitle"/>
          </p:nvPr>
        </p:nvSpPr>
        <p:spPr>
          <a:xfrm>
            <a:off x="2391925" y="3302675"/>
            <a:ext cx="4360200" cy="43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679" name="Google Shape;679;p32"/>
          <p:cNvGrpSpPr/>
          <p:nvPr/>
        </p:nvGrpSpPr>
        <p:grpSpPr>
          <a:xfrm>
            <a:off x="2631536" y="-48893"/>
            <a:ext cx="4037354" cy="1376409"/>
            <a:chOff x="1813675" y="1907400"/>
            <a:chExt cx="2167125" cy="677100"/>
          </a:xfrm>
        </p:grpSpPr>
        <p:sp>
          <p:nvSpPr>
            <p:cNvPr id="680" name="Google Shape;680;p32"/>
            <p:cNvSpPr/>
            <p:nvPr/>
          </p:nvSpPr>
          <p:spPr>
            <a:xfrm>
              <a:off x="1873925" y="1942825"/>
              <a:ext cx="445950" cy="494875"/>
            </a:xfrm>
            <a:custGeom>
              <a:rect b="b" l="l" r="r" t="t"/>
              <a:pathLst>
                <a:path extrusionOk="0" h="19795" w="17838">
                  <a:moveTo>
                    <a:pt x="0" y="1"/>
                  </a:moveTo>
                  <a:lnTo>
                    <a:pt x="3381" y="19795"/>
                  </a:lnTo>
                  <a:lnTo>
                    <a:pt x="17838" y="5828"/>
                  </a:lnTo>
                  <a:lnTo>
                    <a:pt x="0"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2"/>
            <p:cNvSpPr/>
            <p:nvPr/>
          </p:nvSpPr>
          <p:spPr>
            <a:xfrm>
              <a:off x="2372125" y="2102950"/>
              <a:ext cx="465975" cy="469325"/>
            </a:xfrm>
            <a:custGeom>
              <a:rect b="b" l="l" r="r" t="t"/>
              <a:pathLst>
                <a:path extrusionOk="0" h="18773" w="18639">
                  <a:moveTo>
                    <a:pt x="0" y="1"/>
                  </a:moveTo>
                  <a:lnTo>
                    <a:pt x="7295" y="18772"/>
                  </a:lnTo>
                  <a:lnTo>
                    <a:pt x="18638" y="2136"/>
                  </a:lnTo>
                  <a:lnTo>
                    <a:pt x="0"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2"/>
            <p:cNvSpPr/>
            <p:nvPr/>
          </p:nvSpPr>
          <p:spPr>
            <a:xfrm>
              <a:off x="2372125" y="2112975"/>
              <a:ext cx="465975" cy="469300"/>
            </a:xfrm>
            <a:custGeom>
              <a:rect b="b" l="l" r="r" t="t"/>
              <a:pathLst>
                <a:path extrusionOk="0" h="18772" w="18639">
                  <a:moveTo>
                    <a:pt x="0" y="0"/>
                  </a:moveTo>
                  <a:lnTo>
                    <a:pt x="7295" y="18771"/>
                  </a:lnTo>
                  <a:lnTo>
                    <a:pt x="18638" y="2135"/>
                  </a:lnTo>
                  <a:lnTo>
                    <a:pt x="0"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2"/>
            <p:cNvSpPr/>
            <p:nvPr/>
          </p:nvSpPr>
          <p:spPr>
            <a:xfrm>
              <a:off x="2897000" y="2124075"/>
              <a:ext cx="469300" cy="460425"/>
            </a:xfrm>
            <a:custGeom>
              <a:rect b="b" l="l" r="r" t="t"/>
              <a:pathLst>
                <a:path extrusionOk="0" h="18417" w="18772">
                  <a:moveTo>
                    <a:pt x="18772" y="1"/>
                  </a:moveTo>
                  <a:lnTo>
                    <a:pt x="1" y="1335"/>
                  </a:lnTo>
                  <a:lnTo>
                    <a:pt x="10676" y="18416"/>
                  </a:lnTo>
                  <a:lnTo>
                    <a:pt x="18772"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2"/>
            <p:cNvSpPr/>
            <p:nvPr/>
          </p:nvSpPr>
          <p:spPr>
            <a:xfrm>
              <a:off x="3430775" y="1966175"/>
              <a:ext cx="444850" cy="497100"/>
            </a:xfrm>
            <a:custGeom>
              <a:rect b="b" l="l" r="r" t="t"/>
              <a:pathLst>
                <a:path extrusionOk="0" h="19884" w="17794">
                  <a:moveTo>
                    <a:pt x="17793" y="1"/>
                  </a:moveTo>
                  <a:lnTo>
                    <a:pt x="1" y="6006"/>
                  </a:lnTo>
                  <a:lnTo>
                    <a:pt x="14546" y="19884"/>
                  </a:lnTo>
                  <a:lnTo>
                    <a:pt x="17793" y="1"/>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2"/>
            <p:cNvSpPr/>
            <p:nvPr/>
          </p:nvSpPr>
          <p:spPr>
            <a:xfrm>
              <a:off x="1873925" y="1941725"/>
              <a:ext cx="447075" cy="495975"/>
            </a:xfrm>
            <a:custGeom>
              <a:rect b="b" l="l" r="r" t="t"/>
              <a:pathLst>
                <a:path extrusionOk="0" h="19839" w="17883">
                  <a:moveTo>
                    <a:pt x="4665" y="4478"/>
                  </a:moveTo>
                  <a:cubicBezTo>
                    <a:pt x="5087" y="4478"/>
                    <a:pt x="5510" y="4702"/>
                    <a:pt x="5739" y="5160"/>
                  </a:cubicBezTo>
                  <a:cubicBezTo>
                    <a:pt x="6164" y="5972"/>
                    <a:pt x="5547" y="6918"/>
                    <a:pt x="4707" y="6918"/>
                  </a:cubicBezTo>
                  <a:cubicBezTo>
                    <a:pt x="4581" y="6918"/>
                    <a:pt x="4449" y="6897"/>
                    <a:pt x="4315" y="6850"/>
                  </a:cubicBezTo>
                  <a:cubicBezTo>
                    <a:pt x="3648" y="6628"/>
                    <a:pt x="3292" y="5961"/>
                    <a:pt x="3515" y="5338"/>
                  </a:cubicBezTo>
                  <a:cubicBezTo>
                    <a:pt x="3704" y="4769"/>
                    <a:pt x="4184" y="4478"/>
                    <a:pt x="4665" y="4478"/>
                  </a:cubicBezTo>
                  <a:close/>
                  <a:moveTo>
                    <a:pt x="11437" y="6698"/>
                  </a:moveTo>
                  <a:cubicBezTo>
                    <a:pt x="11874" y="6698"/>
                    <a:pt x="12313" y="6922"/>
                    <a:pt x="12544" y="7384"/>
                  </a:cubicBezTo>
                  <a:cubicBezTo>
                    <a:pt x="12974" y="8205"/>
                    <a:pt x="12305" y="9129"/>
                    <a:pt x="11441" y="9129"/>
                  </a:cubicBezTo>
                  <a:cubicBezTo>
                    <a:pt x="11323" y="9129"/>
                    <a:pt x="11200" y="9112"/>
                    <a:pt x="11076" y="9074"/>
                  </a:cubicBezTo>
                  <a:cubicBezTo>
                    <a:pt x="10409" y="8852"/>
                    <a:pt x="10053" y="8185"/>
                    <a:pt x="10276" y="7517"/>
                  </a:cubicBezTo>
                  <a:cubicBezTo>
                    <a:pt x="10464" y="6977"/>
                    <a:pt x="10949" y="6698"/>
                    <a:pt x="11437" y="6698"/>
                  </a:cubicBezTo>
                  <a:close/>
                  <a:moveTo>
                    <a:pt x="6936" y="8963"/>
                  </a:moveTo>
                  <a:cubicBezTo>
                    <a:pt x="7068" y="8963"/>
                    <a:pt x="7204" y="8985"/>
                    <a:pt x="7340" y="9030"/>
                  </a:cubicBezTo>
                  <a:cubicBezTo>
                    <a:pt x="7963" y="9252"/>
                    <a:pt x="8319" y="9919"/>
                    <a:pt x="8141" y="10542"/>
                  </a:cubicBezTo>
                  <a:cubicBezTo>
                    <a:pt x="7935" y="11142"/>
                    <a:pt x="7466" y="11398"/>
                    <a:pt x="6994" y="11398"/>
                  </a:cubicBezTo>
                  <a:cubicBezTo>
                    <a:pt x="6241" y="11398"/>
                    <a:pt x="5482" y="10743"/>
                    <a:pt x="5783" y="9786"/>
                  </a:cubicBezTo>
                  <a:cubicBezTo>
                    <a:pt x="5960" y="9290"/>
                    <a:pt x="6420" y="8963"/>
                    <a:pt x="6936" y="8963"/>
                  </a:cubicBezTo>
                  <a:close/>
                  <a:moveTo>
                    <a:pt x="0" y="0"/>
                  </a:moveTo>
                  <a:lnTo>
                    <a:pt x="1246" y="7384"/>
                  </a:lnTo>
                  <a:cubicBezTo>
                    <a:pt x="1379" y="7606"/>
                    <a:pt x="1424" y="7918"/>
                    <a:pt x="1379" y="8185"/>
                  </a:cubicBezTo>
                  <a:lnTo>
                    <a:pt x="1958" y="11343"/>
                  </a:lnTo>
                  <a:cubicBezTo>
                    <a:pt x="2105" y="11269"/>
                    <a:pt x="2265" y="11236"/>
                    <a:pt x="2431" y="11236"/>
                  </a:cubicBezTo>
                  <a:cubicBezTo>
                    <a:pt x="2567" y="11236"/>
                    <a:pt x="2707" y="11258"/>
                    <a:pt x="2847" y="11298"/>
                  </a:cubicBezTo>
                  <a:cubicBezTo>
                    <a:pt x="4183" y="11729"/>
                    <a:pt x="3808" y="13662"/>
                    <a:pt x="2489" y="13662"/>
                  </a:cubicBezTo>
                  <a:cubicBezTo>
                    <a:pt x="2447" y="13662"/>
                    <a:pt x="2403" y="13660"/>
                    <a:pt x="2358" y="13656"/>
                  </a:cubicBezTo>
                  <a:lnTo>
                    <a:pt x="2358" y="13656"/>
                  </a:lnTo>
                  <a:lnTo>
                    <a:pt x="3381" y="19839"/>
                  </a:lnTo>
                  <a:lnTo>
                    <a:pt x="5294" y="18015"/>
                  </a:lnTo>
                  <a:lnTo>
                    <a:pt x="5294" y="18015"/>
                  </a:lnTo>
                  <a:cubicBezTo>
                    <a:pt x="5111" y="18119"/>
                    <a:pt x="4929" y="18162"/>
                    <a:pt x="4747" y="18162"/>
                  </a:cubicBezTo>
                  <a:cubicBezTo>
                    <a:pt x="4618" y="18162"/>
                    <a:pt x="4489" y="18141"/>
                    <a:pt x="4360" y="18104"/>
                  </a:cubicBezTo>
                  <a:cubicBezTo>
                    <a:pt x="3248" y="17748"/>
                    <a:pt x="3159" y="16191"/>
                    <a:pt x="4271" y="15746"/>
                  </a:cubicBezTo>
                  <a:cubicBezTo>
                    <a:pt x="4428" y="15681"/>
                    <a:pt x="4585" y="15651"/>
                    <a:pt x="4737" y="15651"/>
                  </a:cubicBezTo>
                  <a:cubicBezTo>
                    <a:pt x="5617" y="15651"/>
                    <a:pt x="6321" y="16653"/>
                    <a:pt x="5828" y="17526"/>
                  </a:cubicBezTo>
                  <a:lnTo>
                    <a:pt x="8141" y="15257"/>
                  </a:lnTo>
                  <a:cubicBezTo>
                    <a:pt x="7677" y="14406"/>
                    <a:pt x="8322" y="13455"/>
                    <a:pt x="9200" y="13455"/>
                  </a:cubicBezTo>
                  <a:cubicBezTo>
                    <a:pt x="9332" y="13455"/>
                    <a:pt x="9469" y="13476"/>
                    <a:pt x="9609" y="13522"/>
                  </a:cubicBezTo>
                  <a:cubicBezTo>
                    <a:pt x="9697" y="13522"/>
                    <a:pt x="9786" y="13567"/>
                    <a:pt x="9831" y="13611"/>
                  </a:cubicBezTo>
                  <a:lnTo>
                    <a:pt x="17882" y="5872"/>
                  </a:lnTo>
                  <a:lnTo>
                    <a:pt x="17126" y="5649"/>
                  </a:lnTo>
                  <a:cubicBezTo>
                    <a:pt x="17126" y="5783"/>
                    <a:pt x="17126" y="5872"/>
                    <a:pt x="17081" y="6005"/>
                  </a:cubicBezTo>
                  <a:cubicBezTo>
                    <a:pt x="16893" y="6604"/>
                    <a:pt x="16434" y="6861"/>
                    <a:pt x="15969" y="6861"/>
                  </a:cubicBezTo>
                  <a:cubicBezTo>
                    <a:pt x="15226" y="6861"/>
                    <a:pt x="14467" y="6206"/>
                    <a:pt x="14768" y="5249"/>
                  </a:cubicBezTo>
                  <a:cubicBezTo>
                    <a:pt x="14813" y="5115"/>
                    <a:pt x="14857" y="5026"/>
                    <a:pt x="14946" y="4893"/>
                  </a:cubicBezTo>
                  <a:lnTo>
                    <a:pt x="10365" y="3425"/>
                  </a:lnTo>
                  <a:lnTo>
                    <a:pt x="10365" y="3425"/>
                  </a:lnTo>
                  <a:cubicBezTo>
                    <a:pt x="10409" y="3559"/>
                    <a:pt x="10365" y="3692"/>
                    <a:pt x="10320" y="3781"/>
                  </a:cubicBezTo>
                  <a:cubicBezTo>
                    <a:pt x="10132" y="4380"/>
                    <a:pt x="9673" y="4637"/>
                    <a:pt x="9208" y="4637"/>
                  </a:cubicBezTo>
                  <a:cubicBezTo>
                    <a:pt x="8465" y="4637"/>
                    <a:pt x="7706" y="3982"/>
                    <a:pt x="8007" y="3025"/>
                  </a:cubicBezTo>
                  <a:cubicBezTo>
                    <a:pt x="8052" y="2936"/>
                    <a:pt x="8096" y="2802"/>
                    <a:pt x="8185" y="2713"/>
                  </a:cubicBezTo>
                  <a:lnTo>
                    <a:pt x="3603" y="1201"/>
                  </a:lnTo>
                  <a:lnTo>
                    <a:pt x="3603" y="1201"/>
                  </a:lnTo>
                  <a:cubicBezTo>
                    <a:pt x="3648" y="1334"/>
                    <a:pt x="3603" y="1468"/>
                    <a:pt x="3559" y="1601"/>
                  </a:cubicBezTo>
                  <a:cubicBezTo>
                    <a:pt x="3372" y="2179"/>
                    <a:pt x="2919" y="2426"/>
                    <a:pt x="2458" y="2426"/>
                  </a:cubicBezTo>
                  <a:cubicBezTo>
                    <a:pt x="1712" y="2426"/>
                    <a:pt x="944" y="1780"/>
                    <a:pt x="1246" y="845"/>
                  </a:cubicBezTo>
                  <a:cubicBezTo>
                    <a:pt x="1290" y="712"/>
                    <a:pt x="1379" y="578"/>
                    <a:pt x="1424" y="489"/>
                  </a:cubicBezTo>
                  <a:lnTo>
                    <a:pt x="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2"/>
            <p:cNvSpPr/>
            <p:nvPr/>
          </p:nvSpPr>
          <p:spPr>
            <a:xfrm>
              <a:off x="2404375" y="2117425"/>
              <a:ext cx="62300" cy="33450"/>
            </a:xfrm>
            <a:custGeom>
              <a:rect b="b" l="l" r="r" t="t"/>
              <a:pathLst>
                <a:path extrusionOk="0" h="1338" w="2492">
                  <a:moveTo>
                    <a:pt x="89" y="0"/>
                  </a:moveTo>
                  <a:cubicBezTo>
                    <a:pt x="0" y="667"/>
                    <a:pt x="490" y="1246"/>
                    <a:pt x="1157" y="1335"/>
                  </a:cubicBezTo>
                  <a:cubicBezTo>
                    <a:pt x="1187" y="1337"/>
                    <a:pt x="1218" y="1338"/>
                    <a:pt x="1248" y="1338"/>
                  </a:cubicBezTo>
                  <a:cubicBezTo>
                    <a:pt x="1876" y="1338"/>
                    <a:pt x="2406" y="904"/>
                    <a:pt x="2491" y="267"/>
                  </a:cubicBezTo>
                  <a:lnTo>
                    <a:pt x="89"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2"/>
            <p:cNvSpPr/>
            <p:nvPr/>
          </p:nvSpPr>
          <p:spPr>
            <a:xfrm>
              <a:off x="2581175" y="2137425"/>
              <a:ext cx="62300" cy="33650"/>
            </a:xfrm>
            <a:custGeom>
              <a:rect b="b" l="l" r="r" t="t"/>
              <a:pathLst>
                <a:path extrusionOk="0" h="1346" w="2492">
                  <a:moveTo>
                    <a:pt x="90" y="1"/>
                  </a:moveTo>
                  <a:lnTo>
                    <a:pt x="90" y="1"/>
                  </a:lnTo>
                  <a:cubicBezTo>
                    <a:pt x="1" y="668"/>
                    <a:pt x="490" y="1246"/>
                    <a:pt x="1157" y="1335"/>
                  </a:cubicBezTo>
                  <a:cubicBezTo>
                    <a:pt x="1210" y="1342"/>
                    <a:pt x="1262" y="1346"/>
                    <a:pt x="1314" y="1346"/>
                  </a:cubicBezTo>
                  <a:cubicBezTo>
                    <a:pt x="1913" y="1346"/>
                    <a:pt x="2410" y="882"/>
                    <a:pt x="2492" y="268"/>
                  </a:cubicBezTo>
                  <a:lnTo>
                    <a:pt x="90"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2"/>
            <p:cNvSpPr/>
            <p:nvPr/>
          </p:nvSpPr>
          <p:spPr>
            <a:xfrm>
              <a:off x="2758000" y="2157450"/>
              <a:ext cx="62300" cy="33650"/>
            </a:xfrm>
            <a:custGeom>
              <a:rect b="b" l="l" r="r" t="t"/>
              <a:pathLst>
                <a:path extrusionOk="0" h="1346" w="2492">
                  <a:moveTo>
                    <a:pt x="89" y="0"/>
                  </a:moveTo>
                  <a:cubicBezTo>
                    <a:pt x="0" y="668"/>
                    <a:pt x="490" y="1246"/>
                    <a:pt x="1157" y="1335"/>
                  </a:cubicBezTo>
                  <a:cubicBezTo>
                    <a:pt x="1206" y="1342"/>
                    <a:pt x="1255" y="1345"/>
                    <a:pt x="1304" y="1345"/>
                  </a:cubicBezTo>
                  <a:cubicBezTo>
                    <a:pt x="1875" y="1345"/>
                    <a:pt x="2409" y="882"/>
                    <a:pt x="2491" y="267"/>
                  </a:cubicBezTo>
                  <a:lnTo>
                    <a:pt x="89"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2"/>
            <p:cNvSpPr/>
            <p:nvPr/>
          </p:nvSpPr>
          <p:spPr>
            <a:xfrm>
              <a:off x="2482200" y="2188300"/>
              <a:ext cx="72600" cy="60600"/>
            </a:xfrm>
            <a:custGeom>
              <a:rect b="b" l="l" r="r" t="t"/>
              <a:pathLst>
                <a:path extrusionOk="0" h="2424" w="2904">
                  <a:moveTo>
                    <a:pt x="1332" y="1"/>
                  </a:moveTo>
                  <a:cubicBezTo>
                    <a:pt x="750" y="1"/>
                    <a:pt x="174" y="408"/>
                    <a:pt x="90" y="1079"/>
                  </a:cubicBezTo>
                  <a:cubicBezTo>
                    <a:pt x="1" y="1747"/>
                    <a:pt x="490" y="2325"/>
                    <a:pt x="1157" y="2414"/>
                  </a:cubicBezTo>
                  <a:cubicBezTo>
                    <a:pt x="1211" y="2421"/>
                    <a:pt x="1263" y="2424"/>
                    <a:pt x="1315" y="2424"/>
                  </a:cubicBezTo>
                  <a:cubicBezTo>
                    <a:pt x="2293" y="2424"/>
                    <a:pt x="2903" y="1260"/>
                    <a:pt x="2269" y="457"/>
                  </a:cubicBezTo>
                  <a:cubicBezTo>
                    <a:pt x="2022" y="143"/>
                    <a:pt x="1676" y="1"/>
                    <a:pt x="1332"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2"/>
            <p:cNvSpPr/>
            <p:nvPr/>
          </p:nvSpPr>
          <p:spPr>
            <a:xfrm>
              <a:off x="2659025" y="2208325"/>
              <a:ext cx="72575" cy="60600"/>
            </a:xfrm>
            <a:custGeom>
              <a:rect b="b" l="l" r="r" t="t"/>
              <a:pathLst>
                <a:path extrusionOk="0" h="2424" w="2903">
                  <a:moveTo>
                    <a:pt x="1312" y="1"/>
                  </a:moveTo>
                  <a:cubicBezTo>
                    <a:pt x="732" y="1"/>
                    <a:pt x="173" y="408"/>
                    <a:pt x="89" y="1079"/>
                  </a:cubicBezTo>
                  <a:cubicBezTo>
                    <a:pt x="1" y="1746"/>
                    <a:pt x="490" y="2369"/>
                    <a:pt x="1157" y="2414"/>
                  </a:cubicBezTo>
                  <a:cubicBezTo>
                    <a:pt x="1210" y="2420"/>
                    <a:pt x="1263" y="2423"/>
                    <a:pt x="1314" y="2423"/>
                  </a:cubicBezTo>
                  <a:cubicBezTo>
                    <a:pt x="2292" y="2423"/>
                    <a:pt x="2903" y="1259"/>
                    <a:pt x="2269" y="456"/>
                  </a:cubicBezTo>
                  <a:cubicBezTo>
                    <a:pt x="2005" y="143"/>
                    <a:pt x="1655" y="1"/>
                    <a:pt x="1312"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2"/>
            <p:cNvSpPr/>
            <p:nvPr/>
          </p:nvSpPr>
          <p:spPr>
            <a:xfrm>
              <a:off x="2433275" y="2272000"/>
              <a:ext cx="14475" cy="32250"/>
            </a:xfrm>
            <a:custGeom>
              <a:rect b="b" l="l" r="r" t="t"/>
              <a:pathLst>
                <a:path extrusionOk="0" h="1290" w="579">
                  <a:moveTo>
                    <a:pt x="1" y="0"/>
                  </a:moveTo>
                  <a:lnTo>
                    <a:pt x="535" y="1290"/>
                  </a:lnTo>
                  <a:lnTo>
                    <a:pt x="535" y="1112"/>
                  </a:lnTo>
                  <a:cubicBezTo>
                    <a:pt x="579" y="667"/>
                    <a:pt x="357" y="222"/>
                    <a:pt x="1"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2"/>
            <p:cNvSpPr/>
            <p:nvPr/>
          </p:nvSpPr>
          <p:spPr>
            <a:xfrm>
              <a:off x="2561175" y="2286175"/>
              <a:ext cx="71725" cy="61575"/>
            </a:xfrm>
            <a:custGeom>
              <a:rect b="b" l="l" r="r" t="t"/>
              <a:pathLst>
                <a:path extrusionOk="0" h="2463" w="2869">
                  <a:moveTo>
                    <a:pt x="1287" y="0"/>
                  </a:moveTo>
                  <a:cubicBezTo>
                    <a:pt x="705" y="0"/>
                    <a:pt x="129" y="408"/>
                    <a:pt x="45" y="1079"/>
                  </a:cubicBezTo>
                  <a:cubicBezTo>
                    <a:pt x="0" y="1746"/>
                    <a:pt x="489" y="2369"/>
                    <a:pt x="1157" y="2458"/>
                  </a:cubicBezTo>
                  <a:cubicBezTo>
                    <a:pt x="1193" y="2461"/>
                    <a:pt x="1229" y="2462"/>
                    <a:pt x="1264" y="2462"/>
                  </a:cubicBezTo>
                  <a:cubicBezTo>
                    <a:pt x="2268" y="2462"/>
                    <a:pt x="2869" y="1272"/>
                    <a:pt x="2224" y="456"/>
                  </a:cubicBezTo>
                  <a:cubicBezTo>
                    <a:pt x="1976" y="142"/>
                    <a:pt x="1631" y="0"/>
                    <a:pt x="1287"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2"/>
            <p:cNvSpPr/>
            <p:nvPr/>
          </p:nvSpPr>
          <p:spPr>
            <a:xfrm>
              <a:off x="2473325" y="2365125"/>
              <a:ext cx="53400" cy="60425"/>
            </a:xfrm>
            <a:custGeom>
              <a:rect b="b" l="l" r="r" t="t"/>
              <a:pathLst>
                <a:path extrusionOk="0" h="2417" w="2136">
                  <a:moveTo>
                    <a:pt x="806" y="1"/>
                  </a:moveTo>
                  <a:cubicBezTo>
                    <a:pt x="510" y="1"/>
                    <a:pt x="224" y="99"/>
                    <a:pt x="0" y="323"/>
                  </a:cubicBezTo>
                  <a:lnTo>
                    <a:pt x="801" y="2413"/>
                  </a:lnTo>
                  <a:cubicBezTo>
                    <a:pt x="827" y="2415"/>
                    <a:pt x="853" y="2416"/>
                    <a:pt x="880" y="2416"/>
                  </a:cubicBezTo>
                  <a:cubicBezTo>
                    <a:pt x="1472" y="2416"/>
                    <a:pt x="2004" y="1942"/>
                    <a:pt x="2046" y="1346"/>
                  </a:cubicBezTo>
                  <a:cubicBezTo>
                    <a:pt x="2135" y="679"/>
                    <a:pt x="1646" y="56"/>
                    <a:pt x="979" y="11"/>
                  </a:cubicBezTo>
                  <a:cubicBezTo>
                    <a:pt x="921" y="4"/>
                    <a:pt x="863" y="1"/>
                    <a:pt x="806"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2"/>
            <p:cNvSpPr/>
            <p:nvPr/>
          </p:nvSpPr>
          <p:spPr>
            <a:xfrm>
              <a:off x="2639000" y="2385150"/>
              <a:ext cx="47850" cy="54775"/>
            </a:xfrm>
            <a:custGeom>
              <a:rect b="b" l="l" r="r" t="t"/>
              <a:pathLst>
                <a:path extrusionOk="0" h="2191" w="1914">
                  <a:moveTo>
                    <a:pt x="1268" y="1"/>
                  </a:moveTo>
                  <a:cubicBezTo>
                    <a:pt x="669" y="1"/>
                    <a:pt x="172" y="464"/>
                    <a:pt x="90" y="1079"/>
                  </a:cubicBezTo>
                  <a:cubicBezTo>
                    <a:pt x="1" y="1479"/>
                    <a:pt x="179" y="1924"/>
                    <a:pt x="535" y="2191"/>
                  </a:cubicBezTo>
                  <a:lnTo>
                    <a:pt x="1914" y="189"/>
                  </a:lnTo>
                  <a:cubicBezTo>
                    <a:pt x="1736" y="100"/>
                    <a:pt x="1602" y="56"/>
                    <a:pt x="1424" y="11"/>
                  </a:cubicBezTo>
                  <a:cubicBezTo>
                    <a:pt x="1371" y="4"/>
                    <a:pt x="1319" y="1"/>
                    <a:pt x="1268"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2"/>
            <p:cNvSpPr/>
            <p:nvPr/>
          </p:nvSpPr>
          <p:spPr>
            <a:xfrm>
              <a:off x="2541150" y="2462975"/>
              <a:ext cx="71750" cy="61575"/>
            </a:xfrm>
            <a:custGeom>
              <a:rect b="b" l="l" r="r" t="t"/>
              <a:pathLst>
                <a:path extrusionOk="0" h="2463" w="2870">
                  <a:moveTo>
                    <a:pt x="1287" y="1"/>
                  </a:moveTo>
                  <a:cubicBezTo>
                    <a:pt x="705" y="1"/>
                    <a:pt x="129" y="408"/>
                    <a:pt x="45" y="1079"/>
                  </a:cubicBezTo>
                  <a:cubicBezTo>
                    <a:pt x="0" y="1747"/>
                    <a:pt x="445" y="2369"/>
                    <a:pt x="1113" y="2458"/>
                  </a:cubicBezTo>
                  <a:cubicBezTo>
                    <a:pt x="1150" y="2461"/>
                    <a:pt x="1188" y="2463"/>
                    <a:pt x="1225" y="2463"/>
                  </a:cubicBezTo>
                  <a:cubicBezTo>
                    <a:pt x="2268" y="2463"/>
                    <a:pt x="2869" y="1273"/>
                    <a:pt x="2225" y="457"/>
                  </a:cubicBezTo>
                  <a:cubicBezTo>
                    <a:pt x="1977" y="143"/>
                    <a:pt x="1631" y="1"/>
                    <a:pt x="1287"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2"/>
            <p:cNvSpPr/>
            <p:nvPr/>
          </p:nvSpPr>
          <p:spPr>
            <a:xfrm>
              <a:off x="2933700" y="2150775"/>
              <a:ext cx="62300" cy="42350"/>
            </a:xfrm>
            <a:custGeom>
              <a:rect b="b" l="l" r="r" t="t"/>
              <a:pathLst>
                <a:path extrusionOk="0" h="1694" w="2492">
                  <a:moveTo>
                    <a:pt x="2358" y="1"/>
                  </a:moveTo>
                  <a:lnTo>
                    <a:pt x="45" y="223"/>
                  </a:lnTo>
                  <a:cubicBezTo>
                    <a:pt x="0" y="312"/>
                    <a:pt x="0" y="445"/>
                    <a:pt x="0" y="579"/>
                  </a:cubicBezTo>
                  <a:cubicBezTo>
                    <a:pt x="86" y="1218"/>
                    <a:pt x="620" y="1694"/>
                    <a:pt x="1251" y="1694"/>
                  </a:cubicBezTo>
                  <a:cubicBezTo>
                    <a:pt x="1279" y="1694"/>
                    <a:pt x="1307" y="1693"/>
                    <a:pt x="1335" y="1691"/>
                  </a:cubicBezTo>
                  <a:cubicBezTo>
                    <a:pt x="2002" y="1646"/>
                    <a:pt x="2491" y="1068"/>
                    <a:pt x="2447" y="401"/>
                  </a:cubicBezTo>
                  <a:cubicBezTo>
                    <a:pt x="2402" y="267"/>
                    <a:pt x="2402" y="134"/>
                    <a:pt x="2358"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2"/>
            <p:cNvSpPr/>
            <p:nvPr/>
          </p:nvSpPr>
          <p:spPr>
            <a:xfrm>
              <a:off x="3110525" y="2138550"/>
              <a:ext cx="62300" cy="42350"/>
            </a:xfrm>
            <a:custGeom>
              <a:rect b="b" l="l" r="r" t="t"/>
              <a:pathLst>
                <a:path extrusionOk="0" h="1694" w="2492">
                  <a:moveTo>
                    <a:pt x="2313" y="0"/>
                  </a:moveTo>
                  <a:lnTo>
                    <a:pt x="45" y="134"/>
                  </a:lnTo>
                  <a:cubicBezTo>
                    <a:pt x="0" y="267"/>
                    <a:pt x="0" y="401"/>
                    <a:pt x="0" y="534"/>
                  </a:cubicBezTo>
                  <a:cubicBezTo>
                    <a:pt x="43" y="1175"/>
                    <a:pt x="578" y="1693"/>
                    <a:pt x="1252" y="1693"/>
                  </a:cubicBezTo>
                  <a:cubicBezTo>
                    <a:pt x="1279" y="1693"/>
                    <a:pt x="1307" y="1692"/>
                    <a:pt x="1335" y="1691"/>
                  </a:cubicBezTo>
                  <a:cubicBezTo>
                    <a:pt x="1957" y="1602"/>
                    <a:pt x="2491" y="1023"/>
                    <a:pt x="2447" y="356"/>
                  </a:cubicBezTo>
                  <a:cubicBezTo>
                    <a:pt x="2402" y="223"/>
                    <a:pt x="2402" y="89"/>
                    <a:pt x="231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2"/>
            <p:cNvSpPr/>
            <p:nvPr/>
          </p:nvSpPr>
          <p:spPr>
            <a:xfrm>
              <a:off x="3288450" y="2125200"/>
              <a:ext cx="62300" cy="42350"/>
            </a:xfrm>
            <a:custGeom>
              <a:rect b="b" l="l" r="r" t="t"/>
              <a:pathLst>
                <a:path extrusionOk="0" h="1694" w="2492">
                  <a:moveTo>
                    <a:pt x="2313" y="0"/>
                  </a:moveTo>
                  <a:lnTo>
                    <a:pt x="45" y="178"/>
                  </a:lnTo>
                  <a:cubicBezTo>
                    <a:pt x="0" y="312"/>
                    <a:pt x="0" y="445"/>
                    <a:pt x="0" y="579"/>
                  </a:cubicBezTo>
                  <a:cubicBezTo>
                    <a:pt x="43" y="1218"/>
                    <a:pt x="575" y="1694"/>
                    <a:pt x="1245" y="1694"/>
                  </a:cubicBezTo>
                  <a:cubicBezTo>
                    <a:pt x="1275" y="1694"/>
                    <a:pt x="1304" y="1693"/>
                    <a:pt x="1335" y="1691"/>
                  </a:cubicBezTo>
                  <a:cubicBezTo>
                    <a:pt x="1957" y="1646"/>
                    <a:pt x="2491" y="1068"/>
                    <a:pt x="2447" y="401"/>
                  </a:cubicBezTo>
                  <a:cubicBezTo>
                    <a:pt x="2402" y="267"/>
                    <a:pt x="2358" y="134"/>
                    <a:pt x="231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2"/>
            <p:cNvSpPr/>
            <p:nvPr/>
          </p:nvSpPr>
          <p:spPr>
            <a:xfrm>
              <a:off x="3027775" y="2214375"/>
              <a:ext cx="71650" cy="61050"/>
            </a:xfrm>
            <a:custGeom>
              <a:rect b="b" l="l" r="r" t="t"/>
              <a:pathLst>
                <a:path extrusionOk="0" h="2442" w="2866">
                  <a:moveTo>
                    <a:pt x="1259" y="0"/>
                  </a:moveTo>
                  <a:cubicBezTo>
                    <a:pt x="602" y="0"/>
                    <a:pt x="0" y="541"/>
                    <a:pt x="63" y="1326"/>
                  </a:cubicBezTo>
                  <a:cubicBezTo>
                    <a:pt x="106" y="1965"/>
                    <a:pt x="638" y="2441"/>
                    <a:pt x="1269" y="2441"/>
                  </a:cubicBezTo>
                  <a:cubicBezTo>
                    <a:pt x="1297" y="2441"/>
                    <a:pt x="1325" y="2440"/>
                    <a:pt x="1353" y="2438"/>
                  </a:cubicBezTo>
                  <a:cubicBezTo>
                    <a:pt x="2420" y="2350"/>
                    <a:pt x="2865" y="1015"/>
                    <a:pt x="2065" y="303"/>
                  </a:cubicBezTo>
                  <a:cubicBezTo>
                    <a:pt x="1816" y="94"/>
                    <a:pt x="1533" y="0"/>
                    <a:pt x="125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2"/>
            <p:cNvSpPr/>
            <p:nvPr/>
          </p:nvSpPr>
          <p:spPr>
            <a:xfrm>
              <a:off x="3204575" y="2201225"/>
              <a:ext cx="72775" cy="61025"/>
            </a:xfrm>
            <a:custGeom>
              <a:rect b="b" l="l" r="r" t="t"/>
              <a:pathLst>
                <a:path extrusionOk="0" h="2441" w="2911">
                  <a:moveTo>
                    <a:pt x="1298" y="0"/>
                  </a:moveTo>
                  <a:cubicBezTo>
                    <a:pt x="637" y="0"/>
                    <a:pt x="0" y="558"/>
                    <a:pt x="63" y="1319"/>
                  </a:cubicBezTo>
                  <a:cubicBezTo>
                    <a:pt x="105" y="1937"/>
                    <a:pt x="642" y="2440"/>
                    <a:pt x="1252" y="2440"/>
                  </a:cubicBezTo>
                  <a:cubicBezTo>
                    <a:pt x="1300" y="2440"/>
                    <a:pt x="1349" y="2437"/>
                    <a:pt x="1398" y="2431"/>
                  </a:cubicBezTo>
                  <a:cubicBezTo>
                    <a:pt x="2465" y="2386"/>
                    <a:pt x="2910" y="1007"/>
                    <a:pt x="2065" y="296"/>
                  </a:cubicBezTo>
                  <a:cubicBezTo>
                    <a:pt x="1835" y="91"/>
                    <a:pt x="1565" y="0"/>
                    <a:pt x="1298"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2"/>
            <p:cNvSpPr/>
            <p:nvPr/>
          </p:nvSpPr>
          <p:spPr>
            <a:xfrm>
              <a:off x="2995975" y="2316475"/>
              <a:ext cx="11150" cy="16700"/>
            </a:xfrm>
            <a:custGeom>
              <a:rect b="b" l="l" r="r" t="t"/>
              <a:pathLst>
                <a:path extrusionOk="0" h="668" w="446">
                  <a:moveTo>
                    <a:pt x="0" y="0"/>
                  </a:moveTo>
                  <a:lnTo>
                    <a:pt x="445" y="668"/>
                  </a:lnTo>
                  <a:cubicBezTo>
                    <a:pt x="356" y="401"/>
                    <a:pt x="223" y="178"/>
                    <a:pt x="0"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2"/>
            <p:cNvSpPr/>
            <p:nvPr/>
          </p:nvSpPr>
          <p:spPr>
            <a:xfrm>
              <a:off x="3123375" y="2296850"/>
              <a:ext cx="71675" cy="60850"/>
            </a:xfrm>
            <a:custGeom>
              <a:rect b="b" l="l" r="r" t="t"/>
              <a:pathLst>
                <a:path extrusionOk="0" h="2434" w="2867">
                  <a:moveTo>
                    <a:pt x="1279" y="1"/>
                  </a:moveTo>
                  <a:cubicBezTo>
                    <a:pt x="615" y="1"/>
                    <a:pt x="1" y="558"/>
                    <a:pt x="64" y="1319"/>
                  </a:cubicBezTo>
                  <a:cubicBezTo>
                    <a:pt x="107" y="1958"/>
                    <a:pt x="639" y="2434"/>
                    <a:pt x="1270" y="2434"/>
                  </a:cubicBezTo>
                  <a:cubicBezTo>
                    <a:pt x="1298" y="2434"/>
                    <a:pt x="1326" y="2433"/>
                    <a:pt x="1354" y="2431"/>
                  </a:cubicBezTo>
                  <a:cubicBezTo>
                    <a:pt x="2422" y="2342"/>
                    <a:pt x="2867" y="1008"/>
                    <a:pt x="2066" y="296"/>
                  </a:cubicBezTo>
                  <a:cubicBezTo>
                    <a:pt x="1823" y="91"/>
                    <a:pt x="1547" y="1"/>
                    <a:pt x="1279"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2"/>
            <p:cNvSpPr/>
            <p:nvPr/>
          </p:nvSpPr>
          <p:spPr>
            <a:xfrm>
              <a:off x="3049350" y="2391850"/>
              <a:ext cx="54525" cy="59200"/>
            </a:xfrm>
            <a:custGeom>
              <a:rect b="b" l="l" r="r" t="t"/>
              <a:pathLst>
                <a:path extrusionOk="0" h="2368" w="2181">
                  <a:moveTo>
                    <a:pt x="903" y="1"/>
                  </a:moveTo>
                  <a:cubicBezTo>
                    <a:pt x="580" y="1"/>
                    <a:pt x="251" y="128"/>
                    <a:pt x="1" y="410"/>
                  </a:cubicBezTo>
                  <a:lnTo>
                    <a:pt x="1246" y="2368"/>
                  </a:lnTo>
                  <a:cubicBezTo>
                    <a:pt x="1824" y="2234"/>
                    <a:pt x="2180" y="1700"/>
                    <a:pt x="2136" y="1122"/>
                  </a:cubicBezTo>
                  <a:cubicBezTo>
                    <a:pt x="2078" y="431"/>
                    <a:pt x="1498" y="1"/>
                    <a:pt x="90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2"/>
            <p:cNvSpPr/>
            <p:nvPr/>
          </p:nvSpPr>
          <p:spPr>
            <a:xfrm>
              <a:off x="3218375" y="2378750"/>
              <a:ext cx="35625" cy="54500"/>
            </a:xfrm>
            <a:custGeom>
              <a:rect b="b" l="l" r="r" t="t"/>
              <a:pathLst>
                <a:path extrusionOk="0" h="2180" w="1425">
                  <a:moveTo>
                    <a:pt x="1157" y="0"/>
                  </a:moveTo>
                  <a:cubicBezTo>
                    <a:pt x="490" y="89"/>
                    <a:pt x="1" y="623"/>
                    <a:pt x="45" y="1335"/>
                  </a:cubicBezTo>
                  <a:cubicBezTo>
                    <a:pt x="45" y="1646"/>
                    <a:pt x="223" y="1957"/>
                    <a:pt x="490" y="2180"/>
                  </a:cubicBezTo>
                  <a:lnTo>
                    <a:pt x="142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2"/>
            <p:cNvSpPr/>
            <p:nvPr/>
          </p:nvSpPr>
          <p:spPr>
            <a:xfrm>
              <a:off x="3129425" y="2474300"/>
              <a:ext cx="67850" cy="60825"/>
            </a:xfrm>
            <a:custGeom>
              <a:rect b="b" l="l" r="r" t="t"/>
              <a:pathLst>
                <a:path extrusionOk="0" h="2433" w="2714">
                  <a:moveTo>
                    <a:pt x="1508" y="1"/>
                  </a:moveTo>
                  <a:cubicBezTo>
                    <a:pt x="1480" y="1"/>
                    <a:pt x="1452" y="2"/>
                    <a:pt x="1424" y="4"/>
                  </a:cubicBezTo>
                  <a:cubicBezTo>
                    <a:pt x="534" y="48"/>
                    <a:pt x="0" y="982"/>
                    <a:pt x="401" y="1738"/>
                  </a:cubicBezTo>
                  <a:cubicBezTo>
                    <a:pt x="628" y="2193"/>
                    <a:pt x="1070" y="2433"/>
                    <a:pt x="1516" y="2433"/>
                  </a:cubicBezTo>
                  <a:cubicBezTo>
                    <a:pt x="1855" y="2433"/>
                    <a:pt x="2197" y="2294"/>
                    <a:pt x="2447" y="2005"/>
                  </a:cubicBezTo>
                  <a:lnTo>
                    <a:pt x="2714" y="1338"/>
                  </a:lnTo>
                  <a:cubicBezTo>
                    <a:pt x="2714" y="1249"/>
                    <a:pt x="2714" y="1205"/>
                    <a:pt x="2714" y="1116"/>
                  </a:cubicBezTo>
                  <a:cubicBezTo>
                    <a:pt x="2671" y="477"/>
                    <a:pt x="2139" y="1"/>
                    <a:pt x="1508"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2"/>
            <p:cNvSpPr/>
            <p:nvPr/>
          </p:nvSpPr>
          <p:spPr>
            <a:xfrm>
              <a:off x="3466375" y="2085175"/>
              <a:ext cx="64525" cy="49075"/>
            </a:xfrm>
            <a:custGeom>
              <a:rect b="b" l="l" r="r" t="t"/>
              <a:pathLst>
                <a:path extrusionOk="0" h="1963" w="2581">
                  <a:moveTo>
                    <a:pt x="2180" y="0"/>
                  </a:moveTo>
                  <a:lnTo>
                    <a:pt x="0" y="756"/>
                  </a:lnTo>
                  <a:cubicBezTo>
                    <a:pt x="0" y="890"/>
                    <a:pt x="0" y="1023"/>
                    <a:pt x="45" y="1157"/>
                  </a:cubicBezTo>
                  <a:cubicBezTo>
                    <a:pt x="225" y="1662"/>
                    <a:pt x="728" y="1962"/>
                    <a:pt x="1244" y="1962"/>
                  </a:cubicBezTo>
                  <a:cubicBezTo>
                    <a:pt x="1364" y="1962"/>
                    <a:pt x="1484" y="1946"/>
                    <a:pt x="1602" y="1913"/>
                  </a:cubicBezTo>
                  <a:cubicBezTo>
                    <a:pt x="2224" y="1690"/>
                    <a:pt x="2580" y="979"/>
                    <a:pt x="2358" y="356"/>
                  </a:cubicBezTo>
                  <a:cubicBezTo>
                    <a:pt x="2313" y="223"/>
                    <a:pt x="2269" y="134"/>
                    <a:pt x="2180"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2"/>
            <p:cNvSpPr/>
            <p:nvPr/>
          </p:nvSpPr>
          <p:spPr>
            <a:xfrm>
              <a:off x="3634275" y="2029575"/>
              <a:ext cx="65650" cy="48375"/>
            </a:xfrm>
            <a:custGeom>
              <a:rect b="b" l="l" r="r" t="t"/>
              <a:pathLst>
                <a:path extrusionOk="0" h="1935" w="2626">
                  <a:moveTo>
                    <a:pt x="2181" y="0"/>
                  </a:moveTo>
                  <a:lnTo>
                    <a:pt x="1" y="712"/>
                  </a:lnTo>
                  <a:cubicBezTo>
                    <a:pt x="1" y="845"/>
                    <a:pt x="45" y="979"/>
                    <a:pt x="90" y="1112"/>
                  </a:cubicBezTo>
                  <a:cubicBezTo>
                    <a:pt x="267" y="1608"/>
                    <a:pt x="726" y="1935"/>
                    <a:pt x="1221" y="1935"/>
                  </a:cubicBezTo>
                  <a:cubicBezTo>
                    <a:pt x="1347" y="1935"/>
                    <a:pt x="1476" y="1914"/>
                    <a:pt x="1602" y="1868"/>
                  </a:cubicBezTo>
                  <a:cubicBezTo>
                    <a:pt x="2269" y="1646"/>
                    <a:pt x="2625" y="979"/>
                    <a:pt x="2403" y="311"/>
                  </a:cubicBezTo>
                  <a:cubicBezTo>
                    <a:pt x="2358" y="178"/>
                    <a:pt x="2269" y="89"/>
                    <a:pt x="2181"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2"/>
            <p:cNvSpPr/>
            <p:nvPr/>
          </p:nvSpPr>
          <p:spPr>
            <a:xfrm>
              <a:off x="3803325" y="1972850"/>
              <a:ext cx="64525" cy="48400"/>
            </a:xfrm>
            <a:custGeom>
              <a:rect b="b" l="l" r="r" t="t"/>
              <a:pathLst>
                <a:path extrusionOk="0" h="1936" w="2581">
                  <a:moveTo>
                    <a:pt x="2180" y="1"/>
                  </a:moveTo>
                  <a:lnTo>
                    <a:pt x="0" y="712"/>
                  </a:lnTo>
                  <a:cubicBezTo>
                    <a:pt x="0" y="846"/>
                    <a:pt x="0" y="979"/>
                    <a:pt x="45" y="1113"/>
                  </a:cubicBezTo>
                  <a:cubicBezTo>
                    <a:pt x="222" y="1609"/>
                    <a:pt x="709" y="1935"/>
                    <a:pt x="1215" y="1935"/>
                  </a:cubicBezTo>
                  <a:cubicBezTo>
                    <a:pt x="1344" y="1935"/>
                    <a:pt x="1475" y="1914"/>
                    <a:pt x="1601" y="1869"/>
                  </a:cubicBezTo>
                  <a:cubicBezTo>
                    <a:pt x="2224" y="1646"/>
                    <a:pt x="2580" y="979"/>
                    <a:pt x="2358" y="312"/>
                  </a:cubicBezTo>
                  <a:cubicBezTo>
                    <a:pt x="2313" y="223"/>
                    <a:pt x="2269" y="89"/>
                    <a:pt x="218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2"/>
            <p:cNvSpPr/>
            <p:nvPr/>
          </p:nvSpPr>
          <p:spPr>
            <a:xfrm>
              <a:off x="3564875" y="2128775"/>
              <a:ext cx="88800" cy="61825"/>
            </a:xfrm>
            <a:custGeom>
              <a:rect b="b" l="l" r="r" t="t"/>
              <a:pathLst>
                <a:path extrusionOk="0" h="2473" w="3552">
                  <a:moveTo>
                    <a:pt x="1838" y="0"/>
                  </a:moveTo>
                  <a:cubicBezTo>
                    <a:pt x="1700" y="0"/>
                    <a:pt x="1553" y="25"/>
                    <a:pt x="1398" y="80"/>
                  </a:cubicBezTo>
                  <a:cubicBezTo>
                    <a:pt x="0" y="559"/>
                    <a:pt x="467" y="2472"/>
                    <a:pt x="1703" y="2472"/>
                  </a:cubicBezTo>
                  <a:cubicBezTo>
                    <a:pt x="1844" y="2472"/>
                    <a:pt x="1995" y="2447"/>
                    <a:pt x="2154" y="2393"/>
                  </a:cubicBezTo>
                  <a:cubicBezTo>
                    <a:pt x="3552" y="1914"/>
                    <a:pt x="3049" y="0"/>
                    <a:pt x="1838"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2"/>
            <p:cNvSpPr/>
            <p:nvPr/>
          </p:nvSpPr>
          <p:spPr>
            <a:xfrm>
              <a:off x="3741600" y="2072925"/>
              <a:ext cx="73975" cy="60625"/>
            </a:xfrm>
            <a:custGeom>
              <a:rect b="b" l="l" r="r" t="t"/>
              <a:pathLst>
                <a:path extrusionOk="0" h="2425" w="2959">
                  <a:moveTo>
                    <a:pt x="1427" y="0"/>
                  </a:moveTo>
                  <a:cubicBezTo>
                    <a:pt x="649" y="0"/>
                    <a:pt x="1" y="772"/>
                    <a:pt x="290" y="1602"/>
                  </a:cubicBezTo>
                  <a:cubicBezTo>
                    <a:pt x="467" y="2098"/>
                    <a:pt x="926" y="2425"/>
                    <a:pt x="1443" y="2425"/>
                  </a:cubicBezTo>
                  <a:cubicBezTo>
                    <a:pt x="1575" y="2425"/>
                    <a:pt x="1711" y="2404"/>
                    <a:pt x="1846" y="2358"/>
                  </a:cubicBezTo>
                  <a:cubicBezTo>
                    <a:pt x="2869" y="2003"/>
                    <a:pt x="2958" y="624"/>
                    <a:pt x="1980" y="134"/>
                  </a:cubicBezTo>
                  <a:cubicBezTo>
                    <a:pt x="1795" y="42"/>
                    <a:pt x="1608" y="0"/>
                    <a:pt x="1427"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2"/>
            <p:cNvSpPr/>
            <p:nvPr/>
          </p:nvSpPr>
          <p:spPr>
            <a:xfrm>
              <a:off x="3565350" y="2244175"/>
              <a:ext cx="14475" cy="14500"/>
            </a:xfrm>
            <a:custGeom>
              <a:rect b="b" l="l" r="r" t="t"/>
              <a:pathLst>
                <a:path extrusionOk="0" h="580" w="579">
                  <a:moveTo>
                    <a:pt x="0" y="1"/>
                  </a:moveTo>
                  <a:lnTo>
                    <a:pt x="578" y="579"/>
                  </a:lnTo>
                  <a:cubicBezTo>
                    <a:pt x="445" y="312"/>
                    <a:pt x="267" y="134"/>
                    <a:pt x="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2"/>
            <p:cNvSpPr/>
            <p:nvPr/>
          </p:nvSpPr>
          <p:spPr>
            <a:xfrm>
              <a:off x="3686000" y="2185250"/>
              <a:ext cx="73975" cy="61300"/>
            </a:xfrm>
            <a:custGeom>
              <a:rect b="b" l="l" r="r" t="t"/>
              <a:pathLst>
                <a:path extrusionOk="0" h="2452" w="2959">
                  <a:moveTo>
                    <a:pt x="1427" y="0"/>
                  </a:moveTo>
                  <a:cubicBezTo>
                    <a:pt x="649" y="0"/>
                    <a:pt x="1" y="772"/>
                    <a:pt x="289" y="1602"/>
                  </a:cubicBezTo>
                  <a:cubicBezTo>
                    <a:pt x="434" y="2145"/>
                    <a:pt x="932" y="2452"/>
                    <a:pt x="1448" y="2452"/>
                  </a:cubicBezTo>
                  <a:cubicBezTo>
                    <a:pt x="1566" y="2452"/>
                    <a:pt x="1686" y="2436"/>
                    <a:pt x="1802" y="2402"/>
                  </a:cubicBezTo>
                  <a:cubicBezTo>
                    <a:pt x="2825" y="2047"/>
                    <a:pt x="2958" y="623"/>
                    <a:pt x="1980" y="134"/>
                  </a:cubicBezTo>
                  <a:cubicBezTo>
                    <a:pt x="1795" y="42"/>
                    <a:pt x="1608" y="0"/>
                    <a:pt x="1427"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2"/>
            <p:cNvSpPr/>
            <p:nvPr/>
          </p:nvSpPr>
          <p:spPr>
            <a:xfrm>
              <a:off x="3638725" y="2298025"/>
              <a:ext cx="60075" cy="56275"/>
            </a:xfrm>
            <a:custGeom>
              <a:rect b="b" l="l" r="r" t="t"/>
              <a:pathLst>
                <a:path extrusionOk="0" h="2251" w="2403">
                  <a:moveTo>
                    <a:pt x="1071" y="1"/>
                  </a:moveTo>
                  <a:cubicBezTo>
                    <a:pt x="650" y="1"/>
                    <a:pt x="229" y="214"/>
                    <a:pt x="1" y="649"/>
                  </a:cubicBezTo>
                  <a:lnTo>
                    <a:pt x="1691" y="2251"/>
                  </a:lnTo>
                  <a:cubicBezTo>
                    <a:pt x="2180" y="1984"/>
                    <a:pt x="2403" y="1361"/>
                    <a:pt x="2225" y="827"/>
                  </a:cubicBezTo>
                  <a:cubicBezTo>
                    <a:pt x="2035" y="281"/>
                    <a:pt x="1553" y="1"/>
                    <a:pt x="107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2"/>
            <p:cNvSpPr/>
            <p:nvPr/>
          </p:nvSpPr>
          <p:spPr>
            <a:xfrm>
              <a:off x="3799975" y="2240850"/>
              <a:ext cx="31175" cy="57850"/>
            </a:xfrm>
            <a:custGeom>
              <a:rect b="b" l="l" r="r" t="t"/>
              <a:pathLst>
                <a:path extrusionOk="0" h="2314" w="1247">
                  <a:moveTo>
                    <a:pt x="1246" y="1"/>
                  </a:moveTo>
                  <a:cubicBezTo>
                    <a:pt x="1157" y="1"/>
                    <a:pt x="1068" y="45"/>
                    <a:pt x="979" y="45"/>
                  </a:cubicBezTo>
                  <a:cubicBezTo>
                    <a:pt x="357" y="267"/>
                    <a:pt x="1" y="979"/>
                    <a:pt x="223" y="1602"/>
                  </a:cubicBezTo>
                  <a:cubicBezTo>
                    <a:pt x="312" y="1913"/>
                    <a:pt x="534" y="2180"/>
                    <a:pt x="846" y="2314"/>
                  </a:cubicBezTo>
                  <a:lnTo>
                    <a:pt x="1246"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2"/>
            <p:cNvSpPr/>
            <p:nvPr/>
          </p:nvSpPr>
          <p:spPr>
            <a:xfrm>
              <a:off x="3733900" y="2353725"/>
              <a:ext cx="75000" cy="61500"/>
            </a:xfrm>
            <a:custGeom>
              <a:rect b="b" l="l" r="r" t="t"/>
              <a:pathLst>
                <a:path extrusionOk="0" h="2460" w="3000">
                  <a:moveTo>
                    <a:pt x="1784" y="1"/>
                  </a:moveTo>
                  <a:cubicBezTo>
                    <a:pt x="1655" y="1"/>
                    <a:pt x="1525" y="22"/>
                    <a:pt x="1398" y="67"/>
                  </a:cubicBezTo>
                  <a:cubicBezTo>
                    <a:pt x="1" y="546"/>
                    <a:pt x="503" y="2460"/>
                    <a:pt x="1747" y="2460"/>
                  </a:cubicBezTo>
                  <a:cubicBezTo>
                    <a:pt x="1888" y="2460"/>
                    <a:pt x="2040" y="2435"/>
                    <a:pt x="2199" y="2380"/>
                  </a:cubicBezTo>
                  <a:cubicBezTo>
                    <a:pt x="2466" y="2291"/>
                    <a:pt x="2733" y="2069"/>
                    <a:pt x="2866" y="1802"/>
                  </a:cubicBezTo>
                  <a:lnTo>
                    <a:pt x="3000" y="1046"/>
                  </a:lnTo>
                  <a:cubicBezTo>
                    <a:pt x="3000" y="957"/>
                    <a:pt x="2955" y="912"/>
                    <a:pt x="2955" y="823"/>
                  </a:cubicBezTo>
                  <a:cubicBezTo>
                    <a:pt x="2778" y="327"/>
                    <a:pt x="2290" y="1"/>
                    <a:pt x="1784"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2"/>
            <p:cNvSpPr/>
            <p:nvPr/>
          </p:nvSpPr>
          <p:spPr>
            <a:xfrm>
              <a:off x="1813675" y="1907400"/>
              <a:ext cx="2167125" cy="264025"/>
            </a:xfrm>
            <a:custGeom>
              <a:rect b="b" l="l" r="r" t="t"/>
              <a:pathLst>
                <a:path extrusionOk="0" h="10561" w="86685">
                  <a:moveTo>
                    <a:pt x="85912" y="0"/>
                  </a:moveTo>
                  <a:cubicBezTo>
                    <a:pt x="85851" y="0"/>
                    <a:pt x="85788" y="12"/>
                    <a:pt x="85725" y="39"/>
                  </a:cubicBezTo>
                  <a:cubicBezTo>
                    <a:pt x="77940" y="3953"/>
                    <a:pt x="69667" y="6711"/>
                    <a:pt x="61126" y="8179"/>
                  </a:cubicBezTo>
                  <a:cubicBezTo>
                    <a:pt x="55708" y="9114"/>
                    <a:pt x="50220" y="9582"/>
                    <a:pt x="44730" y="9582"/>
                  </a:cubicBezTo>
                  <a:cubicBezTo>
                    <a:pt x="42647" y="9582"/>
                    <a:pt x="40565" y="9514"/>
                    <a:pt x="38485" y="9380"/>
                  </a:cubicBezTo>
                  <a:cubicBezTo>
                    <a:pt x="32169" y="8979"/>
                    <a:pt x="25852" y="8001"/>
                    <a:pt x="19714" y="6488"/>
                  </a:cubicBezTo>
                  <a:cubicBezTo>
                    <a:pt x="15266" y="5421"/>
                    <a:pt x="10862" y="4086"/>
                    <a:pt x="6592" y="2485"/>
                  </a:cubicBezTo>
                  <a:cubicBezTo>
                    <a:pt x="4679" y="1729"/>
                    <a:pt x="2900" y="973"/>
                    <a:pt x="1032" y="128"/>
                  </a:cubicBezTo>
                  <a:lnTo>
                    <a:pt x="943" y="83"/>
                  </a:lnTo>
                  <a:cubicBezTo>
                    <a:pt x="862" y="36"/>
                    <a:pt x="782" y="15"/>
                    <a:pt x="707" y="15"/>
                  </a:cubicBezTo>
                  <a:cubicBezTo>
                    <a:pt x="284" y="15"/>
                    <a:pt x="0" y="664"/>
                    <a:pt x="453" y="928"/>
                  </a:cubicBezTo>
                  <a:lnTo>
                    <a:pt x="498" y="928"/>
                  </a:lnTo>
                  <a:cubicBezTo>
                    <a:pt x="2010" y="1684"/>
                    <a:pt x="3567" y="2307"/>
                    <a:pt x="5168" y="2930"/>
                  </a:cubicBezTo>
                  <a:cubicBezTo>
                    <a:pt x="9216" y="4531"/>
                    <a:pt x="13397" y="5910"/>
                    <a:pt x="17623" y="6978"/>
                  </a:cubicBezTo>
                  <a:cubicBezTo>
                    <a:pt x="23717" y="8579"/>
                    <a:pt x="29900" y="9647"/>
                    <a:pt x="36128" y="10180"/>
                  </a:cubicBezTo>
                  <a:cubicBezTo>
                    <a:pt x="38985" y="10435"/>
                    <a:pt x="41848" y="10561"/>
                    <a:pt x="44710" y="10561"/>
                  </a:cubicBezTo>
                  <a:cubicBezTo>
                    <a:pt x="49335" y="10561"/>
                    <a:pt x="53958" y="10234"/>
                    <a:pt x="58546" y="9602"/>
                  </a:cubicBezTo>
                  <a:cubicBezTo>
                    <a:pt x="67042" y="8401"/>
                    <a:pt x="75316" y="5955"/>
                    <a:pt x="83145" y="2396"/>
                  </a:cubicBezTo>
                  <a:cubicBezTo>
                    <a:pt x="84168" y="1907"/>
                    <a:pt x="85191" y="1418"/>
                    <a:pt x="86214" y="928"/>
                  </a:cubicBezTo>
                  <a:cubicBezTo>
                    <a:pt x="86684" y="654"/>
                    <a:pt x="86360" y="0"/>
                    <a:pt x="8591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 name="Google Shape;717;p32"/>
          <p:cNvGrpSpPr/>
          <p:nvPr/>
        </p:nvGrpSpPr>
        <p:grpSpPr>
          <a:xfrm rot="981400">
            <a:off x="703736" y="1114738"/>
            <a:ext cx="1589822" cy="2600580"/>
            <a:chOff x="6185425" y="1257125"/>
            <a:chExt cx="934500" cy="1528625"/>
          </a:xfrm>
        </p:grpSpPr>
        <p:sp>
          <p:nvSpPr>
            <p:cNvPr id="718" name="Google Shape;718;p32"/>
            <p:cNvSpPr/>
            <p:nvPr/>
          </p:nvSpPr>
          <p:spPr>
            <a:xfrm>
              <a:off x="6481750" y="1719325"/>
              <a:ext cx="638175" cy="1066425"/>
            </a:xfrm>
            <a:custGeom>
              <a:rect b="b" l="l" r="r" t="t"/>
              <a:pathLst>
                <a:path extrusionOk="0" h="42657" w="25527">
                  <a:moveTo>
                    <a:pt x="418" y="1"/>
                  </a:moveTo>
                  <a:cubicBezTo>
                    <a:pt x="204" y="1"/>
                    <a:pt x="0" y="245"/>
                    <a:pt x="153" y="489"/>
                  </a:cubicBezTo>
                  <a:cubicBezTo>
                    <a:pt x="153" y="534"/>
                    <a:pt x="153" y="534"/>
                    <a:pt x="197" y="578"/>
                  </a:cubicBezTo>
                  <a:cubicBezTo>
                    <a:pt x="1131" y="2313"/>
                    <a:pt x="2199" y="3959"/>
                    <a:pt x="3178" y="5693"/>
                  </a:cubicBezTo>
                  <a:lnTo>
                    <a:pt x="9361" y="16191"/>
                  </a:lnTo>
                  <a:lnTo>
                    <a:pt x="16478" y="28334"/>
                  </a:lnTo>
                  <a:cubicBezTo>
                    <a:pt x="18435" y="31671"/>
                    <a:pt x="20392" y="35007"/>
                    <a:pt x="22394" y="38343"/>
                  </a:cubicBezTo>
                  <a:cubicBezTo>
                    <a:pt x="23194" y="39722"/>
                    <a:pt x="23995" y="41101"/>
                    <a:pt x="24840" y="42480"/>
                  </a:cubicBezTo>
                  <a:cubicBezTo>
                    <a:pt x="24910" y="42605"/>
                    <a:pt x="25011" y="42656"/>
                    <a:pt x="25109" y="42656"/>
                  </a:cubicBezTo>
                  <a:cubicBezTo>
                    <a:pt x="25323" y="42656"/>
                    <a:pt x="25526" y="42412"/>
                    <a:pt x="25374" y="42168"/>
                  </a:cubicBezTo>
                  <a:lnTo>
                    <a:pt x="25329" y="42079"/>
                  </a:lnTo>
                  <a:cubicBezTo>
                    <a:pt x="24395" y="40344"/>
                    <a:pt x="23328" y="38699"/>
                    <a:pt x="22349" y="37008"/>
                  </a:cubicBezTo>
                  <a:lnTo>
                    <a:pt x="16166" y="26511"/>
                  </a:lnTo>
                  <a:lnTo>
                    <a:pt x="9049" y="14367"/>
                  </a:lnTo>
                  <a:cubicBezTo>
                    <a:pt x="7047" y="11031"/>
                    <a:pt x="5090" y="7695"/>
                    <a:pt x="3133" y="4359"/>
                  </a:cubicBezTo>
                  <a:lnTo>
                    <a:pt x="687" y="178"/>
                  </a:lnTo>
                  <a:cubicBezTo>
                    <a:pt x="617" y="52"/>
                    <a:pt x="516" y="1"/>
                    <a:pt x="418"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2"/>
            <p:cNvSpPr/>
            <p:nvPr/>
          </p:nvSpPr>
          <p:spPr>
            <a:xfrm>
              <a:off x="6455550" y="1294500"/>
              <a:ext cx="306925" cy="409275"/>
            </a:xfrm>
            <a:custGeom>
              <a:rect b="b" l="l" r="r" t="t"/>
              <a:pathLst>
                <a:path extrusionOk="0" h="16371" w="12277">
                  <a:moveTo>
                    <a:pt x="9341" y="1"/>
                  </a:moveTo>
                  <a:cubicBezTo>
                    <a:pt x="9340" y="1"/>
                    <a:pt x="0" y="3649"/>
                    <a:pt x="7072" y="16370"/>
                  </a:cubicBezTo>
                  <a:lnTo>
                    <a:pt x="12277" y="13212"/>
                  </a:lnTo>
                  <a:cubicBezTo>
                    <a:pt x="12277" y="13212"/>
                    <a:pt x="7384" y="5428"/>
                    <a:pt x="934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2"/>
            <p:cNvSpPr/>
            <p:nvPr/>
          </p:nvSpPr>
          <p:spPr>
            <a:xfrm>
              <a:off x="6230900" y="1527550"/>
              <a:ext cx="390350" cy="261850"/>
            </a:xfrm>
            <a:custGeom>
              <a:rect b="b" l="l" r="r" t="t"/>
              <a:pathLst>
                <a:path extrusionOk="0" h="10474" w="15614">
                  <a:moveTo>
                    <a:pt x="5175" y="0"/>
                  </a:moveTo>
                  <a:cubicBezTo>
                    <a:pt x="2065" y="0"/>
                    <a:pt x="1" y="1799"/>
                    <a:pt x="1" y="1799"/>
                  </a:cubicBezTo>
                  <a:cubicBezTo>
                    <a:pt x="5739" y="2555"/>
                    <a:pt x="10409" y="10473"/>
                    <a:pt x="10409" y="10473"/>
                  </a:cubicBezTo>
                  <a:lnTo>
                    <a:pt x="15614" y="7359"/>
                  </a:lnTo>
                  <a:cubicBezTo>
                    <a:pt x="11778" y="1521"/>
                    <a:pt x="8035" y="0"/>
                    <a:pt x="517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2"/>
            <p:cNvSpPr/>
            <p:nvPr/>
          </p:nvSpPr>
          <p:spPr>
            <a:xfrm>
              <a:off x="6378800" y="1298950"/>
              <a:ext cx="313625" cy="447075"/>
            </a:xfrm>
            <a:custGeom>
              <a:rect b="b" l="l" r="r" t="t"/>
              <a:pathLst>
                <a:path extrusionOk="0" h="17883" w="12545">
                  <a:moveTo>
                    <a:pt x="1" y="1"/>
                  </a:moveTo>
                  <a:lnTo>
                    <a:pt x="1" y="1"/>
                  </a:lnTo>
                  <a:cubicBezTo>
                    <a:pt x="1735" y="11744"/>
                    <a:pt x="7385" y="17882"/>
                    <a:pt x="7385" y="17882"/>
                  </a:cubicBezTo>
                  <a:lnTo>
                    <a:pt x="9964" y="16370"/>
                  </a:lnTo>
                  <a:lnTo>
                    <a:pt x="12544" y="14769"/>
                  </a:lnTo>
                  <a:cubicBezTo>
                    <a:pt x="12544" y="14769"/>
                    <a:pt x="9653" y="6940"/>
                    <a:pt x="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2"/>
            <p:cNvSpPr/>
            <p:nvPr/>
          </p:nvSpPr>
          <p:spPr>
            <a:xfrm>
              <a:off x="6354325" y="1289675"/>
              <a:ext cx="77325" cy="67425"/>
            </a:xfrm>
            <a:custGeom>
              <a:rect b="b" l="l" r="r" t="t"/>
              <a:pathLst>
                <a:path extrusionOk="0" h="2697" w="3093">
                  <a:moveTo>
                    <a:pt x="1542" y="0"/>
                  </a:moveTo>
                  <a:cubicBezTo>
                    <a:pt x="1313" y="0"/>
                    <a:pt x="1076" y="60"/>
                    <a:pt x="846" y="194"/>
                  </a:cubicBezTo>
                  <a:cubicBezTo>
                    <a:pt x="223" y="550"/>
                    <a:pt x="1" y="1350"/>
                    <a:pt x="357" y="1973"/>
                  </a:cubicBezTo>
                  <a:cubicBezTo>
                    <a:pt x="621" y="2460"/>
                    <a:pt x="1097" y="2697"/>
                    <a:pt x="1567" y="2697"/>
                  </a:cubicBezTo>
                  <a:cubicBezTo>
                    <a:pt x="2127" y="2697"/>
                    <a:pt x="2678" y="2360"/>
                    <a:pt x="2848" y="1706"/>
                  </a:cubicBezTo>
                  <a:cubicBezTo>
                    <a:pt x="3092" y="798"/>
                    <a:pt x="2377" y="0"/>
                    <a:pt x="154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2"/>
            <p:cNvSpPr/>
            <p:nvPr/>
          </p:nvSpPr>
          <p:spPr>
            <a:xfrm>
              <a:off x="6643575" y="1257125"/>
              <a:ext cx="81100" cy="62825"/>
            </a:xfrm>
            <a:custGeom>
              <a:rect b="b" l="l" r="r" t="t"/>
              <a:pathLst>
                <a:path extrusionOk="0" h="2513" w="3244">
                  <a:moveTo>
                    <a:pt x="1599" y="0"/>
                  </a:moveTo>
                  <a:cubicBezTo>
                    <a:pt x="664" y="0"/>
                    <a:pt x="1" y="1045"/>
                    <a:pt x="530" y="1941"/>
                  </a:cubicBezTo>
                  <a:cubicBezTo>
                    <a:pt x="783" y="2307"/>
                    <a:pt x="1197" y="2512"/>
                    <a:pt x="1625" y="2512"/>
                  </a:cubicBezTo>
                  <a:cubicBezTo>
                    <a:pt x="1873" y="2512"/>
                    <a:pt x="2125" y="2443"/>
                    <a:pt x="2354" y="2297"/>
                  </a:cubicBezTo>
                  <a:cubicBezTo>
                    <a:pt x="3243" y="1674"/>
                    <a:pt x="2976" y="250"/>
                    <a:pt x="1864" y="28"/>
                  </a:cubicBezTo>
                  <a:cubicBezTo>
                    <a:pt x="1774" y="9"/>
                    <a:pt x="1685" y="0"/>
                    <a:pt x="159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2"/>
            <p:cNvSpPr/>
            <p:nvPr/>
          </p:nvSpPr>
          <p:spPr>
            <a:xfrm>
              <a:off x="6185425" y="1535125"/>
              <a:ext cx="81075" cy="62825"/>
            </a:xfrm>
            <a:custGeom>
              <a:rect b="b" l="l" r="r" t="t"/>
              <a:pathLst>
                <a:path extrusionOk="0" h="2513" w="3243">
                  <a:moveTo>
                    <a:pt x="1598" y="1"/>
                  </a:moveTo>
                  <a:cubicBezTo>
                    <a:pt x="663" y="1"/>
                    <a:pt x="0" y="1045"/>
                    <a:pt x="530" y="1941"/>
                  </a:cubicBezTo>
                  <a:cubicBezTo>
                    <a:pt x="783" y="2307"/>
                    <a:pt x="1197" y="2513"/>
                    <a:pt x="1613" y="2513"/>
                  </a:cubicBezTo>
                  <a:cubicBezTo>
                    <a:pt x="1855" y="2513"/>
                    <a:pt x="2097" y="2444"/>
                    <a:pt x="2309" y="2297"/>
                  </a:cubicBezTo>
                  <a:cubicBezTo>
                    <a:pt x="3243" y="1674"/>
                    <a:pt x="2932" y="251"/>
                    <a:pt x="1864" y="28"/>
                  </a:cubicBezTo>
                  <a:cubicBezTo>
                    <a:pt x="1774" y="9"/>
                    <a:pt x="1685" y="1"/>
                    <a:pt x="1598"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2"/>
            <p:cNvSpPr/>
            <p:nvPr/>
          </p:nvSpPr>
          <p:spPr>
            <a:xfrm>
              <a:off x="6425500" y="1545725"/>
              <a:ext cx="400375" cy="281075"/>
            </a:xfrm>
            <a:custGeom>
              <a:rect b="b" l="l" r="r" t="t"/>
              <a:pathLst>
                <a:path extrusionOk="0" h="11243" w="16015">
                  <a:moveTo>
                    <a:pt x="13944" y="0"/>
                  </a:moveTo>
                  <a:cubicBezTo>
                    <a:pt x="13908" y="0"/>
                    <a:pt x="13871" y="2"/>
                    <a:pt x="13835" y="5"/>
                  </a:cubicBezTo>
                  <a:cubicBezTo>
                    <a:pt x="8230" y="627"/>
                    <a:pt x="3248" y="3786"/>
                    <a:pt x="312" y="8590"/>
                  </a:cubicBezTo>
                  <a:cubicBezTo>
                    <a:pt x="1" y="9079"/>
                    <a:pt x="45" y="9746"/>
                    <a:pt x="401" y="10191"/>
                  </a:cubicBezTo>
                  <a:lnTo>
                    <a:pt x="890" y="10769"/>
                  </a:lnTo>
                  <a:cubicBezTo>
                    <a:pt x="1166" y="11087"/>
                    <a:pt x="1552" y="11243"/>
                    <a:pt x="1938" y="11243"/>
                  </a:cubicBezTo>
                  <a:cubicBezTo>
                    <a:pt x="2364" y="11243"/>
                    <a:pt x="2790" y="11053"/>
                    <a:pt x="3070" y="10680"/>
                  </a:cubicBezTo>
                  <a:cubicBezTo>
                    <a:pt x="7073" y="5342"/>
                    <a:pt x="11922" y="3830"/>
                    <a:pt x="14546" y="3385"/>
                  </a:cubicBezTo>
                  <a:cubicBezTo>
                    <a:pt x="15480" y="3207"/>
                    <a:pt x="16014" y="2184"/>
                    <a:pt x="15569" y="1339"/>
                  </a:cubicBezTo>
                  <a:lnTo>
                    <a:pt x="15302" y="805"/>
                  </a:lnTo>
                  <a:cubicBezTo>
                    <a:pt x="15011" y="305"/>
                    <a:pt x="14485" y="0"/>
                    <a:pt x="1394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2"/>
            <p:cNvSpPr/>
            <p:nvPr/>
          </p:nvSpPr>
          <p:spPr>
            <a:xfrm>
              <a:off x="6459700" y="1612550"/>
              <a:ext cx="390625" cy="246000"/>
            </a:xfrm>
            <a:custGeom>
              <a:rect b="b" l="l" r="r" t="t"/>
              <a:pathLst>
                <a:path extrusionOk="0" h="9840" w="15625">
                  <a:moveTo>
                    <a:pt x="15002" y="1"/>
                  </a:moveTo>
                  <a:cubicBezTo>
                    <a:pt x="14602" y="1"/>
                    <a:pt x="14201" y="45"/>
                    <a:pt x="13801" y="89"/>
                  </a:cubicBezTo>
                  <a:cubicBezTo>
                    <a:pt x="8196" y="935"/>
                    <a:pt x="3392" y="4449"/>
                    <a:pt x="279" y="9119"/>
                  </a:cubicBezTo>
                  <a:cubicBezTo>
                    <a:pt x="1" y="9490"/>
                    <a:pt x="366" y="9839"/>
                    <a:pt x="735" y="9839"/>
                  </a:cubicBezTo>
                  <a:cubicBezTo>
                    <a:pt x="897" y="9839"/>
                    <a:pt x="1060" y="9772"/>
                    <a:pt x="1168" y="9609"/>
                  </a:cubicBezTo>
                  <a:cubicBezTo>
                    <a:pt x="2280" y="7874"/>
                    <a:pt x="3659" y="6361"/>
                    <a:pt x="5261" y="5071"/>
                  </a:cubicBezTo>
                  <a:cubicBezTo>
                    <a:pt x="7218" y="3426"/>
                    <a:pt x="9486" y="2225"/>
                    <a:pt x="11977" y="1513"/>
                  </a:cubicBezTo>
                  <a:cubicBezTo>
                    <a:pt x="12956" y="1202"/>
                    <a:pt x="13979" y="1024"/>
                    <a:pt x="15002" y="979"/>
                  </a:cubicBezTo>
                  <a:lnTo>
                    <a:pt x="15047" y="1024"/>
                  </a:lnTo>
                  <a:cubicBezTo>
                    <a:pt x="15625" y="935"/>
                    <a:pt x="15625" y="45"/>
                    <a:pt x="15002"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 name="Google Shape;727;p32"/>
          <p:cNvSpPr/>
          <p:nvPr/>
        </p:nvSpPr>
        <p:spPr>
          <a:xfrm>
            <a:off x="2736631" y="187845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2"/>
          <p:cNvSpPr/>
          <p:nvPr/>
        </p:nvSpPr>
        <p:spPr>
          <a:xfrm>
            <a:off x="7043188" y="3625220"/>
            <a:ext cx="188786" cy="160927"/>
          </a:xfrm>
          <a:custGeom>
            <a:rect b="b" l="l" r="r" t="t"/>
            <a:pathLst>
              <a:path extrusionOk="0" h="4627" w="5428">
                <a:moveTo>
                  <a:pt x="5383" y="0"/>
                </a:moveTo>
                <a:cubicBezTo>
                  <a:pt x="1" y="445"/>
                  <a:pt x="2136" y="4626"/>
                  <a:pt x="2136" y="4626"/>
                </a:cubicBezTo>
                <a:cubicBezTo>
                  <a:pt x="2670" y="2135"/>
                  <a:pt x="5428" y="2046"/>
                  <a:pt x="5428" y="2046"/>
                </a:cubicBezTo>
                <a:lnTo>
                  <a:pt x="538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2"/>
          <p:cNvSpPr/>
          <p:nvPr/>
        </p:nvSpPr>
        <p:spPr>
          <a:xfrm>
            <a:off x="7694844" y="943488"/>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 name="Google Shape;730;p32"/>
          <p:cNvGrpSpPr/>
          <p:nvPr/>
        </p:nvGrpSpPr>
        <p:grpSpPr>
          <a:xfrm>
            <a:off x="6147462" y="1561291"/>
            <a:ext cx="286731" cy="271955"/>
            <a:chOff x="6533437" y="1332516"/>
            <a:chExt cx="286731" cy="271955"/>
          </a:xfrm>
        </p:grpSpPr>
        <p:sp>
          <p:nvSpPr>
            <p:cNvPr id="731" name="Google Shape;731;p32"/>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2"/>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 name="Google Shape;733;p32"/>
          <p:cNvSpPr/>
          <p:nvPr/>
        </p:nvSpPr>
        <p:spPr>
          <a:xfrm>
            <a:off x="4417688" y="1133633"/>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2"/>
          <p:cNvSpPr/>
          <p:nvPr/>
        </p:nvSpPr>
        <p:spPr>
          <a:xfrm>
            <a:off x="752863" y="326632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2"/>
          <p:cNvSpPr/>
          <p:nvPr/>
        </p:nvSpPr>
        <p:spPr>
          <a:xfrm>
            <a:off x="4888000" y="4156875"/>
            <a:ext cx="111225" cy="136800"/>
          </a:xfrm>
          <a:custGeom>
            <a:rect b="b" l="l" r="r" t="t"/>
            <a:pathLst>
              <a:path extrusionOk="0" h="5472" w="4449">
                <a:moveTo>
                  <a:pt x="2225" y="1"/>
                </a:moveTo>
                <a:cubicBezTo>
                  <a:pt x="2136" y="1335"/>
                  <a:pt x="1246" y="2403"/>
                  <a:pt x="0" y="2759"/>
                </a:cubicBezTo>
                <a:cubicBezTo>
                  <a:pt x="1246" y="3114"/>
                  <a:pt x="2136" y="4182"/>
                  <a:pt x="2225" y="5472"/>
                </a:cubicBezTo>
                <a:cubicBezTo>
                  <a:pt x="2314" y="4182"/>
                  <a:pt x="3203" y="3070"/>
                  <a:pt x="4449" y="2714"/>
                </a:cubicBezTo>
                <a:cubicBezTo>
                  <a:pt x="3203" y="2403"/>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2"/>
          <p:cNvSpPr/>
          <p:nvPr/>
        </p:nvSpPr>
        <p:spPr>
          <a:xfrm>
            <a:off x="3285650" y="643320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 name="Google Shape;737;p32"/>
          <p:cNvGrpSpPr/>
          <p:nvPr/>
        </p:nvGrpSpPr>
        <p:grpSpPr>
          <a:xfrm rot="1674807">
            <a:off x="6852526" y="1526480"/>
            <a:ext cx="1488225" cy="2568239"/>
            <a:chOff x="3982350" y="2500200"/>
            <a:chExt cx="748650" cy="1291950"/>
          </a:xfrm>
        </p:grpSpPr>
        <p:sp>
          <p:nvSpPr>
            <p:cNvPr id="738" name="Google Shape;738;p32"/>
            <p:cNvSpPr/>
            <p:nvPr/>
          </p:nvSpPr>
          <p:spPr>
            <a:xfrm>
              <a:off x="4461450" y="2866150"/>
              <a:ext cx="269550" cy="926000"/>
            </a:xfrm>
            <a:custGeom>
              <a:rect b="b" l="l" r="r" t="t"/>
              <a:pathLst>
                <a:path extrusionOk="0" h="37040" w="10782">
                  <a:moveTo>
                    <a:pt x="299" y="0"/>
                  </a:moveTo>
                  <a:cubicBezTo>
                    <a:pt x="149" y="0"/>
                    <a:pt x="0" y="133"/>
                    <a:pt x="53" y="343"/>
                  </a:cubicBezTo>
                  <a:cubicBezTo>
                    <a:pt x="364" y="1544"/>
                    <a:pt x="720" y="2745"/>
                    <a:pt x="1031" y="3946"/>
                  </a:cubicBezTo>
                  <a:lnTo>
                    <a:pt x="3522" y="12709"/>
                  </a:lnTo>
                  <a:cubicBezTo>
                    <a:pt x="4501" y="16223"/>
                    <a:pt x="5479" y="19737"/>
                    <a:pt x="6458" y="23251"/>
                  </a:cubicBezTo>
                  <a:lnTo>
                    <a:pt x="8994" y="32325"/>
                  </a:lnTo>
                  <a:lnTo>
                    <a:pt x="9839" y="35350"/>
                  </a:lnTo>
                  <a:cubicBezTo>
                    <a:pt x="9928" y="35839"/>
                    <a:pt x="10061" y="36328"/>
                    <a:pt x="10239" y="36773"/>
                  </a:cubicBezTo>
                  <a:cubicBezTo>
                    <a:pt x="10239" y="36818"/>
                    <a:pt x="10239" y="36818"/>
                    <a:pt x="10239" y="36862"/>
                  </a:cubicBezTo>
                  <a:cubicBezTo>
                    <a:pt x="10274" y="36986"/>
                    <a:pt x="10373" y="37039"/>
                    <a:pt x="10473" y="37039"/>
                  </a:cubicBezTo>
                  <a:cubicBezTo>
                    <a:pt x="10626" y="37039"/>
                    <a:pt x="10782" y="36916"/>
                    <a:pt x="10728" y="36729"/>
                  </a:cubicBezTo>
                  <a:lnTo>
                    <a:pt x="9705" y="33081"/>
                  </a:lnTo>
                  <a:cubicBezTo>
                    <a:pt x="8905" y="30190"/>
                    <a:pt x="8059" y="27254"/>
                    <a:pt x="7259" y="24363"/>
                  </a:cubicBezTo>
                  <a:lnTo>
                    <a:pt x="4323" y="13821"/>
                  </a:lnTo>
                  <a:lnTo>
                    <a:pt x="1788" y="4702"/>
                  </a:lnTo>
                  <a:cubicBezTo>
                    <a:pt x="1476" y="3679"/>
                    <a:pt x="1209" y="2700"/>
                    <a:pt x="942" y="1677"/>
                  </a:cubicBezTo>
                  <a:cubicBezTo>
                    <a:pt x="809" y="1188"/>
                    <a:pt x="675" y="699"/>
                    <a:pt x="542" y="254"/>
                  </a:cubicBezTo>
                  <a:cubicBezTo>
                    <a:pt x="498" y="254"/>
                    <a:pt x="498" y="210"/>
                    <a:pt x="542" y="210"/>
                  </a:cubicBezTo>
                  <a:cubicBezTo>
                    <a:pt x="506" y="64"/>
                    <a:pt x="402" y="0"/>
                    <a:pt x="299"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2"/>
            <p:cNvSpPr/>
            <p:nvPr/>
          </p:nvSpPr>
          <p:spPr>
            <a:xfrm>
              <a:off x="4052425" y="2892975"/>
              <a:ext cx="531575" cy="191150"/>
            </a:xfrm>
            <a:custGeom>
              <a:rect b="b" l="l" r="r" t="t"/>
              <a:pathLst>
                <a:path extrusionOk="0" h="7646" w="21263">
                  <a:moveTo>
                    <a:pt x="16001" y="0"/>
                  </a:moveTo>
                  <a:cubicBezTo>
                    <a:pt x="14253" y="0"/>
                    <a:pt x="12166" y="225"/>
                    <a:pt x="9964" y="693"/>
                  </a:cubicBezTo>
                  <a:cubicBezTo>
                    <a:pt x="4270" y="1939"/>
                    <a:pt x="0" y="4296"/>
                    <a:pt x="356" y="6031"/>
                  </a:cubicBezTo>
                  <a:cubicBezTo>
                    <a:pt x="599" y="7084"/>
                    <a:pt x="2497" y="7646"/>
                    <a:pt x="5215" y="7646"/>
                  </a:cubicBezTo>
                  <a:cubicBezTo>
                    <a:pt x="6975" y="7646"/>
                    <a:pt x="9078" y="7410"/>
                    <a:pt x="11298" y="6921"/>
                  </a:cubicBezTo>
                  <a:cubicBezTo>
                    <a:pt x="16948" y="5720"/>
                    <a:pt x="21262" y="3318"/>
                    <a:pt x="20862" y="1583"/>
                  </a:cubicBezTo>
                  <a:cubicBezTo>
                    <a:pt x="20645" y="552"/>
                    <a:pt x="18738" y="0"/>
                    <a:pt x="16001"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2"/>
            <p:cNvSpPr/>
            <p:nvPr/>
          </p:nvSpPr>
          <p:spPr>
            <a:xfrm>
              <a:off x="3982350" y="2500200"/>
              <a:ext cx="499325" cy="506600"/>
            </a:xfrm>
            <a:custGeom>
              <a:rect b="b" l="l" r="r" t="t"/>
              <a:pathLst>
                <a:path extrusionOk="0" h="20264" w="19973">
                  <a:moveTo>
                    <a:pt x="16814" y="0"/>
                  </a:moveTo>
                  <a:cubicBezTo>
                    <a:pt x="15576" y="0"/>
                    <a:pt x="9748" y="1135"/>
                    <a:pt x="8452" y="1459"/>
                  </a:cubicBezTo>
                  <a:cubicBezTo>
                    <a:pt x="6984" y="1725"/>
                    <a:pt x="223" y="3416"/>
                    <a:pt x="134" y="3772"/>
                  </a:cubicBezTo>
                  <a:cubicBezTo>
                    <a:pt x="1" y="4083"/>
                    <a:pt x="5294" y="18273"/>
                    <a:pt x="6450" y="19607"/>
                  </a:cubicBezTo>
                  <a:cubicBezTo>
                    <a:pt x="6888" y="20105"/>
                    <a:pt x="7986" y="20264"/>
                    <a:pt x="9200" y="20264"/>
                  </a:cubicBezTo>
                  <a:cubicBezTo>
                    <a:pt x="10699" y="20264"/>
                    <a:pt x="12376" y="20021"/>
                    <a:pt x="13212" y="19874"/>
                  </a:cubicBezTo>
                  <a:lnTo>
                    <a:pt x="13479" y="19785"/>
                  </a:lnTo>
                  <a:lnTo>
                    <a:pt x="13745" y="19740"/>
                  </a:lnTo>
                  <a:cubicBezTo>
                    <a:pt x="15258" y="19340"/>
                    <a:pt x="19306" y="18095"/>
                    <a:pt x="19617" y="16716"/>
                  </a:cubicBezTo>
                  <a:cubicBezTo>
                    <a:pt x="19973" y="15025"/>
                    <a:pt x="17348" y="302"/>
                    <a:pt x="17037" y="35"/>
                  </a:cubicBezTo>
                  <a:cubicBezTo>
                    <a:pt x="17013" y="11"/>
                    <a:pt x="16936" y="0"/>
                    <a:pt x="16814"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2"/>
            <p:cNvSpPr/>
            <p:nvPr/>
          </p:nvSpPr>
          <p:spPr>
            <a:xfrm>
              <a:off x="4098000" y="2814650"/>
              <a:ext cx="375900" cy="192900"/>
            </a:xfrm>
            <a:custGeom>
              <a:rect b="b" l="l" r="r" t="t"/>
              <a:pathLst>
                <a:path extrusionOk="0" h="7716" w="15036">
                  <a:moveTo>
                    <a:pt x="14680" y="1"/>
                  </a:moveTo>
                  <a:cubicBezTo>
                    <a:pt x="13212" y="1335"/>
                    <a:pt x="9520" y="2447"/>
                    <a:pt x="8052" y="2848"/>
                  </a:cubicBezTo>
                  <a:lnTo>
                    <a:pt x="8052" y="2892"/>
                  </a:lnTo>
                  <a:lnTo>
                    <a:pt x="7696" y="2937"/>
                  </a:lnTo>
                  <a:lnTo>
                    <a:pt x="7385" y="3026"/>
                  </a:lnTo>
                  <a:cubicBezTo>
                    <a:pt x="6311" y="3210"/>
                    <a:pt x="4157" y="3521"/>
                    <a:pt x="2267" y="3521"/>
                  </a:cubicBezTo>
                  <a:cubicBezTo>
                    <a:pt x="1418" y="3521"/>
                    <a:pt x="621" y="3458"/>
                    <a:pt x="1" y="3293"/>
                  </a:cubicBezTo>
                  <a:lnTo>
                    <a:pt x="1" y="3293"/>
                  </a:lnTo>
                  <a:cubicBezTo>
                    <a:pt x="490" y="4583"/>
                    <a:pt x="1113" y="5873"/>
                    <a:pt x="1869" y="7074"/>
                  </a:cubicBezTo>
                  <a:cubicBezTo>
                    <a:pt x="2279" y="7562"/>
                    <a:pt x="3333" y="7716"/>
                    <a:pt x="4518" y="7716"/>
                  </a:cubicBezTo>
                  <a:cubicBezTo>
                    <a:pt x="6031" y="7716"/>
                    <a:pt x="7757" y="7465"/>
                    <a:pt x="8630" y="7340"/>
                  </a:cubicBezTo>
                  <a:lnTo>
                    <a:pt x="8897" y="7251"/>
                  </a:lnTo>
                  <a:lnTo>
                    <a:pt x="9164" y="7207"/>
                  </a:lnTo>
                  <a:cubicBezTo>
                    <a:pt x="10632" y="6807"/>
                    <a:pt x="14724" y="5517"/>
                    <a:pt x="15036" y="4182"/>
                  </a:cubicBezTo>
                  <a:cubicBezTo>
                    <a:pt x="15036" y="2759"/>
                    <a:pt x="14947" y="1380"/>
                    <a:pt x="14680"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2"/>
            <p:cNvSpPr/>
            <p:nvPr/>
          </p:nvSpPr>
          <p:spPr>
            <a:xfrm>
              <a:off x="4104725" y="2801275"/>
              <a:ext cx="44425" cy="94625"/>
            </a:xfrm>
            <a:custGeom>
              <a:rect b="b" l="l" r="r" t="t"/>
              <a:pathLst>
                <a:path extrusionOk="0" h="3785" w="1777">
                  <a:moveTo>
                    <a:pt x="763" y="1"/>
                  </a:moveTo>
                  <a:cubicBezTo>
                    <a:pt x="295" y="1"/>
                    <a:pt x="1" y="830"/>
                    <a:pt x="88" y="1870"/>
                  </a:cubicBezTo>
                  <a:cubicBezTo>
                    <a:pt x="132" y="2893"/>
                    <a:pt x="577" y="3783"/>
                    <a:pt x="1022" y="3783"/>
                  </a:cubicBezTo>
                  <a:cubicBezTo>
                    <a:pt x="1033" y="3784"/>
                    <a:pt x="1044" y="3785"/>
                    <a:pt x="1055" y="3785"/>
                  </a:cubicBezTo>
                  <a:cubicBezTo>
                    <a:pt x="1482" y="3785"/>
                    <a:pt x="1777" y="2956"/>
                    <a:pt x="1733" y="1915"/>
                  </a:cubicBezTo>
                  <a:cubicBezTo>
                    <a:pt x="1644" y="892"/>
                    <a:pt x="1244" y="2"/>
                    <a:pt x="799" y="2"/>
                  </a:cubicBezTo>
                  <a:cubicBezTo>
                    <a:pt x="787" y="1"/>
                    <a:pt x="775" y="1"/>
                    <a:pt x="76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2"/>
            <p:cNvSpPr/>
            <p:nvPr/>
          </p:nvSpPr>
          <p:spPr>
            <a:xfrm>
              <a:off x="4112475" y="2924750"/>
              <a:ext cx="45600" cy="95675"/>
            </a:xfrm>
            <a:custGeom>
              <a:rect b="b" l="l" r="r" t="t"/>
              <a:pathLst>
                <a:path extrusionOk="0" h="3827" w="1824">
                  <a:moveTo>
                    <a:pt x="801" y="1"/>
                  </a:moveTo>
                  <a:cubicBezTo>
                    <a:pt x="356" y="1"/>
                    <a:pt x="0" y="801"/>
                    <a:pt x="89" y="1869"/>
                  </a:cubicBezTo>
                  <a:cubicBezTo>
                    <a:pt x="178" y="2936"/>
                    <a:pt x="578" y="3782"/>
                    <a:pt x="1023" y="3826"/>
                  </a:cubicBezTo>
                  <a:cubicBezTo>
                    <a:pt x="1512" y="3826"/>
                    <a:pt x="1824" y="2981"/>
                    <a:pt x="1735" y="1913"/>
                  </a:cubicBezTo>
                  <a:cubicBezTo>
                    <a:pt x="1690" y="890"/>
                    <a:pt x="1245" y="1"/>
                    <a:pt x="801"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2"/>
            <p:cNvSpPr/>
            <p:nvPr/>
          </p:nvSpPr>
          <p:spPr>
            <a:xfrm>
              <a:off x="4143650" y="2889075"/>
              <a:ext cx="88875" cy="45800"/>
            </a:xfrm>
            <a:custGeom>
              <a:rect b="b" l="l" r="r" t="t"/>
              <a:pathLst>
                <a:path extrusionOk="0" h="1832" w="3555">
                  <a:moveTo>
                    <a:pt x="1547" y="1"/>
                  </a:moveTo>
                  <a:cubicBezTo>
                    <a:pt x="680" y="1"/>
                    <a:pt x="1" y="385"/>
                    <a:pt x="43" y="849"/>
                  </a:cubicBezTo>
                  <a:cubicBezTo>
                    <a:pt x="87" y="1339"/>
                    <a:pt x="888" y="1783"/>
                    <a:pt x="1822" y="1828"/>
                  </a:cubicBezTo>
                  <a:cubicBezTo>
                    <a:pt x="1872" y="1830"/>
                    <a:pt x="1922" y="1831"/>
                    <a:pt x="1970" y="1831"/>
                  </a:cubicBezTo>
                  <a:cubicBezTo>
                    <a:pt x="2876" y="1831"/>
                    <a:pt x="3555" y="1447"/>
                    <a:pt x="3513" y="983"/>
                  </a:cubicBezTo>
                  <a:cubicBezTo>
                    <a:pt x="3468" y="449"/>
                    <a:pt x="2623" y="49"/>
                    <a:pt x="1689" y="4"/>
                  </a:cubicBezTo>
                  <a:cubicBezTo>
                    <a:pt x="1641" y="2"/>
                    <a:pt x="1594" y="1"/>
                    <a:pt x="154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2"/>
            <p:cNvSpPr/>
            <p:nvPr/>
          </p:nvSpPr>
          <p:spPr>
            <a:xfrm>
              <a:off x="4030175" y="2885825"/>
              <a:ext cx="88975" cy="45625"/>
            </a:xfrm>
            <a:custGeom>
              <a:rect b="b" l="l" r="r" t="t"/>
              <a:pathLst>
                <a:path extrusionOk="0" h="1825" w="3559">
                  <a:moveTo>
                    <a:pt x="1735" y="1"/>
                  </a:moveTo>
                  <a:cubicBezTo>
                    <a:pt x="757" y="1"/>
                    <a:pt x="0" y="357"/>
                    <a:pt x="0" y="846"/>
                  </a:cubicBezTo>
                  <a:cubicBezTo>
                    <a:pt x="45" y="1335"/>
                    <a:pt x="846" y="1780"/>
                    <a:pt x="1824" y="1825"/>
                  </a:cubicBezTo>
                  <a:cubicBezTo>
                    <a:pt x="2803" y="1825"/>
                    <a:pt x="3559" y="1469"/>
                    <a:pt x="3514" y="979"/>
                  </a:cubicBezTo>
                  <a:cubicBezTo>
                    <a:pt x="3514" y="446"/>
                    <a:pt x="2669" y="45"/>
                    <a:pt x="173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2"/>
            <p:cNvSpPr/>
            <p:nvPr/>
          </p:nvSpPr>
          <p:spPr>
            <a:xfrm>
              <a:off x="4131375" y="2830975"/>
              <a:ext cx="74525" cy="73250"/>
            </a:xfrm>
            <a:custGeom>
              <a:rect b="b" l="l" r="r" t="t"/>
              <a:pathLst>
                <a:path extrusionOk="0" h="2930" w="2981">
                  <a:moveTo>
                    <a:pt x="2258" y="1"/>
                  </a:moveTo>
                  <a:cubicBezTo>
                    <a:pt x="1875" y="1"/>
                    <a:pt x="1337" y="305"/>
                    <a:pt x="890" y="816"/>
                  </a:cubicBezTo>
                  <a:cubicBezTo>
                    <a:pt x="223" y="1528"/>
                    <a:pt x="0" y="2417"/>
                    <a:pt x="356" y="2773"/>
                  </a:cubicBezTo>
                  <a:cubicBezTo>
                    <a:pt x="449" y="2879"/>
                    <a:pt x="585" y="2930"/>
                    <a:pt x="749" y="2930"/>
                  </a:cubicBezTo>
                  <a:cubicBezTo>
                    <a:pt x="1133" y="2930"/>
                    <a:pt x="1667" y="2650"/>
                    <a:pt x="2135" y="2150"/>
                  </a:cubicBezTo>
                  <a:cubicBezTo>
                    <a:pt x="2758" y="1394"/>
                    <a:pt x="2980" y="549"/>
                    <a:pt x="2625" y="149"/>
                  </a:cubicBezTo>
                  <a:cubicBezTo>
                    <a:pt x="2537" y="48"/>
                    <a:pt x="2410" y="1"/>
                    <a:pt x="2258"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2"/>
            <p:cNvSpPr/>
            <p:nvPr/>
          </p:nvSpPr>
          <p:spPr>
            <a:xfrm>
              <a:off x="4056850" y="2916400"/>
              <a:ext cx="74550" cy="73225"/>
            </a:xfrm>
            <a:custGeom>
              <a:rect b="b" l="l" r="r" t="t"/>
              <a:pathLst>
                <a:path extrusionOk="0" h="2929" w="2982">
                  <a:moveTo>
                    <a:pt x="2210" y="1"/>
                  </a:moveTo>
                  <a:cubicBezTo>
                    <a:pt x="1813" y="1"/>
                    <a:pt x="1285" y="291"/>
                    <a:pt x="846" y="824"/>
                  </a:cubicBezTo>
                  <a:cubicBezTo>
                    <a:pt x="223" y="1536"/>
                    <a:pt x="1" y="2425"/>
                    <a:pt x="357" y="2781"/>
                  </a:cubicBezTo>
                  <a:cubicBezTo>
                    <a:pt x="445" y="2882"/>
                    <a:pt x="572" y="2929"/>
                    <a:pt x="723" y="2929"/>
                  </a:cubicBezTo>
                  <a:cubicBezTo>
                    <a:pt x="1107" y="2929"/>
                    <a:pt x="1645" y="2624"/>
                    <a:pt x="2092" y="2114"/>
                  </a:cubicBezTo>
                  <a:cubicBezTo>
                    <a:pt x="2759" y="1402"/>
                    <a:pt x="2981" y="513"/>
                    <a:pt x="2625" y="157"/>
                  </a:cubicBezTo>
                  <a:cubicBezTo>
                    <a:pt x="2520" y="52"/>
                    <a:pt x="2377" y="1"/>
                    <a:pt x="2210"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2"/>
            <p:cNvSpPr/>
            <p:nvPr/>
          </p:nvSpPr>
          <p:spPr>
            <a:xfrm>
              <a:off x="4133600" y="2917325"/>
              <a:ext cx="82300" cy="76025"/>
            </a:xfrm>
            <a:custGeom>
              <a:rect b="b" l="l" r="r" t="t"/>
              <a:pathLst>
                <a:path extrusionOk="0" h="3041" w="3292">
                  <a:moveTo>
                    <a:pt x="640" y="1"/>
                  </a:moveTo>
                  <a:cubicBezTo>
                    <a:pt x="504" y="1"/>
                    <a:pt x="392" y="40"/>
                    <a:pt x="312" y="120"/>
                  </a:cubicBezTo>
                  <a:cubicBezTo>
                    <a:pt x="0" y="476"/>
                    <a:pt x="356" y="1365"/>
                    <a:pt x="1112" y="2121"/>
                  </a:cubicBezTo>
                  <a:cubicBezTo>
                    <a:pt x="1641" y="2716"/>
                    <a:pt x="2219" y="3041"/>
                    <a:pt x="2627" y="3041"/>
                  </a:cubicBezTo>
                  <a:cubicBezTo>
                    <a:pt x="2768" y="3041"/>
                    <a:pt x="2889" y="3002"/>
                    <a:pt x="2980" y="2922"/>
                  </a:cubicBezTo>
                  <a:cubicBezTo>
                    <a:pt x="3292" y="2566"/>
                    <a:pt x="2936" y="1677"/>
                    <a:pt x="2180" y="920"/>
                  </a:cubicBezTo>
                  <a:cubicBezTo>
                    <a:pt x="1618" y="326"/>
                    <a:pt x="1032" y="1"/>
                    <a:pt x="640"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2"/>
            <p:cNvSpPr/>
            <p:nvPr/>
          </p:nvSpPr>
          <p:spPr>
            <a:xfrm>
              <a:off x="4047975" y="2827250"/>
              <a:ext cx="81200" cy="76025"/>
            </a:xfrm>
            <a:custGeom>
              <a:rect b="b" l="l" r="r" t="t"/>
              <a:pathLst>
                <a:path extrusionOk="0" h="3041" w="3248">
                  <a:moveTo>
                    <a:pt x="595" y="1"/>
                  </a:moveTo>
                  <a:cubicBezTo>
                    <a:pt x="459" y="1"/>
                    <a:pt x="347" y="40"/>
                    <a:pt x="267" y="120"/>
                  </a:cubicBezTo>
                  <a:cubicBezTo>
                    <a:pt x="0" y="476"/>
                    <a:pt x="356" y="1365"/>
                    <a:pt x="1068" y="2121"/>
                  </a:cubicBezTo>
                  <a:cubicBezTo>
                    <a:pt x="1629" y="2716"/>
                    <a:pt x="2216" y="3041"/>
                    <a:pt x="2608" y="3041"/>
                  </a:cubicBezTo>
                  <a:cubicBezTo>
                    <a:pt x="2743" y="3041"/>
                    <a:pt x="2856" y="3002"/>
                    <a:pt x="2936" y="2922"/>
                  </a:cubicBezTo>
                  <a:cubicBezTo>
                    <a:pt x="3247" y="2566"/>
                    <a:pt x="2891" y="1677"/>
                    <a:pt x="2135" y="920"/>
                  </a:cubicBezTo>
                  <a:cubicBezTo>
                    <a:pt x="1573" y="326"/>
                    <a:pt x="987" y="1"/>
                    <a:pt x="595"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2"/>
            <p:cNvSpPr/>
            <p:nvPr/>
          </p:nvSpPr>
          <p:spPr>
            <a:xfrm>
              <a:off x="4095850" y="2874650"/>
              <a:ext cx="71125" cy="72375"/>
            </a:xfrm>
            <a:custGeom>
              <a:rect b="b" l="l" r="r" t="t"/>
              <a:pathLst>
                <a:path extrusionOk="0" h="2895" w="2845">
                  <a:moveTo>
                    <a:pt x="1261" y="1"/>
                  </a:moveTo>
                  <a:cubicBezTo>
                    <a:pt x="540" y="1"/>
                    <a:pt x="1" y="650"/>
                    <a:pt x="87" y="1382"/>
                  </a:cubicBezTo>
                  <a:cubicBezTo>
                    <a:pt x="131" y="2183"/>
                    <a:pt x="754" y="2805"/>
                    <a:pt x="1510" y="2894"/>
                  </a:cubicBezTo>
                  <a:cubicBezTo>
                    <a:pt x="2266" y="2894"/>
                    <a:pt x="2845" y="2227"/>
                    <a:pt x="2756" y="1471"/>
                  </a:cubicBezTo>
                  <a:cubicBezTo>
                    <a:pt x="2711" y="670"/>
                    <a:pt x="2088" y="47"/>
                    <a:pt x="1332" y="3"/>
                  </a:cubicBezTo>
                  <a:cubicBezTo>
                    <a:pt x="1308" y="2"/>
                    <a:pt x="1284" y="1"/>
                    <a:pt x="12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2"/>
            <p:cNvSpPr/>
            <p:nvPr/>
          </p:nvSpPr>
          <p:spPr>
            <a:xfrm>
              <a:off x="4391575" y="2738275"/>
              <a:ext cx="63425" cy="89400"/>
            </a:xfrm>
            <a:custGeom>
              <a:rect b="b" l="l" r="r" t="t"/>
              <a:pathLst>
                <a:path extrusionOk="0" h="3576" w="2537">
                  <a:moveTo>
                    <a:pt x="551" y="1"/>
                  </a:moveTo>
                  <a:cubicBezTo>
                    <a:pt x="498" y="1"/>
                    <a:pt x="447" y="11"/>
                    <a:pt x="401" y="31"/>
                  </a:cubicBezTo>
                  <a:cubicBezTo>
                    <a:pt x="1" y="254"/>
                    <a:pt x="90" y="1188"/>
                    <a:pt x="535" y="2166"/>
                  </a:cubicBezTo>
                  <a:cubicBezTo>
                    <a:pt x="968" y="2993"/>
                    <a:pt x="1575" y="3576"/>
                    <a:pt x="1986" y="3576"/>
                  </a:cubicBezTo>
                  <a:cubicBezTo>
                    <a:pt x="2040" y="3576"/>
                    <a:pt x="2090" y="3566"/>
                    <a:pt x="2136" y="3545"/>
                  </a:cubicBezTo>
                  <a:cubicBezTo>
                    <a:pt x="2536" y="3323"/>
                    <a:pt x="2492" y="2389"/>
                    <a:pt x="2003" y="1410"/>
                  </a:cubicBezTo>
                  <a:cubicBezTo>
                    <a:pt x="1570" y="584"/>
                    <a:pt x="963" y="1"/>
                    <a:pt x="551"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2"/>
            <p:cNvSpPr/>
            <p:nvPr/>
          </p:nvSpPr>
          <p:spPr>
            <a:xfrm>
              <a:off x="4448300" y="2851350"/>
              <a:ext cx="63400" cy="89000"/>
            </a:xfrm>
            <a:custGeom>
              <a:rect b="b" l="l" r="r" t="t"/>
              <a:pathLst>
                <a:path extrusionOk="0" h="3560" w="2536">
                  <a:moveTo>
                    <a:pt x="582" y="0"/>
                  </a:moveTo>
                  <a:cubicBezTo>
                    <a:pt x="516" y="0"/>
                    <a:pt x="456" y="15"/>
                    <a:pt x="401" y="45"/>
                  </a:cubicBezTo>
                  <a:cubicBezTo>
                    <a:pt x="0" y="223"/>
                    <a:pt x="89" y="1202"/>
                    <a:pt x="579" y="2136"/>
                  </a:cubicBezTo>
                  <a:cubicBezTo>
                    <a:pt x="963" y="2980"/>
                    <a:pt x="1545" y="3560"/>
                    <a:pt x="1955" y="3560"/>
                  </a:cubicBezTo>
                  <a:cubicBezTo>
                    <a:pt x="2020" y="3560"/>
                    <a:pt x="2081" y="3545"/>
                    <a:pt x="2136" y="3515"/>
                  </a:cubicBezTo>
                  <a:cubicBezTo>
                    <a:pt x="2536" y="3337"/>
                    <a:pt x="2491" y="2403"/>
                    <a:pt x="2002" y="1424"/>
                  </a:cubicBezTo>
                  <a:cubicBezTo>
                    <a:pt x="1580" y="580"/>
                    <a:pt x="992" y="0"/>
                    <a:pt x="58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2"/>
            <p:cNvSpPr/>
            <p:nvPr/>
          </p:nvSpPr>
          <p:spPr>
            <a:xfrm>
              <a:off x="4358225" y="2836475"/>
              <a:ext cx="87875" cy="56600"/>
            </a:xfrm>
            <a:custGeom>
              <a:rect b="b" l="l" r="r" t="t"/>
              <a:pathLst>
                <a:path extrusionOk="0" h="2264" w="3515">
                  <a:moveTo>
                    <a:pt x="2521" y="1"/>
                  </a:moveTo>
                  <a:cubicBezTo>
                    <a:pt x="2171" y="1"/>
                    <a:pt x="1747" y="112"/>
                    <a:pt x="1335" y="329"/>
                  </a:cubicBezTo>
                  <a:cubicBezTo>
                    <a:pt x="534" y="729"/>
                    <a:pt x="0" y="1441"/>
                    <a:pt x="223" y="1930"/>
                  </a:cubicBezTo>
                  <a:cubicBezTo>
                    <a:pt x="356" y="2153"/>
                    <a:pt x="634" y="2264"/>
                    <a:pt x="985" y="2264"/>
                  </a:cubicBezTo>
                  <a:cubicBezTo>
                    <a:pt x="1335" y="2264"/>
                    <a:pt x="1757" y="2153"/>
                    <a:pt x="2180" y="1930"/>
                  </a:cubicBezTo>
                  <a:cubicBezTo>
                    <a:pt x="3025" y="1530"/>
                    <a:pt x="3515" y="818"/>
                    <a:pt x="3292" y="373"/>
                  </a:cubicBezTo>
                  <a:cubicBezTo>
                    <a:pt x="3178" y="123"/>
                    <a:pt x="2890" y="1"/>
                    <a:pt x="2521"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2"/>
            <p:cNvSpPr/>
            <p:nvPr/>
          </p:nvSpPr>
          <p:spPr>
            <a:xfrm>
              <a:off x="4457200" y="2785725"/>
              <a:ext cx="87875" cy="56775"/>
            </a:xfrm>
            <a:custGeom>
              <a:rect b="b" l="l" r="r" t="t"/>
              <a:pathLst>
                <a:path extrusionOk="0" h="2271" w="3515">
                  <a:moveTo>
                    <a:pt x="2493" y="1"/>
                  </a:moveTo>
                  <a:cubicBezTo>
                    <a:pt x="2148" y="1"/>
                    <a:pt x="1736" y="102"/>
                    <a:pt x="1335" y="313"/>
                  </a:cubicBezTo>
                  <a:cubicBezTo>
                    <a:pt x="534" y="758"/>
                    <a:pt x="0" y="1469"/>
                    <a:pt x="223" y="1914"/>
                  </a:cubicBezTo>
                  <a:cubicBezTo>
                    <a:pt x="363" y="2148"/>
                    <a:pt x="662" y="2271"/>
                    <a:pt x="1037" y="2271"/>
                  </a:cubicBezTo>
                  <a:cubicBezTo>
                    <a:pt x="1377" y="2271"/>
                    <a:pt x="1778" y="2170"/>
                    <a:pt x="2180" y="1959"/>
                  </a:cubicBezTo>
                  <a:cubicBezTo>
                    <a:pt x="3025" y="1514"/>
                    <a:pt x="3514" y="802"/>
                    <a:pt x="3292" y="357"/>
                  </a:cubicBezTo>
                  <a:cubicBezTo>
                    <a:pt x="3175" y="124"/>
                    <a:pt x="2875" y="1"/>
                    <a:pt x="24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2"/>
            <p:cNvSpPr/>
            <p:nvPr/>
          </p:nvSpPr>
          <p:spPr>
            <a:xfrm>
              <a:off x="4351550" y="2790475"/>
              <a:ext cx="90100" cy="53950"/>
            </a:xfrm>
            <a:custGeom>
              <a:rect b="b" l="l" r="r" t="t"/>
              <a:pathLst>
                <a:path extrusionOk="0" h="2158" w="3604">
                  <a:moveTo>
                    <a:pt x="904" y="1"/>
                  </a:moveTo>
                  <a:cubicBezTo>
                    <a:pt x="482" y="1"/>
                    <a:pt x="165" y="138"/>
                    <a:pt x="90" y="390"/>
                  </a:cubicBezTo>
                  <a:cubicBezTo>
                    <a:pt x="1" y="879"/>
                    <a:pt x="668" y="1546"/>
                    <a:pt x="1602" y="1902"/>
                  </a:cubicBezTo>
                  <a:cubicBezTo>
                    <a:pt x="2008" y="2076"/>
                    <a:pt x="2398" y="2158"/>
                    <a:pt x="2719" y="2158"/>
                  </a:cubicBezTo>
                  <a:cubicBezTo>
                    <a:pt x="3136" y="2158"/>
                    <a:pt x="3439" y="2020"/>
                    <a:pt x="3515" y="1769"/>
                  </a:cubicBezTo>
                  <a:cubicBezTo>
                    <a:pt x="3604" y="1279"/>
                    <a:pt x="2936" y="612"/>
                    <a:pt x="2002" y="256"/>
                  </a:cubicBezTo>
                  <a:cubicBezTo>
                    <a:pt x="1615" y="82"/>
                    <a:pt x="1228" y="1"/>
                    <a:pt x="904"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2"/>
            <p:cNvSpPr/>
            <p:nvPr/>
          </p:nvSpPr>
          <p:spPr>
            <a:xfrm>
              <a:off x="4461650" y="2834400"/>
              <a:ext cx="90100" cy="53950"/>
            </a:xfrm>
            <a:custGeom>
              <a:rect b="b" l="l" r="r" t="t"/>
              <a:pathLst>
                <a:path extrusionOk="0" h="2158" w="3604">
                  <a:moveTo>
                    <a:pt x="905" y="1"/>
                  </a:moveTo>
                  <a:cubicBezTo>
                    <a:pt x="483" y="1"/>
                    <a:pt x="165" y="135"/>
                    <a:pt x="89" y="412"/>
                  </a:cubicBezTo>
                  <a:cubicBezTo>
                    <a:pt x="0" y="857"/>
                    <a:pt x="667" y="1568"/>
                    <a:pt x="1602" y="1924"/>
                  </a:cubicBezTo>
                  <a:cubicBezTo>
                    <a:pt x="2007" y="2079"/>
                    <a:pt x="2396" y="2158"/>
                    <a:pt x="2717" y="2158"/>
                  </a:cubicBezTo>
                  <a:cubicBezTo>
                    <a:pt x="3135" y="2158"/>
                    <a:pt x="3439" y="2023"/>
                    <a:pt x="3514" y="1746"/>
                  </a:cubicBezTo>
                  <a:cubicBezTo>
                    <a:pt x="3603" y="1302"/>
                    <a:pt x="2936" y="634"/>
                    <a:pt x="2002" y="234"/>
                  </a:cubicBezTo>
                  <a:cubicBezTo>
                    <a:pt x="1616" y="80"/>
                    <a:pt x="1230" y="1"/>
                    <a:pt x="905"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2"/>
            <p:cNvSpPr/>
            <p:nvPr/>
          </p:nvSpPr>
          <p:spPr>
            <a:xfrm>
              <a:off x="4410500" y="2851750"/>
              <a:ext cx="52275" cy="90475"/>
            </a:xfrm>
            <a:custGeom>
              <a:rect b="b" l="l" r="r" t="t"/>
              <a:pathLst>
                <a:path extrusionOk="0" h="3619" w="2091">
                  <a:moveTo>
                    <a:pt x="1363" y="1"/>
                  </a:moveTo>
                  <a:cubicBezTo>
                    <a:pt x="946" y="1"/>
                    <a:pt x="465" y="625"/>
                    <a:pt x="267" y="1497"/>
                  </a:cubicBezTo>
                  <a:cubicBezTo>
                    <a:pt x="0" y="2476"/>
                    <a:pt x="134" y="3410"/>
                    <a:pt x="578" y="3588"/>
                  </a:cubicBezTo>
                  <a:cubicBezTo>
                    <a:pt x="629" y="3608"/>
                    <a:pt x="682" y="3618"/>
                    <a:pt x="736" y="3618"/>
                  </a:cubicBezTo>
                  <a:cubicBezTo>
                    <a:pt x="1151" y="3618"/>
                    <a:pt x="1632" y="3026"/>
                    <a:pt x="1868" y="2120"/>
                  </a:cubicBezTo>
                  <a:cubicBezTo>
                    <a:pt x="2091" y="1141"/>
                    <a:pt x="1957" y="207"/>
                    <a:pt x="1512" y="29"/>
                  </a:cubicBezTo>
                  <a:cubicBezTo>
                    <a:pt x="1464" y="10"/>
                    <a:pt x="1414" y="1"/>
                    <a:pt x="1363"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2"/>
            <p:cNvSpPr/>
            <p:nvPr/>
          </p:nvSpPr>
          <p:spPr>
            <a:xfrm>
              <a:off x="4440525" y="2736100"/>
              <a:ext cx="52275" cy="90475"/>
            </a:xfrm>
            <a:custGeom>
              <a:rect b="b" l="l" r="r" t="t"/>
              <a:pathLst>
                <a:path extrusionOk="0" h="3619" w="2091">
                  <a:moveTo>
                    <a:pt x="1363" y="1"/>
                  </a:moveTo>
                  <a:cubicBezTo>
                    <a:pt x="946" y="1"/>
                    <a:pt x="465" y="625"/>
                    <a:pt x="267" y="1497"/>
                  </a:cubicBezTo>
                  <a:cubicBezTo>
                    <a:pt x="0" y="2476"/>
                    <a:pt x="134" y="3410"/>
                    <a:pt x="578" y="3588"/>
                  </a:cubicBezTo>
                  <a:cubicBezTo>
                    <a:pt x="629" y="3608"/>
                    <a:pt x="682" y="3618"/>
                    <a:pt x="736" y="3618"/>
                  </a:cubicBezTo>
                  <a:cubicBezTo>
                    <a:pt x="1151" y="3618"/>
                    <a:pt x="1632" y="3026"/>
                    <a:pt x="1868" y="2120"/>
                  </a:cubicBezTo>
                  <a:cubicBezTo>
                    <a:pt x="2091" y="1141"/>
                    <a:pt x="1957" y="207"/>
                    <a:pt x="1512" y="29"/>
                  </a:cubicBezTo>
                  <a:cubicBezTo>
                    <a:pt x="1464" y="10"/>
                    <a:pt x="1414" y="1"/>
                    <a:pt x="1363"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2"/>
            <p:cNvSpPr/>
            <p:nvPr/>
          </p:nvSpPr>
          <p:spPr>
            <a:xfrm>
              <a:off x="4412725" y="2803875"/>
              <a:ext cx="76750" cy="71475"/>
            </a:xfrm>
            <a:custGeom>
              <a:rect b="b" l="l" r="r" t="t"/>
              <a:pathLst>
                <a:path extrusionOk="0" h="2859" w="3070">
                  <a:moveTo>
                    <a:pt x="1439" y="0"/>
                  </a:moveTo>
                  <a:cubicBezTo>
                    <a:pt x="1252" y="0"/>
                    <a:pt x="1065" y="39"/>
                    <a:pt x="890" y="121"/>
                  </a:cubicBezTo>
                  <a:cubicBezTo>
                    <a:pt x="222" y="476"/>
                    <a:pt x="0" y="1366"/>
                    <a:pt x="400" y="2033"/>
                  </a:cubicBezTo>
                  <a:cubicBezTo>
                    <a:pt x="601" y="2534"/>
                    <a:pt x="1126" y="2859"/>
                    <a:pt x="1658" y="2859"/>
                  </a:cubicBezTo>
                  <a:cubicBezTo>
                    <a:pt x="1835" y="2859"/>
                    <a:pt x="2013" y="2823"/>
                    <a:pt x="2180" y="2745"/>
                  </a:cubicBezTo>
                  <a:cubicBezTo>
                    <a:pt x="2847" y="2345"/>
                    <a:pt x="3069" y="1500"/>
                    <a:pt x="2713" y="832"/>
                  </a:cubicBezTo>
                  <a:cubicBezTo>
                    <a:pt x="2484" y="307"/>
                    <a:pt x="1964" y="0"/>
                    <a:pt x="14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3" name="Shape 763"/>
        <p:cNvGrpSpPr/>
        <p:nvPr/>
      </p:nvGrpSpPr>
      <p:grpSpPr>
        <a:xfrm>
          <a:off x="0" y="0"/>
          <a:ext cx="0" cy="0"/>
          <a:chOff x="0" y="0"/>
          <a:chExt cx="0" cy="0"/>
        </a:xfrm>
      </p:grpSpPr>
      <p:sp>
        <p:nvSpPr>
          <p:cNvPr id="764" name="Google Shape;764;p3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two </a:t>
            </a:r>
            <a:r>
              <a:rPr lang="en">
                <a:solidFill>
                  <a:schemeClr val="lt2"/>
                </a:solidFill>
              </a:rPr>
              <a:t>dates </a:t>
            </a:r>
            <a:r>
              <a:rPr lang="en"/>
              <a:t>of Purim</a:t>
            </a:r>
            <a:endParaRPr/>
          </a:p>
        </p:txBody>
      </p:sp>
      <p:sp>
        <p:nvSpPr>
          <p:cNvPr id="765" name="Google Shape;765;p33"/>
          <p:cNvSpPr txBox="1"/>
          <p:nvPr>
            <p:ph idx="3" type="subTitle"/>
          </p:nvPr>
        </p:nvSpPr>
        <p:spPr>
          <a:xfrm>
            <a:off x="1480663" y="2910200"/>
            <a:ext cx="2527800" cy="10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also the smallest one in the whole Solar System</a:t>
            </a:r>
            <a:endParaRPr/>
          </a:p>
        </p:txBody>
      </p:sp>
      <p:sp>
        <p:nvSpPr>
          <p:cNvPr id="766" name="Google Shape;766;p33"/>
          <p:cNvSpPr txBox="1"/>
          <p:nvPr>
            <p:ph idx="1" type="subTitle"/>
          </p:nvPr>
        </p:nvSpPr>
        <p:spPr>
          <a:xfrm>
            <a:off x="1480663" y="2363425"/>
            <a:ext cx="2527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Bubblegum Sans"/>
                <a:ea typeface="Bubblegum Sans"/>
                <a:cs typeface="Bubblegum Sans"/>
                <a:sym typeface="Bubblegum Sans"/>
              </a:rPr>
              <a:t>14th day of Adar</a:t>
            </a:r>
            <a:endParaRPr>
              <a:latin typeface="Bubblegum Sans"/>
              <a:ea typeface="Bubblegum Sans"/>
              <a:cs typeface="Bubblegum Sans"/>
              <a:sym typeface="Bubblegum Sans"/>
            </a:endParaRPr>
          </a:p>
        </p:txBody>
      </p:sp>
      <p:sp>
        <p:nvSpPr>
          <p:cNvPr id="767" name="Google Shape;767;p33"/>
          <p:cNvSpPr txBox="1"/>
          <p:nvPr>
            <p:ph idx="2" type="subTitle"/>
          </p:nvPr>
        </p:nvSpPr>
        <p:spPr>
          <a:xfrm>
            <a:off x="5135538" y="2363425"/>
            <a:ext cx="2527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Bubblegum Sans"/>
                <a:ea typeface="Bubblegum Sans"/>
                <a:cs typeface="Bubblegum Sans"/>
                <a:sym typeface="Bubblegum Sans"/>
              </a:rPr>
              <a:t>15th day of Adar</a:t>
            </a:r>
            <a:endParaRPr>
              <a:latin typeface="Bubblegum Sans"/>
              <a:ea typeface="Bubblegum Sans"/>
              <a:cs typeface="Bubblegum Sans"/>
              <a:sym typeface="Bubblegum Sans"/>
            </a:endParaRPr>
          </a:p>
        </p:txBody>
      </p:sp>
      <p:sp>
        <p:nvSpPr>
          <p:cNvPr id="768" name="Google Shape;768;p33"/>
          <p:cNvSpPr txBox="1"/>
          <p:nvPr>
            <p:ph idx="4" type="subTitle"/>
          </p:nvPr>
        </p:nvSpPr>
        <p:spPr>
          <a:xfrm>
            <a:off x="5135541" y="2910200"/>
            <a:ext cx="2527800" cy="102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a:t>
            </a:r>
            <a:r>
              <a:rPr lang="en"/>
              <a:t>has a very beautiful name and is the second planet from the Sun. It has a poisonous atmosphere</a:t>
            </a:r>
            <a:endParaRPr/>
          </a:p>
        </p:txBody>
      </p:sp>
      <p:sp>
        <p:nvSpPr>
          <p:cNvPr id="769" name="Google Shape;769;p33"/>
          <p:cNvSpPr/>
          <p:nvPr/>
        </p:nvSpPr>
        <p:spPr>
          <a:xfrm>
            <a:off x="1260964" y="1605037"/>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 name="Google Shape;770;p33"/>
          <p:cNvGrpSpPr/>
          <p:nvPr/>
        </p:nvGrpSpPr>
        <p:grpSpPr>
          <a:xfrm>
            <a:off x="4548850" y="1889391"/>
            <a:ext cx="286731" cy="271955"/>
            <a:chOff x="6533437" y="1332516"/>
            <a:chExt cx="286731" cy="271955"/>
          </a:xfrm>
        </p:grpSpPr>
        <p:sp>
          <p:nvSpPr>
            <p:cNvPr id="771" name="Google Shape;771;p33"/>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3"/>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 name="Google Shape;773;p33"/>
          <p:cNvSpPr/>
          <p:nvPr/>
        </p:nvSpPr>
        <p:spPr>
          <a:xfrm>
            <a:off x="4417675" y="3816395"/>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3"/>
          <p:cNvSpPr/>
          <p:nvPr/>
        </p:nvSpPr>
        <p:spPr>
          <a:xfrm>
            <a:off x="7727848" y="1070177"/>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3"/>
          <p:cNvSpPr/>
          <p:nvPr/>
        </p:nvSpPr>
        <p:spPr>
          <a:xfrm>
            <a:off x="8152713" y="2936125"/>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3"/>
          <p:cNvSpPr/>
          <p:nvPr/>
        </p:nvSpPr>
        <p:spPr>
          <a:xfrm>
            <a:off x="1802750" y="358563"/>
            <a:ext cx="111225" cy="136800"/>
          </a:xfrm>
          <a:custGeom>
            <a:rect b="b" l="l" r="r" t="t"/>
            <a:pathLst>
              <a:path extrusionOk="0" h="5472" w="4449">
                <a:moveTo>
                  <a:pt x="2225" y="1"/>
                </a:moveTo>
                <a:cubicBezTo>
                  <a:pt x="2136" y="1335"/>
                  <a:pt x="1246" y="2403"/>
                  <a:pt x="0" y="2759"/>
                </a:cubicBezTo>
                <a:cubicBezTo>
                  <a:pt x="1246" y="3114"/>
                  <a:pt x="2136" y="4182"/>
                  <a:pt x="2225" y="5472"/>
                </a:cubicBezTo>
                <a:cubicBezTo>
                  <a:pt x="2314" y="4182"/>
                  <a:pt x="3203" y="3070"/>
                  <a:pt x="4449" y="2714"/>
                </a:cubicBezTo>
                <a:cubicBezTo>
                  <a:pt x="3203" y="2403"/>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3"/>
          <p:cNvSpPr/>
          <p:nvPr/>
        </p:nvSpPr>
        <p:spPr>
          <a:xfrm>
            <a:off x="1187436" y="3995902"/>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 name="Google Shape;778;p33"/>
          <p:cNvGrpSpPr/>
          <p:nvPr/>
        </p:nvGrpSpPr>
        <p:grpSpPr>
          <a:xfrm>
            <a:off x="6204243" y="1964584"/>
            <a:ext cx="390423" cy="398842"/>
            <a:chOff x="6954425" y="5134350"/>
            <a:chExt cx="320650" cy="319150"/>
          </a:xfrm>
        </p:grpSpPr>
        <p:sp>
          <p:nvSpPr>
            <p:cNvPr id="779" name="Google Shape;779;p33"/>
            <p:cNvSpPr/>
            <p:nvPr/>
          </p:nvSpPr>
          <p:spPr>
            <a:xfrm>
              <a:off x="7207150" y="5157750"/>
              <a:ext cx="67925" cy="120725"/>
            </a:xfrm>
            <a:custGeom>
              <a:rect b="b" l="l" r="r" t="t"/>
              <a:pathLst>
                <a:path extrusionOk="0" h="4829" w="2717">
                  <a:moveTo>
                    <a:pt x="1932" y="0"/>
                  </a:moveTo>
                  <a:lnTo>
                    <a:pt x="1" y="4828"/>
                  </a:lnTo>
                  <a:lnTo>
                    <a:pt x="2717" y="2535"/>
                  </a:lnTo>
                  <a:lnTo>
                    <a:pt x="2717" y="211"/>
                  </a:lnTo>
                  <a:cubicBezTo>
                    <a:pt x="2717" y="91"/>
                    <a:pt x="2626" y="0"/>
                    <a:pt x="2505"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3"/>
            <p:cNvSpPr/>
            <p:nvPr/>
          </p:nvSpPr>
          <p:spPr>
            <a:xfrm>
              <a:off x="6954425" y="5157750"/>
              <a:ext cx="301050" cy="120725"/>
            </a:xfrm>
            <a:custGeom>
              <a:rect b="b" l="l" r="r" t="t"/>
              <a:pathLst>
                <a:path extrusionOk="0" h="4829" w="12042">
                  <a:moveTo>
                    <a:pt x="212" y="0"/>
                  </a:moveTo>
                  <a:cubicBezTo>
                    <a:pt x="91" y="0"/>
                    <a:pt x="0" y="91"/>
                    <a:pt x="0" y="181"/>
                  </a:cubicBezTo>
                  <a:lnTo>
                    <a:pt x="0" y="2505"/>
                  </a:lnTo>
                  <a:lnTo>
                    <a:pt x="12041" y="4828"/>
                  </a:lnTo>
                  <a:lnTo>
                    <a:pt x="12041"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3"/>
            <p:cNvSpPr/>
            <p:nvPr/>
          </p:nvSpPr>
          <p:spPr>
            <a:xfrm>
              <a:off x="7216200" y="5172825"/>
              <a:ext cx="19650" cy="29450"/>
            </a:xfrm>
            <a:custGeom>
              <a:rect b="b" l="l" r="r" t="t"/>
              <a:pathLst>
                <a:path extrusionOk="0" h="1178" w="786">
                  <a:moveTo>
                    <a:pt x="1" y="1"/>
                  </a:moveTo>
                  <a:lnTo>
                    <a:pt x="1" y="755"/>
                  </a:lnTo>
                  <a:cubicBezTo>
                    <a:pt x="1" y="966"/>
                    <a:pt x="152" y="1147"/>
                    <a:pt x="363" y="1178"/>
                  </a:cubicBezTo>
                  <a:cubicBezTo>
                    <a:pt x="574" y="1178"/>
                    <a:pt x="786" y="1027"/>
                    <a:pt x="786" y="785"/>
                  </a:cubicBezTo>
                  <a:lnTo>
                    <a:pt x="786" y="31"/>
                  </a:lnTo>
                  <a:lnTo>
                    <a:pt x="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3"/>
            <p:cNvSpPr/>
            <p:nvPr/>
          </p:nvSpPr>
          <p:spPr>
            <a:xfrm>
              <a:off x="7216200" y="5134350"/>
              <a:ext cx="18900" cy="47550"/>
            </a:xfrm>
            <a:custGeom>
              <a:rect b="b" l="l" r="r" t="t"/>
              <a:pathLst>
                <a:path extrusionOk="0" h="1902" w="756">
                  <a:moveTo>
                    <a:pt x="393" y="1"/>
                  </a:moveTo>
                  <a:cubicBezTo>
                    <a:pt x="182" y="1"/>
                    <a:pt x="1" y="182"/>
                    <a:pt x="1" y="393"/>
                  </a:cubicBezTo>
                  <a:lnTo>
                    <a:pt x="1" y="1509"/>
                  </a:lnTo>
                  <a:cubicBezTo>
                    <a:pt x="1" y="1721"/>
                    <a:pt x="152" y="1902"/>
                    <a:pt x="393" y="1902"/>
                  </a:cubicBezTo>
                  <a:cubicBezTo>
                    <a:pt x="604" y="1902"/>
                    <a:pt x="755" y="1751"/>
                    <a:pt x="755" y="1540"/>
                  </a:cubicBezTo>
                  <a:lnTo>
                    <a:pt x="755" y="393"/>
                  </a:lnTo>
                  <a:cubicBezTo>
                    <a:pt x="75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3"/>
            <p:cNvSpPr/>
            <p:nvPr/>
          </p:nvSpPr>
          <p:spPr>
            <a:xfrm>
              <a:off x="7207150" y="5221875"/>
              <a:ext cx="67925" cy="76975"/>
            </a:xfrm>
            <a:custGeom>
              <a:rect b="b" l="l" r="r" t="t"/>
              <a:pathLst>
                <a:path extrusionOk="0" h="3079" w="2717">
                  <a:moveTo>
                    <a:pt x="1962" y="0"/>
                  </a:moveTo>
                  <a:lnTo>
                    <a:pt x="1" y="3078"/>
                  </a:lnTo>
                  <a:lnTo>
                    <a:pt x="2717" y="755"/>
                  </a:lnTo>
                  <a:lnTo>
                    <a:pt x="271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3"/>
            <p:cNvSpPr/>
            <p:nvPr/>
          </p:nvSpPr>
          <p:spPr>
            <a:xfrm>
              <a:off x="6954425" y="5221875"/>
              <a:ext cx="301050" cy="76975"/>
            </a:xfrm>
            <a:custGeom>
              <a:rect b="b" l="l" r="r" t="t"/>
              <a:pathLst>
                <a:path extrusionOk="0" h="3079" w="12042">
                  <a:moveTo>
                    <a:pt x="0" y="0"/>
                  </a:moveTo>
                  <a:lnTo>
                    <a:pt x="0" y="755"/>
                  </a:lnTo>
                  <a:lnTo>
                    <a:pt x="12041" y="3078"/>
                  </a:lnTo>
                  <a:lnTo>
                    <a:pt x="1204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3"/>
            <p:cNvSpPr/>
            <p:nvPr/>
          </p:nvSpPr>
          <p:spPr>
            <a:xfrm>
              <a:off x="7188300" y="5239225"/>
              <a:ext cx="86775" cy="214275"/>
            </a:xfrm>
            <a:custGeom>
              <a:rect b="b" l="l" r="r" t="t"/>
              <a:pathLst>
                <a:path extrusionOk="0" h="8571" w="3471">
                  <a:moveTo>
                    <a:pt x="2716" y="0"/>
                  </a:moveTo>
                  <a:lnTo>
                    <a:pt x="0" y="4285"/>
                  </a:lnTo>
                  <a:lnTo>
                    <a:pt x="2716" y="8571"/>
                  </a:lnTo>
                  <a:lnTo>
                    <a:pt x="3290" y="8571"/>
                  </a:lnTo>
                  <a:cubicBezTo>
                    <a:pt x="3380" y="8571"/>
                    <a:pt x="3471" y="8480"/>
                    <a:pt x="3471" y="8389"/>
                  </a:cubicBezTo>
                  <a:lnTo>
                    <a:pt x="347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3"/>
            <p:cNvSpPr/>
            <p:nvPr/>
          </p:nvSpPr>
          <p:spPr>
            <a:xfrm>
              <a:off x="6954425" y="5239225"/>
              <a:ext cx="301050" cy="214275"/>
            </a:xfrm>
            <a:custGeom>
              <a:rect b="b" l="l" r="r" t="t"/>
              <a:pathLst>
                <a:path extrusionOk="0" h="8571" w="12042">
                  <a:moveTo>
                    <a:pt x="0" y="0"/>
                  </a:moveTo>
                  <a:lnTo>
                    <a:pt x="0" y="8389"/>
                  </a:lnTo>
                  <a:cubicBezTo>
                    <a:pt x="0" y="8480"/>
                    <a:pt x="91" y="8571"/>
                    <a:pt x="212" y="8571"/>
                  </a:cubicBezTo>
                  <a:lnTo>
                    <a:pt x="12041" y="8571"/>
                  </a:lnTo>
                  <a:lnTo>
                    <a:pt x="12041" y="7816"/>
                  </a:lnTo>
                  <a:lnTo>
                    <a:pt x="9355" y="4316"/>
                  </a:lnTo>
                  <a:lnTo>
                    <a:pt x="12041" y="785"/>
                  </a:lnTo>
                  <a:lnTo>
                    <a:pt x="12041"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3"/>
            <p:cNvSpPr/>
            <p:nvPr/>
          </p:nvSpPr>
          <p:spPr>
            <a:xfrm>
              <a:off x="7188300" y="5259575"/>
              <a:ext cx="67175" cy="175075"/>
            </a:xfrm>
            <a:custGeom>
              <a:rect b="b" l="l" r="r" t="t"/>
              <a:pathLst>
                <a:path extrusionOk="0" h="7003" w="2687">
                  <a:moveTo>
                    <a:pt x="1932" y="1"/>
                  </a:moveTo>
                  <a:lnTo>
                    <a:pt x="0" y="3502"/>
                  </a:lnTo>
                  <a:lnTo>
                    <a:pt x="1932" y="7002"/>
                  </a:lnTo>
                  <a:lnTo>
                    <a:pt x="2686" y="7002"/>
                  </a:lnTo>
                  <a:lnTo>
                    <a:pt x="2686"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3"/>
            <p:cNvSpPr/>
            <p:nvPr/>
          </p:nvSpPr>
          <p:spPr>
            <a:xfrm>
              <a:off x="6974050" y="5259575"/>
              <a:ext cx="261800" cy="175075"/>
            </a:xfrm>
            <a:custGeom>
              <a:rect b="b" l="l" r="r" t="t"/>
              <a:pathLst>
                <a:path extrusionOk="0" h="7003" w="10472">
                  <a:moveTo>
                    <a:pt x="0" y="1"/>
                  </a:moveTo>
                  <a:lnTo>
                    <a:pt x="0" y="7002"/>
                  </a:lnTo>
                  <a:lnTo>
                    <a:pt x="10472" y="7002"/>
                  </a:lnTo>
                  <a:lnTo>
                    <a:pt x="104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3"/>
            <p:cNvSpPr/>
            <p:nvPr/>
          </p:nvSpPr>
          <p:spPr>
            <a:xfrm>
              <a:off x="7094750" y="5279200"/>
              <a:ext cx="39250" cy="67925"/>
            </a:xfrm>
            <a:custGeom>
              <a:rect b="b" l="l" r="r" t="t"/>
              <a:pathLst>
                <a:path extrusionOk="0" h="2717" w="1570">
                  <a:moveTo>
                    <a:pt x="785" y="1"/>
                  </a:moveTo>
                  <a:lnTo>
                    <a:pt x="0" y="1359"/>
                  </a:lnTo>
                  <a:lnTo>
                    <a:pt x="785" y="2717"/>
                  </a:lnTo>
                  <a:lnTo>
                    <a:pt x="1570" y="1359"/>
                  </a:lnTo>
                  <a:lnTo>
                    <a:pt x="785"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3"/>
            <p:cNvSpPr/>
            <p:nvPr/>
          </p:nvSpPr>
          <p:spPr>
            <a:xfrm>
              <a:off x="7055525" y="5313150"/>
              <a:ext cx="58850" cy="33975"/>
            </a:xfrm>
            <a:custGeom>
              <a:rect b="b" l="l" r="r" t="t"/>
              <a:pathLst>
                <a:path extrusionOk="0" h="1359" w="2354">
                  <a:moveTo>
                    <a:pt x="0" y="1"/>
                  </a:moveTo>
                  <a:lnTo>
                    <a:pt x="785" y="1359"/>
                  </a:lnTo>
                  <a:lnTo>
                    <a:pt x="2354" y="1359"/>
                  </a:lnTo>
                  <a:lnTo>
                    <a:pt x="1569"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3"/>
            <p:cNvSpPr/>
            <p:nvPr/>
          </p:nvSpPr>
          <p:spPr>
            <a:xfrm>
              <a:off x="7055525" y="5347100"/>
              <a:ext cx="58850" cy="33975"/>
            </a:xfrm>
            <a:custGeom>
              <a:rect b="b" l="l" r="r" t="t"/>
              <a:pathLst>
                <a:path extrusionOk="0" h="1359" w="2354">
                  <a:moveTo>
                    <a:pt x="785" y="1"/>
                  </a:moveTo>
                  <a:lnTo>
                    <a:pt x="0" y="1359"/>
                  </a:lnTo>
                  <a:lnTo>
                    <a:pt x="1569" y="1359"/>
                  </a:lnTo>
                  <a:lnTo>
                    <a:pt x="2354"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3"/>
            <p:cNvSpPr/>
            <p:nvPr/>
          </p:nvSpPr>
          <p:spPr>
            <a:xfrm>
              <a:off x="7094750" y="5347100"/>
              <a:ext cx="39250" cy="67925"/>
            </a:xfrm>
            <a:custGeom>
              <a:rect b="b" l="l" r="r" t="t"/>
              <a:pathLst>
                <a:path extrusionOk="0" h="2717" w="1570">
                  <a:moveTo>
                    <a:pt x="785" y="1"/>
                  </a:moveTo>
                  <a:lnTo>
                    <a:pt x="0" y="1359"/>
                  </a:lnTo>
                  <a:lnTo>
                    <a:pt x="785" y="2716"/>
                  </a:lnTo>
                  <a:lnTo>
                    <a:pt x="1570" y="1359"/>
                  </a:lnTo>
                  <a:lnTo>
                    <a:pt x="785"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3"/>
            <p:cNvSpPr/>
            <p:nvPr/>
          </p:nvSpPr>
          <p:spPr>
            <a:xfrm>
              <a:off x="7114375" y="5347100"/>
              <a:ext cx="59600" cy="33975"/>
            </a:xfrm>
            <a:custGeom>
              <a:rect b="b" l="l" r="r" t="t"/>
              <a:pathLst>
                <a:path extrusionOk="0" h="1359" w="2384">
                  <a:moveTo>
                    <a:pt x="0" y="1"/>
                  </a:moveTo>
                  <a:lnTo>
                    <a:pt x="785" y="1359"/>
                  </a:lnTo>
                  <a:lnTo>
                    <a:pt x="2384" y="1359"/>
                  </a:lnTo>
                  <a:lnTo>
                    <a:pt x="1569"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3"/>
            <p:cNvSpPr/>
            <p:nvPr/>
          </p:nvSpPr>
          <p:spPr>
            <a:xfrm>
              <a:off x="7114375" y="5313150"/>
              <a:ext cx="59600" cy="33975"/>
            </a:xfrm>
            <a:custGeom>
              <a:rect b="b" l="l" r="r" t="t"/>
              <a:pathLst>
                <a:path extrusionOk="0" h="1359" w="2384">
                  <a:moveTo>
                    <a:pt x="785" y="1"/>
                  </a:moveTo>
                  <a:lnTo>
                    <a:pt x="0" y="1359"/>
                  </a:lnTo>
                  <a:lnTo>
                    <a:pt x="1569" y="1359"/>
                  </a:lnTo>
                  <a:lnTo>
                    <a:pt x="2384"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3"/>
            <p:cNvSpPr/>
            <p:nvPr/>
          </p:nvSpPr>
          <p:spPr>
            <a:xfrm>
              <a:off x="7075125" y="5313150"/>
              <a:ext cx="79250" cy="67925"/>
            </a:xfrm>
            <a:custGeom>
              <a:rect b="b" l="l" r="r" t="t"/>
              <a:pathLst>
                <a:path extrusionOk="0" h="2717" w="3170">
                  <a:moveTo>
                    <a:pt x="785" y="1"/>
                  </a:moveTo>
                  <a:lnTo>
                    <a:pt x="1" y="1359"/>
                  </a:lnTo>
                  <a:lnTo>
                    <a:pt x="785" y="2717"/>
                  </a:lnTo>
                  <a:lnTo>
                    <a:pt x="2355" y="2717"/>
                  </a:lnTo>
                  <a:lnTo>
                    <a:pt x="3169" y="1359"/>
                  </a:lnTo>
                  <a:lnTo>
                    <a:pt x="2355"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3"/>
            <p:cNvSpPr/>
            <p:nvPr/>
          </p:nvSpPr>
          <p:spPr>
            <a:xfrm>
              <a:off x="6992900" y="5172825"/>
              <a:ext cx="19650" cy="29450"/>
            </a:xfrm>
            <a:custGeom>
              <a:rect b="b" l="l" r="r" t="t"/>
              <a:pathLst>
                <a:path extrusionOk="0" h="1178" w="786">
                  <a:moveTo>
                    <a:pt x="0" y="1"/>
                  </a:moveTo>
                  <a:lnTo>
                    <a:pt x="0" y="755"/>
                  </a:lnTo>
                  <a:cubicBezTo>
                    <a:pt x="0" y="966"/>
                    <a:pt x="151" y="1147"/>
                    <a:pt x="363" y="1178"/>
                  </a:cubicBezTo>
                  <a:cubicBezTo>
                    <a:pt x="574" y="1178"/>
                    <a:pt x="785" y="1027"/>
                    <a:pt x="785" y="785"/>
                  </a:cubicBezTo>
                  <a:lnTo>
                    <a:pt x="785" y="31"/>
                  </a:lnTo>
                  <a:lnTo>
                    <a:pt x="0"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3"/>
            <p:cNvSpPr/>
            <p:nvPr/>
          </p:nvSpPr>
          <p:spPr>
            <a:xfrm>
              <a:off x="6992900" y="5134350"/>
              <a:ext cx="18875" cy="47550"/>
            </a:xfrm>
            <a:custGeom>
              <a:rect b="b" l="l" r="r" t="t"/>
              <a:pathLst>
                <a:path extrusionOk="0" h="1902" w="755">
                  <a:moveTo>
                    <a:pt x="393" y="1"/>
                  </a:moveTo>
                  <a:cubicBezTo>
                    <a:pt x="182" y="1"/>
                    <a:pt x="0" y="182"/>
                    <a:pt x="0" y="393"/>
                  </a:cubicBezTo>
                  <a:lnTo>
                    <a:pt x="0" y="1509"/>
                  </a:lnTo>
                  <a:cubicBezTo>
                    <a:pt x="0" y="1721"/>
                    <a:pt x="151" y="1902"/>
                    <a:pt x="393" y="1902"/>
                  </a:cubicBezTo>
                  <a:cubicBezTo>
                    <a:pt x="604" y="1902"/>
                    <a:pt x="755" y="1751"/>
                    <a:pt x="755" y="1540"/>
                  </a:cubicBezTo>
                  <a:lnTo>
                    <a:pt x="755" y="393"/>
                  </a:lnTo>
                  <a:cubicBezTo>
                    <a:pt x="75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3"/>
            <p:cNvSpPr/>
            <p:nvPr/>
          </p:nvSpPr>
          <p:spPr>
            <a:xfrm>
              <a:off x="7048725" y="5172825"/>
              <a:ext cx="19650" cy="29450"/>
            </a:xfrm>
            <a:custGeom>
              <a:rect b="b" l="l" r="r" t="t"/>
              <a:pathLst>
                <a:path extrusionOk="0" h="1178" w="786">
                  <a:moveTo>
                    <a:pt x="1" y="1"/>
                  </a:moveTo>
                  <a:lnTo>
                    <a:pt x="1" y="755"/>
                  </a:lnTo>
                  <a:cubicBezTo>
                    <a:pt x="1" y="966"/>
                    <a:pt x="151" y="1147"/>
                    <a:pt x="363" y="1178"/>
                  </a:cubicBezTo>
                  <a:cubicBezTo>
                    <a:pt x="574" y="1178"/>
                    <a:pt x="785" y="1027"/>
                    <a:pt x="785" y="785"/>
                  </a:cubicBezTo>
                  <a:lnTo>
                    <a:pt x="785" y="31"/>
                  </a:lnTo>
                  <a:lnTo>
                    <a:pt x="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3"/>
            <p:cNvSpPr/>
            <p:nvPr/>
          </p:nvSpPr>
          <p:spPr>
            <a:xfrm>
              <a:off x="7048725" y="5134350"/>
              <a:ext cx="18875" cy="47550"/>
            </a:xfrm>
            <a:custGeom>
              <a:rect b="b" l="l" r="r" t="t"/>
              <a:pathLst>
                <a:path extrusionOk="0" h="1902" w="755">
                  <a:moveTo>
                    <a:pt x="393" y="1"/>
                  </a:moveTo>
                  <a:cubicBezTo>
                    <a:pt x="182" y="1"/>
                    <a:pt x="1" y="182"/>
                    <a:pt x="1" y="393"/>
                  </a:cubicBezTo>
                  <a:lnTo>
                    <a:pt x="1" y="1509"/>
                  </a:lnTo>
                  <a:cubicBezTo>
                    <a:pt x="1" y="1721"/>
                    <a:pt x="151" y="1902"/>
                    <a:pt x="393" y="1902"/>
                  </a:cubicBezTo>
                  <a:cubicBezTo>
                    <a:pt x="604" y="1902"/>
                    <a:pt x="755" y="1751"/>
                    <a:pt x="755" y="1540"/>
                  </a:cubicBezTo>
                  <a:lnTo>
                    <a:pt x="755" y="393"/>
                  </a:lnTo>
                  <a:cubicBezTo>
                    <a:pt x="75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3"/>
            <p:cNvSpPr/>
            <p:nvPr/>
          </p:nvSpPr>
          <p:spPr>
            <a:xfrm>
              <a:off x="7104550" y="5172825"/>
              <a:ext cx="19650" cy="29450"/>
            </a:xfrm>
            <a:custGeom>
              <a:rect b="b" l="l" r="r" t="t"/>
              <a:pathLst>
                <a:path extrusionOk="0" h="1178" w="786">
                  <a:moveTo>
                    <a:pt x="1" y="1"/>
                  </a:moveTo>
                  <a:lnTo>
                    <a:pt x="1" y="755"/>
                  </a:lnTo>
                  <a:cubicBezTo>
                    <a:pt x="1" y="966"/>
                    <a:pt x="152" y="1147"/>
                    <a:pt x="363" y="1178"/>
                  </a:cubicBezTo>
                  <a:cubicBezTo>
                    <a:pt x="574" y="1178"/>
                    <a:pt x="785" y="1027"/>
                    <a:pt x="785" y="785"/>
                  </a:cubicBezTo>
                  <a:lnTo>
                    <a:pt x="785" y="31"/>
                  </a:lnTo>
                  <a:lnTo>
                    <a:pt x="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3"/>
            <p:cNvSpPr/>
            <p:nvPr/>
          </p:nvSpPr>
          <p:spPr>
            <a:xfrm>
              <a:off x="7104550" y="5134350"/>
              <a:ext cx="18900" cy="47550"/>
            </a:xfrm>
            <a:custGeom>
              <a:rect b="b" l="l" r="r" t="t"/>
              <a:pathLst>
                <a:path extrusionOk="0" h="1902" w="756">
                  <a:moveTo>
                    <a:pt x="393" y="1"/>
                  </a:moveTo>
                  <a:cubicBezTo>
                    <a:pt x="182" y="1"/>
                    <a:pt x="1" y="182"/>
                    <a:pt x="1" y="393"/>
                  </a:cubicBezTo>
                  <a:lnTo>
                    <a:pt x="1" y="1509"/>
                  </a:lnTo>
                  <a:cubicBezTo>
                    <a:pt x="1" y="1721"/>
                    <a:pt x="152" y="1902"/>
                    <a:pt x="393" y="1902"/>
                  </a:cubicBezTo>
                  <a:cubicBezTo>
                    <a:pt x="604" y="1902"/>
                    <a:pt x="755" y="1751"/>
                    <a:pt x="755" y="1540"/>
                  </a:cubicBezTo>
                  <a:lnTo>
                    <a:pt x="755" y="393"/>
                  </a:lnTo>
                  <a:cubicBezTo>
                    <a:pt x="75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3"/>
            <p:cNvSpPr/>
            <p:nvPr/>
          </p:nvSpPr>
          <p:spPr>
            <a:xfrm>
              <a:off x="7160375" y="5172825"/>
              <a:ext cx="19650" cy="29450"/>
            </a:xfrm>
            <a:custGeom>
              <a:rect b="b" l="l" r="r" t="t"/>
              <a:pathLst>
                <a:path extrusionOk="0" h="1178" w="786">
                  <a:moveTo>
                    <a:pt x="1" y="1"/>
                  </a:moveTo>
                  <a:lnTo>
                    <a:pt x="1" y="755"/>
                  </a:lnTo>
                  <a:cubicBezTo>
                    <a:pt x="1" y="966"/>
                    <a:pt x="152" y="1147"/>
                    <a:pt x="363" y="1178"/>
                  </a:cubicBezTo>
                  <a:cubicBezTo>
                    <a:pt x="574" y="1178"/>
                    <a:pt x="785" y="1027"/>
                    <a:pt x="785" y="785"/>
                  </a:cubicBezTo>
                  <a:lnTo>
                    <a:pt x="785" y="31"/>
                  </a:lnTo>
                  <a:lnTo>
                    <a:pt x="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3"/>
            <p:cNvSpPr/>
            <p:nvPr/>
          </p:nvSpPr>
          <p:spPr>
            <a:xfrm>
              <a:off x="7160375" y="5134350"/>
              <a:ext cx="18900" cy="47550"/>
            </a:xfrm>
            <a:custGeom>
              <a:rect b="b" l="l" r="r" t="t"/>
              <a:pathLst>
                <a:path extrusionOk="0" h="1902" w="756">
                  <a:moveTo>
                    <a:pt x="393" y="1"/>
                  </a:moveTo>
                  <a:cubicBezTo>
                    <a:pt x="182" y="1"/>
                    <a:pt x="1" y="182"/>
                    <a:pt x="1" y="393"/>
                  </a:cubicBezTo>
                  <a:lnTo>
                    <a:pt x="1" y="1509"/>
                  </a:lnTo>
                  <a:cubicBezTo>
                    <a:pt x="1" y="1721"/>
                    <a:pt x="152" y="1902"/>
                    <a:pt x="393" y="1902"/>
                  </a:cubicBezTo>
                  <a:cubicBezTo>
                    <a:pt x="604" y="1902"/>
                    <a:pt x="755" y="1751"/>
                    <a:pt x="755" y="1540"/>
                  </a:cubicBezTo>
                  <a:lnTo>
                    <a:pt x="755" y="393"/>
                  </a:lnTo>
                  <a:cubicBezTo>
                    <a:pt x="75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 name="Google Shape;804;p33"/>
          <p:cNvGrpSpPr/>
          <p:nvPr/>
        </p:nvGrpSpPr>
        <p:grpSpPr>
          <a:xfrm>
            <a:off x="2543015" y="1986416"/>
            <a:ext cx="403115" cy="355151"/>
            <a:chOff x="1770750" y="5133600"/>
            <a:chExt cx="374225" cy="321200"/>
          </a:xfrm>
        </p:grpSpPr>
        <p:sp>
          <p:nvSpPr>
            <p:cNvPr id="805" name="Google Shape;805;p33"/>
            <p:cNvSpPr/>
            <p:nvPr/>
          </p:nvSpPr>
          <p:spPr>
            <a:xfrm>
              <a:off x="1770750" y="5133600"/>
              <a:ext cx="374225" cy="321200"/>
            </a:xfrm>
            <a:custGeom>
              <a:rect b="b" l="l" r="r" t="t"/>
              <a:pathLst>
                <a:path extrusionOk="0" h="12848" w="14969">
                  <a:moveTo>
                    <a:pt x="8571" y="0"/>
                  </a:moveTo>
                  <a:cubicBezTo>
                    <a:pt x="2868" y="0"/>
                    <a:pt x="1" y="6911"/>
                    <a:pt x="4045" y="10955"/>
                  </a:cubicBezTo>
                  <a:cubicBezTo>
                    <a:pt x="5343" y="12262"/>
                    <a:pt x="6944" y="12847"/>
                    <a:pt x="8516" y="12847"/>
                  </a:cubicBezTo>
                  <a:cubicBezTo>
                    <a:pt x="11805" y="12847"/>
                    <a:pt x="14969" y="10287"/>
                    <a:pt x="14969" y="6428"/>
                  </a:cubicBezTo>
                  <a:cubicBezTo>
                    <a:pt x="14969" y="2867"/>
                    <a:pt x="12102" y="0"/>
                    <a:pt x="857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3"/>
            <p:cNvSpPr/>
            <p:nvPr/>
          </p:nvSpPr>
          <p:spPr>
            <a:xfrm>
              <a:off x="1985025" y="5153225"/>
              <a:ext cx="141100" cy="281425"/>
            </a:xfrm>
            <a:custGeom>
              <a:rect b="b" l="l" r="r" t="t"/>
              <a:pathLst>
                <a:path extrusionOk="0" h="11257" w="5644">
                  <a:moveTo>
                    <a:pt x="0" y="0"/>
                  </a:moveTo>
                  <a:lnTo>
                    <a:pt x="0" y="11256"/>
                  </a:lnTo>
                  <a:cubicBezTo>
                    <a:pt x="3108" y="11256"/>
                    <a:pt x="5643" y="8751"/>
                    <a:pt x="5643" y="5643"/>
                  </a:cubicBezTo>
                  <a:cubicBezTo>
                    <a:pt x="5643" y="2505"/>
                    <a:pt x="3108" y="0"/>
                    <a:pt x="0"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3"/>
            <p:cNvSpPr/>
            <p:nvPr/>
          </p:nvSpPr>
          <p:spPr>
            <a:xfrm>
              <a:off x="1844700" y="5153225"/>
              <a:ext cx="261800" cy="281425"/>
            </a:xfrm>
            <a:custGeom>
              <a:rect b="b" l="l" r="r" t="t"/>
              <a:pathLst>
                <a:path extrusionOk="0" h="11257" w="10472">
                  <a:moveTo>
                    <a:pt x="5613" y="0"/>
                  </a:moveTo>
                  <a:cubicBezTo>
                    <a:pt x="2505" y="0"/>
                    <a:pt x="0" y="2505"/>
                    <a:pt x="0" y="5643"/>
                  </a:cubicBezTo>
                  <a:cubicBezTo>
                    <a:pt x="0" y="8751"/>
                    <a:pt x="2505" y="11256"/>
                    <a:pt x="5613" y="11256"/>
                  </a:cubicBezTo>
                  <a:cubicBezTo>
                    <a:pt x="8299" y="11256"/>
                    <a:pt x="10472" y="8721"/>
                    <a:pt x="10472" y="5643"/>
                  </a:cubicBezTo>
                  <a:cubicBezTo>
                    <a:pt x="10472" y="2535"/>
                    <a:pt x="8299" y="0"/>
                    <a:pt x="5613"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3"/>
            <p:cNvSpPr/>
            <p:nvPr/>
          </p:nvSpPr>
          <p:spPr>
            <a:xfrm>
              <a:off x="1972950" y="5172825"/>
              <a:ext cx="21900" cy="19400"/>
            </a:xfrm>
            <a:custGeom>
              <a:rect b="b" l="l" r="r" t="t"/>
              <a:pathLst>
                <a:path extrusionOk="0" h="776" w="876">
                  <a:moveTo>
                    <a:pt x="513" y="1"/>
                  </a:moveTo>
                  <a:cubicBezTo>
                    <a:pt x="151" y="1"/>
                    <a:pt x="0" y="423"/>
                    <a:pt x="242" y="665"/>
                  </a:cubicBezTo>
                  <a:cubicBezTo>
                    <a:pt x="319" y="741"/>
                    <a:pt x="411" y="775"/>
                    <a:pt x="501" y="775"/>
                  </a:cubicBezTo>
                  <a:cubicBezTo>
                    <a:pt x="693" y="775"/>
                    <a:pt x="876" y="619"/>
                    <a:pt x="876" y="393"/>
                  </a:cubicBezTo>
                  <a:cubicBezTo>
                    <a:pt x="876" y="182"/>
                    <a:pt x="725" y="1"/>
                    <a:pt x="51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3"/>
            <p:cNvSpPr/>
            <p:nvPr/>
          </p:nvSpPr>
          <p:spPr>
            <a:xfrm>
              <a:off x="1917125" y="5187925"/>
              <a:ext cx="21900" cy="18625"/>
            </a:xfrm>
            <a:custGeom>
              <a:rect b="b" l="l" r="r" t="t"/>
              <a:pathLst>
                <a:path extrusionOk="0" h="745" w="876">
                  <a:moveTo>
                    <a:pt x="513" y="0"/>
                  </a:moveTo>
                  <a:cubicBezTo>
                    <a:pt x="151" y="0"/>
                    <a:pt x="0" y="392"/>
                    <a:pt x="242" y="634"/>
                  </a:cubicBezTo>
                  <a:cubicBezTo>
                    <a:pt x="319" y="711"/>
                    <a:pt x="411" y="745"/>
                    <a:pt x="501" y="745"/>
                  </a:cubicBezTo>
                  <a:cubicBezTo>
                    <a:pt x="693" y="745"/>
                    <a:pt x="875" y="589"/>
                    <a:pt x="875" y="362"/>
                  </a:cubicBezTo>
                  <a:cubicBezTo>
                    <a:pt x="875" y="151"/>
                    <a:pt x="725" y="0"/>
                    <a:pt x="51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3"/>
            <p:cNvSpPr/>
            <p:nvPr/>
          </p:nvSpPr>
          <p:spPr>
            <a:xfrm>
              <a:off x="1876375" y="5228650"/>
              <a:ext cx="21900" cy="18825"/>
            </a:xfrm>
            <a:custGeom>
              <a:rect b="b" l="l" r="r" t="t"/>
              <a:pathLst>
                <a:path extrusionOk="0" h="753" w="876">
                  <a:moveTo>
                    <a:pt x="484" y="1"/>
                  </a:moveTo>
                  <a:cubicBezTo>
                    <a:pt x="152" y="1"/>
                    <a:pt x="1" y="393"/>
                    <a:pt x="242" y="634"/>
                  </a:cubicBezTo>
                  <a:cubicBezTo>
                    <a:pt x="314" y="716"/>
                    <a:pt x="409" y="753"/>
                    <a:pt x="505" y="753"/>
                  </a:cubicBezTo>
                  <a:cubicBezTo>
                    <a:pt x="691" y="753"/>
                    <a:pt x="876" y="613"/>
                    <a:pt x="876" y="393"/>
                  </a:cubicBezTo>
                  <a:cubicBezTo>
                    <a:pt x="876" y="182"/>
                    <a:pt x="695" y="1"/>
                    <a:pt x="48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3"/>
            <p:cNvSpPr/>
            <p:nvPr/>
          </p:nvSpPr>
          <p:spPr>
            <a:xfrm>
              <a:off x="1861300" y="5284475"/>
              <a:ext cx="21900" cy="18850"/>
            </a:xfrm>
            <a:custGeom>
              <a:rect b="b" l="l" r="r" t="t"/>
              <a:pathLst>
                <a:path extrusionOk="0" h="754" w="876">
                  <a:moveTo>
                    <a:pt x="513" y="1"/>
                  </a:moveTo>
                  <a:cubicBezTo>
                    <a:pt x="151" y="1"/>
                    <a:pt x="0" y="393"/>
                    <a:pt x="242" y="635"/>
                  </a:cubicBezTo>
                  <a:cubicBezTo>
                    <a:pt x="323" y="716"/>
                    <a:pt x="422" y="753"/>
                    <a:pt x="518" y="753"/>
                  </a:cubicBezTo>
                  <a:cubicBezTo>
                    <a:pt x="704" y="753"/>
                    <a:pt x="875" y="613"/>
                    <a:pt x="875" y="393"/>
                  </a:cubicBezTo>
                  <a:cubicBezTo>
                    <a:pt x="875" y="182"/>
                    <a:pt x="694" y="1"/>
                    <a:pt x="51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3"/>
            <p:cNvSpPr/>
            <p:nvPr/>
          </p:nvSpPr>
          <p:spPr>
            <a:xfrm>
              <a:off x="1876375" y="5340300"/>
              <a:ext cx="21900" cy="18850"/>
            </a:xfrm>
            <a:custGeom>
              <a:rect b="b" l="l" r="r" t="t"/>
              <a:pathLst>
                <a:path extrusionOk="0" h="754" w="876">
                  <a:moveTo>
                    <a:pt x="484" y="1"/>
                  </a:moveTo>
                  <a:cubicBezTo>
                    <a:pt x="152" y="1"/>
                    <a:pt x="1" y="423"/>
                    <a:pt x="242" y="635"/>
                  </a:cubicBezTo>
                  <a:cubicBezTo>
                    <a:pt x="314" y="716"/>
                    <a:pt x="409" y="753"/>
                    <a:pt x="505" y="753"/>
                  </a:cubicBezTo>
                  <a:cubicBezTo>
                    <a:pt x="691" y="753"/>
                    <a:pt x="876" y="613"/>
                    <a:pt x="876" y="393"/>
                  </a:cubicBezTo>
                  <a:cubicBezTo>
                    <a:pt x="876" y="182"/>
                    <a:pt x="695" y="1"/>
                    <a:pt x="48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3"/>
            <p:cNvSpPr/>
            <p:nvPr/>
          </p:nvSpPr>
          <p:spPr>
            <a:xfrm>
              <a:off x="1917125" y="5381050"/>
              <a:ext cx="21900" cy="19050"/>
            </a:xfrm>
            <a:custGeom>
              <a:rect b="b" l="l" r="r" t="t"/>
              <a:pathLst>
                <a:path extrusionOk="0" h="762" w="876">
                  <a:moveTo>
                    <a:pt x="513" y="1"/>
                  </a:moveTo>
                  <a:cubicBezTo>
                    <a:pt x="151" y="1"/>
                    <a:pt x="0" y="423"/>
                    <a:pt x="242" y="664"/>
                  </a:cubicBezTo>
                  <a:cubicBezTo>
                    <a:pt x="318" y="731"/>
                    <a:pt x="410" y="762"/>
                    <a:pt x="499" y="762"/>
                  </a:cubicBezTo>
                  <a:cubicBezTo>
                    <a:pt x="692" y="762"/>
                    <a:pt x="875" y="620"/>
                    <a:pt x="875" y="393"/>
                  </a:cubicBezTo>
                  <a:cubicBezTo>
                    <a:pt x="875" y="182"/>
                    <a:pt x="725" y="1"/>
                    <a:pt x="51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3"/>
            <p:cNvSpPr/>
            <p:nvPr/>
          </p:nvSpPr>
          <p:spPr>
            <a:xfrm>
              <a:off x="1972950" y="5396150"/>
              <a:ext cx="21900" cy="18825"/>
            </a:xfrm>
            <a:custGeom>
              <a:rect b="b" l="l" r="r" t="t"/>
              <a:pathLst>
                <a:path extrusionOk="0" h="753" w="876">
                  <a:moveTo>
                    <a:pt x="513" y="0"/>
                  </a:moveTo>
                  <a:cubicBezTo>
                    <a:pt x="151" y="0"/>
                    <a:pt x="0" y="423"/>
                    <a:pt x="242" y="634"/>
                  </a:cubicBezTo>
                  <a:cubicBezTo>
                    <a:pt x="324" y="716"/>
                    <a:pt x="423" y="752"/>
                    <a:pt x="518" y="752"/>
                  </a:cubicBezTo>
                  <a:cubicBezTo>
                    <a:pt x="704" y="752"/>
                    <a:pt x="876" y="612"/>
                    <a:pt x="876" y="392"/>
                  </a:cubicBezTo>
                  <a:cubicBezTo>
                    <a:pt x="876" y="181"/>
                    <a:pt x="725" y="0"/>
                    <a:pt x="51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3"/>
            <p:cNvSpPr/>
            <p:nvPr/>
          </p:nvSpPr>
          <p:spPr>
            <a:xfrm>
              <a:off x="2028775" y="5381050"/>
              <a:ext cx="21900" cy="19050"/>
            </a:xfrm>
            <a:custGeom>
              <a:rect b="b" l="l" r="r" t="t"/>
              <a:pathLst>
                <a:path extrusionOk="0" h="762" w="876">
                  <a:moveTo>
                    <a:pt x="513" y="1"/>
                  </a:moveTo>
                  <a:cubicBezTo>
                    <a:pt x="151" y="1"/>
                    <a:pt x="0" y="423"/>
                    <a:pt x="242" y="664"/>
                  </a:cubicBezTo>
                  <a:cubicBezTo>
                    <a:pt x="318" y="731"/>
                    <a:pt x="410" y="762"/>
                    <a:pt x="499" y="762"/>
                  </a:cubicBezTo>
                  <a:cubicBezTo>
                    <a:pt x="692" y="762"/>
                    <a:pt x="876" y="620"/>
                    <a:pt x="876" y="393"/>
                  </a:cubicBezTo>
                  <a:cubicBezTo>
                    <a:pt x="876" y="182"/>
                    <a:pt x="725" y="1"/>
                    <a:pt x="51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3"/>
            <p:cNvSpPr/>
            <p:nvPr/>
          </p:nvSpPr>
          <p:spPr>
            <a:xfrm>
              <a:off x="2069525" y="5340300"/>
              <a:ext cx="21900" cy="18850"/>
            </a:xfrm>
            <a:custGeom>
              <a:rect b="b" l="l" r="r" t="t"/>
              <a:pathLst>
                <a:path extrusionOk="0" h="754" w="876">
                  <a:moveTo>
                    <a:pt x="483" y="1"/>
                  </a:moveTo>
                  <a:cubicBezTo>
                    <a:pt x="151" y="1"/>
                    <a:pt x="0" y="423"/>
                    <a:pt x="241" y="635"/>
                  </a:cubicBezTo>
                  <a:cubicBezTo>
                    <a:pt x="313" y="716"/>
                    <a:pt x="409" y="753"/>
                    <a:pt x="504" y="753"/>
                  </a:cubicBezTo>
                  <a:cubicBezTo>
                    <a:pt x="690" y="753"/>
                    <a:pt x="875" y="613"/>
                    <a:pt x="875" y="393"/>
                  </a:cubicBezTo>
                  <a:cubicBezTo>
                    <a:pt x="875" y="182"/>
                    <a:pt x="694" y="1"/>
                    <a:pt x="48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3"/>
            <p:cNvSpPr/>
            <p:nvPr/>
          </p:nvSpPr>
          <p:spPr>
            <a:xfrm>
              <a:off x="2084600" y="5284475"/>
              <a:ext cx="21900" cy="18850"/>
            </a:xfrm>
            <a:custGeom>
              <a:rect b="b" l="l" r="r" t="t"/>
              <a:pathLst>
                <a:path extrusionOk="0" h="754" w="876">
                  <a:moveTo>
                    <a:pt x="514" y="1"/>
                  </a:moveTo>
                  <a:cubicBezTo>
                    <a:pt x="182" y="1"/>
                    <a:pt x="1" y="393"/>
                    <a:pt x="242" y="635"/>
                  </a:cubicBezTo>
                  <a:cubicBezTo>
                    <a:pt x="324" y="716"/>
                    <a:pt x="423" y="753"/>
                    <a:pt x="518" y="753"/>
                  </a:cubicBezTo>
                  <a:cubicBezTo>
                    <a:pt x="704" y="753"/>
                    <a:pt x="876" y="613"/>
                    <a:pt x="876" y="393"/>
                  </a:cubicBezTo>
                  <a:cubicBezTo>
                    <a:pt x="876" y="182"/>
                    <a:pt x="725" y="1"/>
                    <a:pt x="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3"/>
            <p:cNvSpPr/>
            <p:nvPr/>
          </p:nvSpPr>
          <p:spPr>
            <a:xfrm>
              <a:off x="2069525" y="5228650"/>
              <a:ext cx="21900" cy="18825"/>
            </a:xfrm>
            <a:custGeom>
              <a:rect b="b" l="l" r="r" t="t"/>
              <a:pathLst>
                <a:path extrusionOk="0" h="753" w="876">
                  <a:moveTo>
                    <a:pt x="483" y="1"/>
                  </a:moveTo>
                  <a:cubicBezTo>
                    <a:pt x="151" y="1"/>
                    <a:pt x="0" y="393"/>
                    <a:pt x="241" y="634"/>
                  </a:cubicBezTo>
                  <a:cubicBezTo>
                    <a:pt x="313" y="716"/>
                    <a:pt x="409" y="753"/>
                    <a:pt x="504" y="753"/>
                  </a:cubicBezTo>
                  <a:cubicBezTo>
                    <a:pt x="690" y="753"/>
                    <a:pt x="875" y="613"/>
                    <a:pt x="875" y="393"/>
                  </a:cubicBezTo>
                  <a:cubicBezTo>
                    <a:pt x="875" y="182"/>
                    <a:pt x="694" y="1"/>
                    <a:pt x="48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3"/>
            <p:cNvSpPr/>
            <p:nvPr/>
          </p:nvSpPr>
          <p:spPr>
            <a:xfrm>
              <a:off x="2028775" y="5187925"/>
              <a:ext cx="21900" cy="18625"/>
            </a:xfrm>
            <a:custGeom>
              <a:rect b="b" l="l" r="r" t="t"/>
              <a:pathLst>
                <a:path extrusionOk="0" h="745" w="876">
                  <a:moveTo>
                    <a:pt x="513" y="0"/>
                  </a:moveTo>
                  <a:cubicBezTo>
                    <a:pt x="151" y="0"/>
                    <a:pt x="0" y="392"/>
                    <a:pt x="242" y="634"/>
                  </a:cubicBezTo>
                  <a:cubicBezTo>
                    <a:pt x="319" y="711"/>
                    <a:pt x="411" y="745"/>
                    <a:pt x="501" y="745"/>
                  </a:cubicBezTo>
                  <a:cubicBezTo>
                    <a:pt x="693" y="745"/>
                    <a:pt x="876" y="589"/>
                    <a:pt x="876" y="362"/>
                  </a:cubicBezTo>
                  <a:cubicBezTo>
                    <a:pt x="876" y="151"/>
                    <a:pt x="725" y="0"/>
                    <a:pt x="51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3"/>
            <p:cNvSpPr/>
            <p:nvPr/>
          </p:nvSpPr>
          <p:spPr>
            <a:xfrm>
              <a:off x="1985025" y="5210550"/>
              <a:ext cx="79975" cy="166000"/>
            </a:xfrm>
            <a:custGeom>
              <a:rect b="b" l="l" r="r" t="t"/>
              <a:pathLst>
                <a:path extrusionOk="0" h="6640" w="3199">
                  <a:moveTo>
                    <a:pt x="0" y="0"/>
                  </a:moveTo>
                  <a:lnTo>
                    <a:pt x="0" y="6639"/>
                  </a:lnTo>
                  <a:cubicBezTo>
                    <a:pt x="1811" y="6579"/>
                    <a:pt x="3199" y="5100"/>
                    <a:pt x="3199" y="3320"/>
                  </a:cubicBezTo>
                  <a:cubicBezTo>
                    <a:pt x="3199" y="1540"/>
                    <a:pt x="1811" y="61"/>
                    <a:pt x="0"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3"/>
            <p:cNvSpPr/>
            <p:nvPr/>
          </p:nvSpPr>
          <p:spPr>
            <a:xfrm>
              <a:off x="1899775" y="5211250"/>
              <a:ext cx="148650" cy="165350"/>
            </a:xfrm>
            <a:custGeom>
              <a:rect b="b" l="l" r="r" t="t"/>
              <a:pathLst>
                <a:path extrusionOk="0" h="6614" w="5946">
                  <a:moveTo>
                    <a:pt x="3300" y="1"/>
                  </a:moveTo>
                  <a:cubicBezTo>
                    <a:pt x="1479" y="1"/>
                    <a:pt x="0" y="1459"/>
                    <a:pt x="0" y="3322"/>
                  </a:cubicBezTo>
                  <a:cubicBezTo>
                    <a:pt x="0" y="5156"/>
                    <a:pt x="1479" y="6613"/>
                    <a:pt x="3300" y="6613"/>
                  </a:cubicBezTo>
                  <a:cubicBezTo>
                    <a:pt x="3336" y="6613"/>
                    <a:pt x="3373" y="6613"/>
                    <a:pt x="3410" y="6611"/>
                  </a:cubicBezTo>
                  <a:cubicBezTo>
                    <a:pt x="4829" y="6611"/>
                    <a:pt x="5945" y="5133"/>
                    <a:pt x="5945" y="3322"/>
                  </a:cubicBezTo>
                  <a:cubicBezTo>
                    <a:pt x="5945" y="1481"/>
                    <a:pt x="4829" y="3"/>
                    <a:pt x="3410" y="3"/>
                  </a:cubicBezTo>
                  <a:cubicBezTo>
                    <a:pt x="3373" y="1"/>
                    <a:pt x="3336" y="1"/>
                    <a:pt x="3300"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3"/>
            <p:cNvSpPr/>
            <p:nvPr/>
          </p:nvSpPr>
          <p:spPr>
            <a:xfrm>
              <a:off x="1969925" y="5239975"/>
              <a:ext cx="30950" cy="54350"/>
            </a:xfrm>
            <a:custGeom>
              <a:rect b="b" l="l" r="r" t="t"/>
              <a:pathLst>
                <a:path extrusionOk="0" h="2174" w="1238">
                  <a:moveTo>
                    <a:pt x="604" y="0"/>
                  </a:moveTo>
                  <a:lnTo>
                    <a:pt x="1" y="1087"/>
                  </a:lnTo>
                  <a:lnTo>
                    <a:pt x="604" y="2173"/>
                  </a:lnTo>
                  <a:lnTo>
                    <a:pt x="1238" y="1087"/>
                  </a:lnTo>
                  <a:lnTo>
                    <a:pt x="60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3"/>
            <p:cNvSpPr/>
            <p:nvPr/>
          </p:nvSpPr>
          <p:spPr>
            <a:xfrm>
              <a:off x="1939000" y="5267125"/>
              <a:ext cx="46050" cy="27200"/>
            </a:xfrm>
            <a:custGeom>
              <a:rect b="b" l="l" r="r" t="t"/>
              <a:pathLst>
                <a:path extrusionOk="0" h="1088" w="1842">
                  <a:moveTo>
                    <a:pt x="0" y="1"/>
                  </a:moveTo>
                  <a:lnTo>
                    <a:pt x="604" y="1087"/>
                  </a:lnTo>
                  <a:lnTo>
                    <a:pt x="1841" y="1087"/>
                  </a:lnTo>
                  <a:lnTo>
                    <a:pt x="1238"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3"/>
            <p:cNvSpPr/>
            <p:nvPr/>
          </p:nvSpPr>
          <p:spPr>
            <a:xfrm>
              <a:off x="1939000" y="5294300"/>
              <a:ext cx="46050" cy="26425"/>
            </a:xfrm>
            <a:custGeom>
              <a:rect b="b" l="l" r="r" t="t"/>
              <a:pathLst>
                <a:path extrusionOk="0" h="1057" w="1842">
                  <a:moveTo>
                    <a:pt x="604" y="0"/>
                  </a:moveTo>
                  <a:lnTo>
                    <a:pt x="0" y="1056"/>
                  </a:lnTo>
                  <a:lnTo>
                    <a:pt x="1238" y="1056"/>
                  </a:lnTo>
                  <a:lnTo>
                    <a:pt x="184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3"/>
            <p:cNvSpPr/>
            <p:nvPr/>
          </p:nvSpPr>
          <p:spPr>
            <a:xfrm>
              <a:off x="1969925" y="5293525"/>
              <a:ext cx="30950" cy="54350"/>
            </a:xfrm>
            <a:custGeom>
              <a:rect b="b" l="l" r="r" t="t"/>
              <a:pathLst>
                <a:path extrusionOk="0" h="2174" w="1238">
                  <a:moveTo>
                    <a:pt x="604" y="1"/>
                  </a:moveTo>
                  <a:lnTo>
                    <a:pt x="1" y="1087"/>
                  </a:lnTo>
                  <a:lnTo>
                    <a:pt x="604" y="2174"/>
                  </a:lnTo>
                  <a:lnTo>
                    <a:pt x="1238" y="1087"/>
                  </a:lnTo>
                  <a:lnTo>
                    <a:pt x="60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3"/>
            <p:cNvSpPr/>
            <p:nvPr/>
          </p:nvSpPr>
          <p:spPr>
            <a:xfrm>
              <a:off x="1985775" y="5294300"/>
              <a:ext cx="46050" cy="26425"/>
            </a:xfrm>
            <a:custGeom>
              <a:rect b="b" l="l" r="r" t="t"/>
              <a:pathLst>
                <a:path extrusionOk="0" h="1057" w="1842">
                  <a:moveTo>
                    <a:pt x="0" y="0"/>
                  </a:moveTo>
                  <a:lnTo>
                    <a:pt x="604" y="1056"/>
                  </a:lnTo>
                  <a:lnTo>
                    <a:pt x="1841" y="1056"/>
                  </a:lnTo>
                  <a:lnTo>
                    <a:pt x="120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3"/>
            <p:cNvSpPr/>
            <p:nvPr/>
          </p:nvSpPr>
          <p:spPr>
            <a:xfrm>
              <a:off x="1985025" y="5267125"/>
              <a:ext cx="46800" cy="27200"/>
            </a:xfrm>
            <a:custGeom>
              <a:rect b="b" l="l" r="r" t="t"/>
              <a:pathLst>
                <a:path extrusionOk="0" h="1088" w="1872">
                  <a:moveTo>
                    <a:pt x="634" y="1"/>
                  </a:moveTo>
                  <a:lnTo>
                    <a:pt x="0" y="1087"/>
                  </a:lnTo>
                  <a:lnTo>
                    <a:pt x="1237" y="1087"/>
                  </a:lnTo>
                  <a:lnTo>
                    <a:pt x="1871"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3"/>
            <p:cNvSpPr/>
            <p:nvPr/>
          </p:nvSpPr>
          <p:spPr>
            <a:xfrm>
              <a:off x="1954075" y="5266375"/>
              <a:ext cx="62650" cy="54350"/>
            </a:xfrm>
            <a:custGeom>
              <a:rect b="b" l="l" r="r" t="t"/>
              <a:pathLst>
                <a:path extrusionOk="0" h="2174" w="2506">
                  <a:moveTo>
                    <a:pt x="635" y="1"/>
                  </a:moveTo>
                  <a:lnTo>
                    <a:pt x="1" y="1087"/>
                  </a:lnTo>
                  <a:lnTo>
                    <a:pt x="635" y="2173"/>
                  </a:lnTo>
                  <a:lnTo>
                    <a:pt x="1872" y="2173"/>
                  </a:lnTo>
                  <a:lnTo>
                    <a:pt x="2506" y="1087"/>
                  </a:lnTo>
                  <a:lnTo>
                    <a:pt x="1872"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 name="Shape 832"/>
        <p:cNvGrpSpPr/>
        <p:nvPr/>
      </p:nvGrpSpPr>
      <p:grpSpPr>
        <a:xfrm>
          <a:off x="0" y="0"/>
          <a:ext cx="0" cy="0"/>
          <a:chOff x="0" y="0"/>
          <a:chExt cx="0" cy="0"/>
        </a:xfrm>
      </p:grpSpPr>
      <p:sp>
        <p:nvSpPr>
          <p:cNvPr id="833" name="Google Shape;833;p34"/>
          <p:cNvSpPr txBox="1"/>
          <p:nvPr>
            <p:ph idx="1" type="subTitle"/>
          </p:nvPr>
        </p:nvSpPr>
        <p:spPr>
          <a:xfrm>
            <a:off x="2351475" y="2552488"/>
            <a:ext cx="4441200" cy="13740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You can give a brief description of the topic you want to talk about here. For example, if you want to talk about Mercury, you can say that it’s the smallest planet in the entire Solar System</a:t>
            </a:r>
            <a:endParaRPr/>
          </a:p>
        </p:txBody>
      </p:sp>
      <p:sp>
        <p:nvSpPr>
          <p:cNvPr id="834" name="Google Shape;834;p34"/>
          <p:cNvSpPr txBox="1"/>
          <p:nvPr>
            <p:ph type="title"/>
          </p:nvPr>
        </p:nvSpPr>
        <p:spPr>
          <a:xfrm>
            <a:off x="2351475" y="1817300"/>
            <a:ext cx="4441200" cy="55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835" name="Google Shape;835;p34"/>
          <p:cNvSpPr/>
          <p:nvPr/>
        </p:nvSpPr>
        <p:spPr>
          <a:xfrm>
            <a:off x="2736631" y="187845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4"/>
          <p:cNvSpPr/>
          <p:nvPr/>
        </p:nvSpPr>
        <p:spPr>
          <a:xfrm>
            <a:off x="7604163" y="2552495"/>
            <a:ext cx="188786" cy="160927"/>
          </a:xfrm>
          <a:custGeom>
            <a:rect b="b" l="l" r="r" t="t"/>
            <a:pathLst>
              <a:path extrusionOk="0" h="4627" w="5428">
                <a:moveTo>
                  <a:pt x="5383" y="0"/>
                </a:moveTo>
                <a:cubicBezTo>
                  <a:pt x="1" y="445"/>
                  <a:pt x="2136" y="4626"/>
                  <a:pt x="2136" y="4626"/>
                </a:cubicBezTo>
                <a:cubicBezTo>
                  <a:pt x="2670" y="2135"/>
                  <a:pt x="5428" y="2046"/>
                  <a:pt x="5428" y="2046"/>
                </a:cubicBezTo>
                <a:lnTo>
                  <a:pt x="538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4"/>
          <p:cNvSpPr/>
          <p:nvPr/>
        </p:nvSpPr>
        <p:spPr>
          <a:xfrm>
            <a:off x="7453294" y="46180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 name="Google Shape;838;p34"/>
          <p:cNvGrpSpPr/>
          <p:nvPr/>
        </p:nvGrpSpPr>
        <p:grpSpPr>
          <a:xfrm>
            <a:off x="1864431" y="3835523"/>
            <a:ext cx="194040" cy="194235"/>
            <a:chOff x="6935893" y="2355798"/>
            <a:chExt cx="194040" cy="194235"/>
          </a:xfrm>
        </p:grpSpPr>
        <p:sp>
          <p:nvSpPr>
            <p:cNvPr id="839" name="Google Shape;839;p34"/>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4"/>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 name="Google Shape;841;p34"/>
          <p:cNvGrpSpPr/>
          <p:nvPr/>
        </p:nvGrpSpPr>
        <p:grpSpPr>
          <a:xfrm>
            <a:off x="7604186" y="3609300"/>
            <a:ext cx="283802" cy="270784"/>
            <a:chOff x="7138586" y="1144275"/>
            <a:chExt cx="283802" cy="270784"/>
          </a:xfrm>
        </p:grpSpPr>
        <p:sp>
          <p:nvSpPr>
            <p:cNvPr id="842" name="Google Shape;842;p34"/>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4"/>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 name="Google Shape;844;p34"/>
          <p:cNvGrpSpPr/>
          <p:nvPr/>
        </p:nvGrpSpPr>
        <p:grpSpPr>
          <a:xfrm>
            <a:off x="4672475" y="1060553"/>
            <a:ext cx="286731" cy="271955"/>
            <a:chOff x="6533437" y="1332516"/>
            <a:chExt cx="286731" cy="271955"/>
          </a:xfrm>
        </p:grpSpPr>
        <p:sp>
          <p:nvSpPr>
            <p:cNvPr id="845" name="Google Shape;845;p34"/>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4"/>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 name="Google Shape;847;p34"/>
          <p:cNvSpPr/>
          <p:nvPr/>
        </p:nvSpPr>
        <p:spPr>
          <a:xfrm>
            <a:off x="3756471" y="409169"/>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4"/>
          <p:cNvSpPr/>
          <p:nvPr/>
        </p:nvSpPr>
        <p:spPr>
          <a:xfrm>
            <a:off x="1542013" y="29051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4"/>
          <p:cNvSpPr/>
          <p:nvPr/>
        </p:nvSpPr>
        <p:spPr>
          <a:xfrm>
            <a:off x="5379038" y="4421525"/>
            <a:ext cx="111225" cy="136800"/>
          </a:xfrm>
          <a:custGeom>
            <a:rect b="b" l="l" r="r" t="t"/>
            <a:pathLst>
              <a:path extrusionOk="0" h="5472" w="4449">
                <a:moveTo>
                  <a:pt x="2225" y="1"/>
                </a:moveTo>
                <a:cubicBezTo>
                  <a:pt x="2136" y="1335"/>
                  <a:pt x="1246" y="2403"/>
                  <a:pt x="0" y="2759"/>
                </a:cubicBezTo>
                <a:cubicBezTo>
                  <a:pt x="1246" y="3114"/>
                  <a:pt x="2136" y="4182"/>
                  <a:pt x="2225" y="5472"/>
                </a:cubicBezTo>
                <a:cubicBezTo>
                  <a:pt x="2314" y="4182"/>
                  <a:pt x="3203" y="3070"/>
                  <a:pt x="4449" y="2714"/>
                </a:cubicBezTo>
                <a:cubicBezTo>
                  <a:pt x="3203" y="2403"/>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4"/>
          <p:cNvSpPr/>
          <p:nvPr/>
        </p:nvSpPr>
        <p:spPr>
          <a:xfrm>
            <a:off x="4051045" y="4169875"/>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 name="Google Shape;851;p34"/>
          <p:cNvGrpSpPr/>
          <p:nvPr/>
        </p:nvGrpSpPr>
        <p:grpSpPr>
          <a:xfrm>
            <a:off x="5778147" y="-48751"/>
            <a:ext cx="3435441" cy="2430175"/>
            <a:chOff x="5777959" y="-48750"/>
            <a:chExt cx="3366099" cy="2381124"/>
          </a:xfrm>
        </p:grpSpPr>
        <p:sp>
          <p:nvSpPr>
            <p:cNvPr id="852" name="Google Shape;852;p34"/>
            <p:cNvSpPr/>
            <p:nvPr/>
          </p:nvSpPr>
          <p:spPr>
            <a:xfrm rot="203958">
              <a:off x="8018508" y="1716304"/>
              <a:ext cx="682066" cy="584246"/>
            </a:xfrm>
            <a:custGeom>
              <a:rect b="b" l="l" r="r" t="t"/>
              <a:pathLst>
                <a:path extrusionOk="0" h="7430" w="8674">
                  <a:moveTo>
                    <a:pt x="0" y="1"/>
                  </a:moveTo>
                  <a:lnTo>
                    <a:pt x="2891" y="7429"/>
                  </a:lnTo>
                  <a:lnTo>
                    <a:pt x="8674" y="1958"/>
                  </a:lnTo>
                  <a:lnTo>
                    <a:pt x="0"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4"/>
            <p:cNvSpPr/>
            <p:nvPr/>
          </p:nvSpPr>
          <p:spPr>
            <a:xfrm rot="267938">
              <a:off x="7280474" y="1328095"/>
              <a:ext cx="636697" cy="619241"/>
            </a:xfrm>
            <a:custGeom>
              <a:rect b="b" l="l" r="r" t="t"/>
              <a:pathLst>
                <a:path extrusionOk="0" h="7875" w="8097">
                  <a:moveTo>
                    <a:pt x="0" y="1"/>
                  </a:moveTo>
                  <a:lnTo>
                    <a:pt x="1290" y="7874"/>
                  </a:lnTo>
                  <a:lnTo>
                    <a:pt x="8096" y="3693"/>
                  </a:lnTo>
                  <a:lnTo>
                    <a:pt x="0" y="1"/>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4"/>
            <p:cNvSpPr/>
            <p:nvPr/>
          </p:nvSpPr>
          <p:spPr>
            <a:xfrm>
              <a:off x="6648428" y="823384"/>
              <a:ext cx="601696" cy="626151"/>
            </a:xfrm>
            <a:custGeom>
              <a:rect b="b" l="l" r="r" t="t"/>
              <a:pathLst>
                <a:path extrusionOk="0" h="7963" w="7652">
                  <a:moveTo>
                    <a:pt x="712" y="0"/>
                  </a:moveTo>
                  <a:lnTo>
                    <a:pt x="1" y="7962"/>
                  </a:lnTo>
                  <a:lnTo>
                    <a:pt x="7651" y="5560"/>
                  </a:lnTo>
                  <a:lnTo>
                    <a:pt x="71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4"/>
            <p:cNvSpPr/>
            <p:nvPr/>
          </p:nvSpPr>
          <p:spPr>
            <a:xfrm rot="-509214">
              <a:off x="5981738" y="209390"/>
              <a:ext cx="626238" cy="594706"/>
            </a:xfrm>
            <a:custGeom>
              <a:rect b="b" l="l" r="r" t="t"/>
              <a:pathLst>
                <a:path extrusionOk="0" h="7563" w="7964">
                  <a:moveTo>
                    <a:pt x="3293" y="0"/>
                  </a:moveTo>
                  <a:lnTo>
                    <a:pt x="1" y="7295"/>
                  </a:lnTo>
                  <a:lnTo>
                    <a:pt x="7963" y="7562"/>
                  </a:lnTo>
                  <a:lnTo>
                    <a:pt x="7963" y="7562"/>
                  </a:lnTo>
                  <a:lnTo>
                    <a:pt x="3293"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4"/>
            <p:cNvSpPr/>
            <p:nvPr/>
          </p:nvSpPr>
          <p:spPr>
            <a:xfrm rot="1953788">
              <a:off x="5612084" y="909955"/>
              <a:ext cx="3697848" cy="463715"/>
            </a:xfrm>
            <a:custGeom>
              <a:rect b="b" l="l" r="r" t="t"/>
              <a:pathLst>
                <a:path extrusionOk="0" h="10561" w="86685">
                  <a:moveTo>
                    <a:pt x="85912" y="0"/>
                  </a:moveTo>
                  <a:cubicBezTo>
                    <a:pt x="85851" y="0"/>
                    <a:pt x="85788" y="12"/>
                    <a:pt x="85725" y="39"/>
                  </a:cubicBezTo>
                  <a:cubicBezTo>
                    <a:pt x="77940" y="3953"/>
                    <a:pt x="69667" y="6711"/>
                    <a:pt x="61126" y="8179"/>
                  </a:cubicBezTo>
                  <a:cubicBezTo>
                    <a:pt x="55708" y="9114"/>
                    <a:pt x="50220" y="9582"/>
                    <a:pt x="44730" y="9582"/>
                  </a:cubicBezTo>
                  <a:cubicBezTo>
                    <a:pt x="42647" y="9582"/>
                    <a:pt x="40565" y="9514"/>
                    <a:pt x="38485" y="9380"/>
                  </a:cubicBezTo>
                  <a:cubicBezTo>
                    <a:pt x="32169" y="8979"/>
                    <a:pt x="25852" y="8001"/>
                    <a:pt x="19714" y="6488"/>
                  </a:cubicBezTo>
                  <a:cubicBezTo>
                    <a:pt x="15266" y="5421"/>
                    <a:pt x="10862" y="4086"/>
                    <a:pt x="6592" y="2485"/>
                  </a:cubicBezTo>
                  <a:cubicBezTo>
                    <a:pt x="4679" y="1729"/>
                    <a:pt x="2900" y="973"/>
                    <a:pt x="1032" y="128"/>
                  </a:cubicBezTo>
                  <a:lnTo>
                    <a:pt x="943" y="83"/>
                  </a:lnTo>
                  <a:cubicBezTo>
                    <a:pt x="862" y="36"/>
                    <a:pt x="782" y="15"/>
                    <a:pt x="707" y="15"/>
                  </a:cubicBezTo>
                  <a:cubicBezTo>
                    <a:pt x="284" y="15"/>
                    <a:pt x="0" y="664"/>
                    <a:pt x="453" y="928"/>
                  </a:cubicBezTo>
                  <a:lnTo>
                    <a:pt x="498" y="928"/>
                  </a:lnTo>
                  <a:cubicBezTo>
                    <a:pt x="2010" y="1684"/>
                    <a:pt x="3567" y="2307"/>
                    <a:pt x="5168" y="2930"/>
                  </a:cubicBezTo>
                  <a:cubicBezTo>
                    <a:pt x="9216" y="4531"/>
                    <a:pt x="13397" y="5910"/>
                    <a:pt x="17623" y="6978"/>
                  </a:cubicBezTo>
                  <a:cubicBezTo>
                    <a:pt x="23717" y="8579"/>
                    <a:pt x="29900" y="9647"/>
                    <a:pt x="36128" y="10180"/>
                  </a:cubicBezTo>
                  <a:cubicBezTo>
                    <a:pt x="38985" y="10435"/>
                    <a:pt x="41848" y="10561"/>
                    <a:pt x="44710" y="10561"/>
                  </a:cubicBezTo>
                  <a:cubicBezTo>
                    <a:pt x="49335" y="10561"/>
                    <a:pt x="53958" y="10234"/>
                    <a:pt x="58546" y="9602"/>
                  </a:cubicBezTo>
                  <a:cubicBezTo>
                    <a:pt x="67042" y="8401"/>
                    <a:pt x="75316" y="5955"/>
                    <a:pt x="83145" y="2396"/>
                  </a:cubicBezTo>
                  <a:cubicBezTo>
                    <a:pt x="84168" y="1907"/>
                    <a:pt x="85191" y="1418"/>
                    <a:pt x="86214" y="928"/>
                  </a:cubicBezTo>
                  <a:cubicBezTo>
                    <a:pt x="86684" y="654"/>
                    <a:pt x="86360" y="0"/>
                    <a:pt x="859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34"/>
          <p:cNvGrpSpPr/>
          <p:nvPr/>
        </p:nvGrpSpPr>
        <p:grpSpPr>
          <a:xfrm flipH="1">
            <a:off x="-39105" y="-58530"/>
            <a:ext cx="3435441" cy="2430175"/>
            <a:chOff x="5777959" y="-48750"/>
            <a:chExt cx="3366099" cy="2381124"/>
          </a:xfrm>
        </p:grpSpPr>
        <p:sp>
          <p:nvSpPr>
            <p:cNvPr id="858" name="Google Shape;858;p34"/>
            <p:cNvSpPr/>
            <p:nvPr/>
          </p:nvSpPr>
          <p:spPr>
            <a:xfrm rot="203958">
              <a:off x="8018508" y="1716304"/>
              <a:ext cx="682066" cy="584246"/>
            </a:xfrm>
            <a:custGeom>
              <a:rect b="b" l="l" r="r" t="t"/>
              <a:pathLst>
                <a:path extrusionOk="0" h="7430" w="8674">
                  <a:moveTo>
                    <a:pt x="0" y="1"/>
                  </a:moveTo>
                  <a:lnTo>
                    <a:pt x="2891" y="7429"/>
                  </a:lnTo>
                  <a:lnTo>
                    <a:pt x="8674" y="1958"/>
                  </a:lnTo>
                  <a:lnTo>
                    <a:pt x="0"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4"/>
            <p:cNvSpPr/>
            <p:nvPr/>
          </p:nvSpPr>
          <p:spPr>
            <a:xfrm rot="267938">
              <a:off x="7280474" y="1328095"/>
              <a:ext cx="636697" cy="619241"/>
            </a:xfrm>
            <a:custGeom>
              <a:rect b="b" l="l" r="r" t="t"/>
              <a:pathLst>
                <a:path extrusionOk="0" h="7875" w="8097">
                  <a:moveTo>
                    <a:pt x="0" y="1"/>
                  </a:moveTo>
                  <a:lnTo>
                    <a:pt x="1290" y="7874"/>
                  </a:lnTo>
                  <a:lnTo>
                    <a:pt x="8096" y="3693"/>
                  </a:lnTo>
                  <a:lnTo>
                    <a:pt x="0" y="1"/>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4"/>
            <p:cNvSpPr/>
            <p:nvPr/>
          </p:nvSpPr>
          <p:spPr>
            <a:xfrm>
              <a:off x="6648428" y="823384"/>
              <a:ext cx="601696" cy="626151"/>
            </a:xfrm>
            <a:custGeom>
              <a:rect b="b" l="l" r="r" t="t"/>
              <a:pathLst>
                <a:path extrusionOk="0" h="7963" w="7652">
                  <a:moveTo>
                    <a:pt x="712" y="0"/>
                  </a:moveTo>
                  <a:lnTo>
                    <a:pt x="1" y="7962"/>
                  </a:lnTo>
                  <a:lnTo>
                    <a:pt x="7651" y="5560"/>
                  </a:lnTo>
                  <a:lnTo>
                    <a:pt x="71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4"/>
            <p:cNvSpPr/>
            <p:nvPr/>
          </p:nvSpPr>
          <p:spPr>
            <a:xfrm rot="-509214">
              <a:off x="5981738" y="209390"/>
              <a:ext cx="626238" cy="594706"/>
            </a:xfrm>
            <a:custGeom>
              <a:rect b="b" l="l" r="r" t="t"/>
              <a:pathLst>
                <a:path extrusionOk="0" h="7563" w="7964">
                  <a:moveTo>
                    <a:pt x="3293" y="0"/>
                  </a:moveTo>
                  <a:lnTo>
                    <a:pt x="1" y="7295"/>
                  </a:lnTo>
                  <a:lnTo>
                    <a:pt x="7963" y="7562"/>
                  </a:lnTo>
                  <a:lnTo>
                    <a:pt x="7963" y="7562"/>
                  </a:lnTo>
                  <a:lnTo>
                    <a:pt x="3293"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4"/>
            <p:cNvSpPr/>
            <p:nvPr/>
          </p:nvSpPr>
          <p:spPr>
            <a:xfrm rot="1953788">
              <a:off x="5612084" y="909955"/>
              <a:ext cx="3697848" cy="463715"/>
            </a:xfrm>
            <a:custGeom>
              <a:rect b="b" l="l" r="r" t="t"/>
              <a:pathLst>
                <a:path extrusionOk="0" h="10561" w="86685">
                  <a:moveTo>
                    <a:pt x="85912" y="0"/>
                  </a:moveTo>
                  <a:cubicBezTo>
                    <a:pt x="85851" y="0"/>
                    <a:pt x="85788" y="12"/>
                    <a:pt x="85725" y="39"/>
                  </a:cubicBezTo>
                  <a:cubicBezTo>
                    <a:pt x="77940" y="3953"/>
                    <a:pt x="69667" y="6711"/>
                    <a:pt x="61126" y="8179"/>
                  </a:cubicBezTo>
                  <a:cubicBezTo>
                    <a:pt x="55708" y="9114"/>
                    <a:pt x="50220" y="9582"/>
                    <a:pt x="44730" y="9582"/>
                  </a:cubicBezTo>
                  <a:cubicBezTo>
                    <a:pt x="42647" y="9582"/>
                    <a:pt x="40565" y="9514"/>
                    <a:pt x="38485" y="9380"/>
                  </a:cubicBezTo>
                  <a:cubicBezTo>
                    <a:pt x="32169" y="8979"/>
                    <a:pt x="25852" y="8001"/>
                    <a:pt x="19714" y="6488"/>
                  </a:cubicBezTo>
                  <a:cubicBezTo>
                    <a:pt x="15266" y="5421"/>
                    <a:pt x="10862" y="4086"/>
                    <a:pt x="6592" y="2485"/>
                  </a:cubicBezTo>
                  <a:cubicBezTo>
                    <a:pt x="4679" y="1729"/>
                    <a:pt x="2900" y="973"/>
                    <a:pt x="1032" y="128"/>
                  </a:cubicBezTo>
                  <a:lnTo>
                    <a:pt x="943" y="83"/>
                  </a:lnTo>
                  <a:cubicBezTo>
                    <a:pt x="862" y="36"/>
                    <a:pt x="782" y="15"/>
                    <a:pt x="707" y="15"/>
                  </a:cubicBezTo>
                  <a:cubicBezTo>
                    <a:pt x="284" y="15"/>
                    <a:pt x="0" y="664"/>
                    <a:pt x="453" y="928"/>
                  </a:cubicBezTo>
                  <a:lnTo>
                    <a:pt x="498" y="928"/>
                  </a:lnTo>
                  <a:cubicBezTo>
                    <a:pt x="2010" y="1684"/>
                    <a:pt x="3567" y="2307"/>
                    <a:pt x="5168" y="2930"/>
                  </a:cubicBezTo>
                  <a:cubicBezTo>
                    <a:pt x="9216" y="4531"/>
                    <a:pt x="13397" y="5910"/>
                    <a:pt x="17623" y="6978"/>
                  </a:cubicBezTo>
                  <a:cubicBezTo>
                    <a:pt x="23717" y="8579"/>
                    <a:pt x="29900" y="9647"/>
                    <a:pt x="36128" y="10180"/>
                  </a:cubicBezTo>
                  <a:cubicBezTo>
                    <a:pt x="38985" y="10435"/>
                    <a:pt x="41848" y="10561"/>
                    <a:pt x="44710" y="10561"/>
                  </a:cubicBezTo>
                  <a:cubicBezTo>
                    <a:pt x="49335" y="10561"/>
                    <a:pt x="53958" y="10234"/>
                    <a:pt x="58546" y="9602"/>
                  </a:cubicBezTo>
                  <a:cubicBezTo>
                    <a:pt x="67042" y="8401"/>
                    <a:pt x="75316" y="5955"/>
                    <a:pt x="83145" y="2396"/>
                  </a:cubicBezTo>
                  <a:cubicBezTo>
                    <a:pt x="84168" y="1907"/>
                    <a:pt x="85191" y="1418"/>
                    <a:pt x="86214" y="928"/>
                  </a:cubicBezTo>
                  <a:cubicBezTo>
                    <a:pt x="86684" y="654"/>
                    <a:pt x="86360" y="0"/>
                    <a:pt x="859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 name="Shape 866"/>
        <p:cNvGrpSpPr/>
        <p:nvPr/>
      </p:nvGrpSpPr>
      <p:grpSpPr>
        <a:xfrm>
          <a:off x="0" y="0"/>
          <a:ext cx="0" cy="0"/>
          <a:chOff x="0" y="0"/>
          <a:chExt cx="0" cy="0"/>
        </a:xfrm>
      </p:grpSpPr>
      <p:sp>
        <p:nvSpPr>
          <p:cNvPr id="867" name="Google Shape;867;p3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Do you know what </a:t>
            </a:r>
            <a:r>
              <a:rPr lang="en">
                <a:solidFill>
                  <a:schemeClr val="accent1"/>
                </a:solidFill>
              </a:rPr>
              <a:t>Purim </a:t>
            </a:r>
            <a:r>
              <a:rPr lang="en"/>
              <a:t>is?</a:t>
            </a:r>
            <a:endParaRPr/>
          </a:p>
        </p:txBody>
      </p:sp>
      <p:sp>
        <p:nvSpPr>
          <p:cNvPr id="868" name="Google Shape;868;p35"/>
          <p:cNvSpPr txBox="1"/>
          <p:nvPr>
            <p:ph idx="1" type="body"/>
          </p:nvPr>
        </p:nvSpPr>
        <p:spPr>
          <a:xfrm>
            <a:off x="4404600" y="1781716"/>
            <a:ext cx="4019400" cy="200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a:t>
            </a:r>
            <a:r>
              <a:rPr lang="en"/>
              <a:t>organize</a:t>
            </a:r>
            <a:r>
              <a:rPr lang="en"/>
              <a:t>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sp>
        <p:nvSpPr>
          <p:cNvPr id="869" name="Google Shape;869;p35"/>
          <p:cNvSpPr/>
          <p:nvPr/>
        </p:nvSpPr>
        <p:spPr>
          <a:xfrm>
            <a:off x="5220846" y="395363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5"/>
          <p:cNvSpPr/>
          <p:nvPr/>
        </p:nvSpPr>
        <p:spPr>
          <a:xfrm>
            <a:off x="7519869" y="46180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 name="Google Shape;871;p35"/>
          <p:cNvGrpSpPr/>
          <p:nvPr/>
        </p:nvGrpSpPr>
        <p:grpSpPr>
          <a:xfrm>
            <a:off x="7976811" y="924813"/>
            <a:ext cx="283802" cy="270784"/>
            <a:chOff x="7138586" y="1144275"/>
            <a:chExt cx="283802" cy="270784"/>
          </a:xfrm>
        </p:grpSpPr>
        <p:sp>
          <p:nvSpPr>
            <p:cNvPr id="872" name="Google Shape;872;p35"/>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5"/>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 name="Google Shape;874;p35"/>
          <p:cNvSpPr/>
          <p:nvPr/>
        </p:nvSpPr>
        <p:spPr>
          <a:xfrm>
            <a:off x="4279000" y="1226420"/>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5"/>
          <p:cNvSpPr/>
          <p:nvPr/>
        </p:nvSpPr>
        <p:spPr>
          <a:xfrm>
            <a:off x="2787325" y="1581050"/>
            <a:ext cx="67850" cy="83425"/>
          </a:xfrm>
          <a:custGeom>
            <a:rect b="b" l="l" r="r" t="t"/>
            <a:pathLst>
              <a:path extrusionOk="0" h="3337" w="2714">
                <a:moveTo>
                  <a:pt x="1335" y="0"/>
                </a:moveTo>
                <a:cubicBezTo>
                  <a:pt x="1290" y="801"/>
                  <a:pt x="756" y="1468"/>
                  <a:pt x="0" y="1646"/>
                </a:cubicBezTo>
                <a:cubicBezTo>
                  <a:pt x="756" y="1868"/>
                  <a:pt x="1290" y="2536"/>
                  <a:pt x="1379" y="3336"/>
                </a:cubicBezTo>
                <a:cubicBezTo>
                  <a:pt x="1424" y="2536"/>
                  <a:pt x="1957" y="1868"/>
                  <a:pt x="2714" y="1646"/>
                </a:cubicBezTo>
                <a:cubicBezTo>
                  <a:pt x="1957" y="1424"/>
                  <a:pt x="1424" y="756"/>
                  <a:pt x="13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5"/>
          <p:cNvSpPr/>
          <p:nvPr/>
        </p:nvSpPr>
        <p:spPr>
          <a:xfrm>
            <a:off x="7670738" y="414492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 name="Google Shape;877;p35"/>
          <p:cNvGrpSpPr/>
          <p:nvPr/>
        </p:nvGrpSpPr>
        <p:grpSpPr>
          <a:xfrm>
            <a:off x="6272398" y="4341913"/>
            <a:ext cx="283802" cy="270784"/>
            <a:chOff x="7138586" y="1144275"/>
            <a:chExt cx="283802" cy="270784"/>
          </a:xfrm>
        </p:grpSpPr>
        <p:sp>
          <p:nvSpPr>
            <p:cNvPr id="878" name="Google Shape;878;p35"/>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5"/>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80" name="Google Shape;880;p35"/>
          <p:cNvPicPr preferRelativeResize="0"/>
          <p:nvPr/>
        </p:nvPicPr>
        <p:blipFill rotWithShape="1">
          <a:blip r:embed="rId3">
            <a:alphaModFix/>
          </a:blip>
          <a:srcRect b="0" l="17928" r="14159" t="0"/>
          <a:stretch/>
        </p:blipFill>
        <p:spPr>
          <a:xfrm>
            <a:off x="715100" y="1226416"/>
            <a:ext cx="3174300" cy="3115500"/>
          </a:xfrm>
          <a:prstGeom prst="ellipse">
            <a:avLst/>
          </a:prstGeom>
          <a:noFill/>
          <a:ln>
            <a:noFill/>
          </a:ln>
        </p:spPr>
      </p:pic>
      <p:grpSp>
        <p:nvGrpSpPr>
          <p:cNvPr id="881" name="Google Shape;881;p35"/>
          <p:cNvGrpSpPr/>
          <p:nvPr/>
        </p:nvGrpSpPr>
        <p:grpSpPr>
          <a:xfrm>
            <a:off x="3141318" y="2660245"/>
            <a:ext cx="1137675" cy="1703673"/>
            <a:chOff x="1143325" y="2605600"/>
            <a:chExt cx="666125" cy="997525"/>
          </a:xfrm>
        </p:grpSpPr>
        <p:sp>
          <p:nvSpPr>
            <p:cNvPr id="882" name="Google Shape;882;p35"/>
            <p:cNvSpPr/>
            <p:nvPr/>
          </p:nvSpPr>
          <p:spPr>
            <a:xfrm>
              <a:off x="1386850" y="3043750"/>
              <a:ext cx="151275" cy="213525"/>
            </a:xfrm>
            <a:custGeom>
              <a:rect b="b" l="l" r="r" t="t"/>
              <a:pathLst>
                <a:path extrusionOk="0" h="8541" w="6051">
                  <a:moveTo>
                    <a:pt x="1" y="0"/>
                  </a:moveTo>
                  <a:lnTo>
                    <a:pt x="1" y="0"/>
                  </a:lnTo>
                  <a:cubicBezTo>
                    <a:pt x="1735" y="2625"/>
                    <a:pt x="3114" y="5516"/>
                    <a:pt x="4048" y="8541"/>
                  </a:cubicBezTo>
                  <a:lnTo>
                    <a:pt x="6050" y="6450"/>
                  </a:lnTo>
                  <a:cubicBezTo>
                    <a:pt x="5739" y="5116"/>
                    <a:pt x="5338" y="3826"/>
                    <a:pt x="4894" y="2536"/>
                  </a:cubicBezTo>
                  <a:lnTo>
                    <a:pt x="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5"/>
            <p:cNvSpPr/>
            <p:nvPr/>
          </p:nvSpPr>
          <p:spPr>
            <a:xfrm>
              <a:off x="1213375" y="3108250"/>
              <a:ext cx="171275" cy="310275"/>
            </a:xfrm>
            <a:custGeom>
              <a:rect b="b" l="l" r="r" t="t"/>
              <a:pathLst>
                <a:path extrusionOk="0" h="12411" w="6851">
                  <a:moveTo>
                    <a:pt x="846" y="0"/>
                  </a:moveTo>
                  <a:lnTo>
                    <a:pt x="0" y="4849"/>
                  </a:lnTo>
                  <a:cubicBezTo>
                    <a:pt x="623" y="5605"/>
                    <a:pt x="1246" y="6405"/>
                    <a:pt x="1824" y="7295"/>
                  </a:cubicBezTo>
                  <a:cubicBezTo>
                    <a:pt x="2936" y="8896"/>
                    <a:pt x="3870" y="10631"/>
                    <a:pt x="4626" y="12410"/>
                  </a:cubicBezTo>
                  <a:lnTo>
                    <a:pt x="6851" y="10142"/>
                  </a:lnTo>
                  <a:cubicBezTo>
                    <a:pt x="6005" y="7740"/>
                    <a:pt x="4849" y="5427"/>
                    <a:pt x="3425" y="3336"/>
                  </a:cubicBezTo>
                  <a:cubicBezTo>
                    <a:pt x="2625" y="2135"/>
                    <a:pt x="1780" y="1068"/>
                    <a:pt x="846"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5"/>
            <p:cNvSpPr/>
            <p:nvPr/>
          </p:nvSpPr>
          <p:spPr>
            <a:xfrm>
              <a:off x="1148875" y="3445175"/>
              <a:ext cx="74525" cy="157950"/>
            </a:xfrm>
            <a:custGeom>
              <a:rect b="b" l="l" r="r" t="t"/>
              <a:pathLst>
                <a:path extrusionOk="0" h="6318" w="2981">
                  <a:moveTo>
                    <a:pt x="1112" y="1"/>
                  </a:moveTo>
                  <a:lnTo>
                    <a:pt x="0" y="6317"/>
                  </a:lnTo>
                  <a:lnTo>
                    <a:pt x="0" y="6317"/>
                  </a:lnTo>
                  <a:lnTo>
                    <a:pt x="2981" y="3293"/>
                  </a:lnTo>
                  <a:cubicBezTo>
                    <a:pt x="2402" y="2136"/>
                    <a:pt x="1780" y="1069"/>
                    <a:pt x="1112"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5"/>
            <p:cNvSpPr/>
            <p:nvPr/>
          </p:nvSpPr>
          <p:spPr>
            <a:xfrm>
              <a:off x="1242275" y="2978125"/>
              <a:ext cx="220225" cy="359225"/>
            </a:xfrm>
            <a:custGeom>
              <a:rect b="b" l="l" r="r" t="t"/>
              <a:pathLst>
                <a:path extrusionOk="0" h="14369" w="8809">
                  <a:moveTo>
                    <a:pt x="579" y="1"/>
                  </a:moveTo>
                  <a:lnTo>
                    <a:pt x="1" y="3559"/>
                  </a:lnTo>
                  <a:cubicBezTo>
                    <a:pt x="1157" y="4805"/>
                    <a:pt x="2225" y="6139"/>
                    <a:pt x="3204" y="7563"/>
                  </a:cubicBezTo>
                  <a:cubicBezTo>
                    <a:pt x="4627" y="9698"/>
                    <a:pt x="5828" y="11966"/>
                    <a:pt x="6718" y="14368"/>
                  </a:cubicBezTo>
                  <a:lnTo>
                    <a:pt x="8808" y="12189"/>
                  </a:lnTo>
                  <a:cubicBezTo>
                    <a:pt x="7919" y="9119"/>
                    <a:pt x="6584" y="6228"/>
                    <a:pt x="4805" y="3559"/>
                  </a:cubicBezTo>
                  <a:cubicBezTo>
                    <a:pt x="4227" y="2759"/>
                    <a:pt x="3648" y="2002"/>
                    <a:pt x="3070" y="1291"/>
                  </a:cubicBezTo>
                  <a:lnTo>
                    <a:pt x="579"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5"/>
            <p:cNvSpPr/>
            <p:nvPr/>
          </p:nvSpPr>
          <p:spPr>
            <a:xfrm>
              <a:off x="1184450" y="3273925"/>
              <a:ext cx="120125" cy="229100"/>
            </a:xfrm>
            <a:custGeom>
              <a:rect b="b" l="l" r="r" t="t"/>
              <a:pathLst>
                <a:path extrusionOk="0" h="9164" w="4805">
                  <a:moveTo>
                    <a:pt x="846" y="1"/>
                  </a:moveTo>
                  <a:lnTo>
                    <a:pt x="1" y="4983"/>
                  </a:lnTo>
                  <a:cubicBezTo>
                    <a:pt x="179" y="5205"/>
                    <a:pt x="312" y="5383"/>
                    <a:pt x="490" y="5605"/>
                  </a:cubicBezTo>
                  <a:cubicBezTo>
                    <a:pt x="1246" y="6762"/>
                    <a:pt x="1914" y="7919"/>
                    <a:pt x="2492" y="9164"/>
                  </a:cubicBezTo>
                  <a:lnTo>
                    <a:pt x="4805" y="6806"/>
                  </a:lnTo>
                  <a:cubicBezTo>
                    <a:pt x="4049" y="4983"/>
                    <a:pt x="3159" y="3248"/>
                    <a:pt x="2047" y="1647"/>
                  </a:cubicBezTo>
                  <a:cubicBezTo>
                    <a:pt x="1647" y="1068"/>
                    <a:pt x="1246" y="535"/>
                    <a:pt x="846"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5"/>
            <p:cNvSpPr/>
            <p:nvPr/>
          </p:nvSpPr>
          <p:spPr>
            <a:xfrm>
              <a:off x="1549200" y="3128250"/>
              <a:ext cx="43400" cy="51175"/>
            </a:xfrm>
            <a:custGeom>
              <a:rect b="b" l="l" r="r" t="t"/>
              <a:pathLst>
                <a:path extrusionOk="0" h="2047" w="1736">
                  <a:moveTo>
                    <a:pt x="1" y="1"/>
                  </a:moveTo>
                  <a:cubicBezTo>
                    <a:pt x="223" y="623"/>
                    <a:pt x="401" y="1335"/>
                    <a:pt x="579" y="2047"/>
                  </a:cubicBezTo>
                  <a:lnTo>
                    <a:pt x="1736" y="846"/>
                  </a:lnTo>
                  <a:lnTo>
                    <a:pt x="1"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5"/>
            <p:cNvSpPr/>
            <p:nvPr/>
          </p:nvSpPr>
          <p:spPr>
            <a:xfrm>
              <a:off x="1175575" y="3398475"/>
              <a:ext cx="71175" cy="129025"/>
            </a:xfrm>
            <a:custGeom>
              <a:rect b="b" l="l" r="r" t="t"/>
              <a:pathLst>
                <a:path extrusionOk="0" h="5161" w="2847">
                  <a:moveTo>
                    <a:pt x="356" y="1"/>
                  </a:moveTo>
                  <a:lnTo>
                    <a:pt x="0" y="1869"/>
                  </a:lnTo>
                  <a:cubicBezTo>
                    <a:pt x="712" y="2937"/>
                    <a:pt x="1334" y="4004"/>
                    <a:pt x="1913" y="5161"/>
                  </a:cubicBezTo>
                  <a:lnTo>
                    <a:pt x="2847" y="4182"/>
                  </a:lnTo>
                  <a:cubicBezTo>
                    <a:pt x="2269" y="2937"/>
                    <a:pt x="1557" y="1780"/>
                    <a:pt x="801" y="623"/>
                  </a:cubicBezTo>
                  <a:cubicBezTo>
                    <a:pt x="667" y="401"/>
                    <a:pt x="489" y="223"/>
                    <a:pt x="356"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5"/>
            <p:cNvSpPr/>
            <p:nvPr/>
          </p:nvSpPr>
          <p:spPr>
            <a:xfrm>
              <a:off x="1205600" y="3229450"/>
              <a:ext cx="123450" cy="214650"/>
            </a:xfrm>
            <a:custGeom>
              <a:rect b="b" l="l" r="r" t="t"/>
              <a:pathLst>
                <a:path extrusionOk="0" h="8586" w="4938">
                  <a:moveTo>
                    <a:pt x="311" y="1"/>
                  </a:moveTo>
                  <a:lnTo>
                    <a:pt x="0" y="1780"/>
                  </a:lnTo>
                  <a:cubicBezTo>
                    <a:pt x="400" y="2314"/>
                    <a:pt x="801" y="2847"/>
                    <a:pt x="1201" y="3426"/>
                  </a:cubicBezTo>
                  <a:cubicBezTo>
                    <a:pt x="2269" y="5027"/>
                    <a:pt x="3203" y="6762"/>
                    <a:pt x="4003" y="8585"/>
                  </a:cubicBezTo>
                  <a:lnTo>
                    <a:pt x="4937" y="7562"/>
                  </a:lnTo>
                  <a:cubicBezTo>
                    <a:pt x="4181" y="5783"/>
                    <a:pt x="3247" y="4048"/>
                    <a:pt x="2135" y="2447"/>
                  </a:cubicBezTo>
                  <a:cubicBezTo>
                    <a:pt x="1557" y="1557"/>
                    <a:pt x="934" y="757"/>
                    <a:pt x="31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5"/>
            <p:cNvSpPr/>
            <p:nvPr/>
          </p:nvSpPr>
          <p:spPr>
            <a:xfrm>
              <a:off x="1234500" y="3065975"/>
              <a:ext cx="175725" cy="295825"/>
            </a:xfrm>
            <a:custGeom>
              <a:rect b="b" l="l" r="r" t="t"/>
              <a:pathLst>
                <a:path extrusionOk="0" h="11833" w="7029">
                  <a:moveTo>
                    <a:pt x="312" y="1"/>
                  </a:moveTo>
                  <a:lnTo>
                    <a:pt x="1" y="1691"/>
                  </a:lnTo>
                  <a:cubicBezTo>
                    <a:pt x="935" y="2714"/>
                    <a:pt x="1780" y="3826"/>
                    <a:pt x="2580" y="4983"/>
                  </a:cubicBezTo>
                  <a:cubicBezTo>
                    <a:pt x="4004" y="7118"/>
                    <a:pt x="5160" y="9431"/>
                    <a:pt x="6006" y="11833"/>
                  </a:cubicBezTo>
                  <a:lnTo>
                    <a:pt x="7029" y="10854"/>
                  </a:lnTo>
                  <a:cubicBezTo>
                    <a:pt x="6139" y="8452"/>
                    <a:pt x="4938" y="6139"/>
                    <a:pt x="3515" y="4049"/>
                  </a:cubicBezTo>
                  <a:cubicBezTo>
                    <a:pt x="2536" y="2625"/>
                    <a:pt x="1468" y="1246"/>
                    <a:pt x="312"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5"/>
            <p:cNvSpPr/>
            <p:nvPr/>
          </p:nvSpPr>
          <p:spPr>
            <a:xfrm>
              <a:off x="1319025" y="3009275"/>
              <a:ext cx="169050" cy="273575"/>
            </a:xfrm>
            <a:custGeom>
              <a:rect b="b" l="l" r="r" t="t"/>
              <a:pathLst>
                <a:path extrusionOk="0" h="10943" w="6762">
                  <a:moveTo>
                    <a:pt x="0" y="0"/>
                  </a:moveTo>
                  <a:cubicBezTo>
                    <a:pt x="534" y="712"/>
                    <a:pt x="1157" y="1468"/>
                    <a:pt x="1735" y="2313"/>
                  </a:cubicBezTo>
                  <a:cubicBezTo>
                    <a:pt x="3514" y="4982"/>
                    <a:pt x="4849" y="7873"/>
                    <a:pt x="5738" y="10943"/>
                  </a:cubicBezTo>
                  <a:lnTo>
                    <a:pt x="6761" y="9920"/>
                  </a:lnTo>
                  <a:cubicBezTo>
                    <a:pt x="5827" y="6895"/>
                    <a:pt x="4448" y="4004"/>
                    <a:pt x="2714" y="1379"/>
                  </a:cubicBezTo>
                  <a:lnTo>
                    <a:pt x="0"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5"/>
            <p:cNvSpPr/>
            <p:nvPr/>
          </p:nvSpPr>
          <p:spPr>
            <a:xfrm>
              <a:off x="1509175" y="3107125"/>
              <a:ext cx="54525" cy="97875"/>
            </a:xfrm>
            <a:custGeom>
              <a:rect b="b" l="l" r="r" t="t"/>
              <a:pathLst>
                <a:path extrusionOk="0" h="3915" w="2181">
                  <a:moveTo>
                    <a:pt x="1" y="1"/>
                  </a:moveTo>
                  <a:lnTo>
                    <a:pt x="1" y="1"/>
                  </a:lnTo>
                  <a:cubicBezTo>
                    <a:pt x="490" y="1291"/>
                    <a:pt x="890" y="2581"/>
                    <a:pt x="1202" y="3915"/>
                  </a:cubicBezTo>
                  <a:lnTo>
                    <a:pt x="2180" y="2892"/>
                  </a:lnTo>
                  <a:cubicBezTo>
                    <a:pt x="2002" y="2180"/>
                    <a:pt x="1824" y="1468"/>
                    <a:pt x="1646" y="846"/>
                  </a:cubicBezTo>
                  <a:lnTo>
                    <a:pt x="1"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5"/>
            <p:cNvSpPr/>
            <p:nvPr/>
          </p:nvSpPr>
          <p:spPr>
            <a:xfrm>
              <a:off x="1235625" y="2697900"/>
              <a:ext cx="111225" cy="235775"/>
            </a:xfrm>
            <a:custGeom>
              <a:rect b="b" l="l" r="r" t="t"/>
              <a:pathLst>
                <a:path extrusionOk="0" h="9431" w="4449">
                  <a:moveTo>
                    <a:pt x="1484" y="3108"/>
                  </a:moveTo>
                  <a:cubicBezTo>
                    <a:pt x="1735" y="3108"/>
                    <a:pt x="1986" y="3152"/>
                    <a:pt x="2224" y="3248"/>
                  </a:cubicBezTo>
                  <a:cubicBezTo>
                    <a:pt x="1824" y="3648"/>
                    <a:pt x="1290" y="3870"/>
                    <a:pt x="712" y="3959"/>
                  </a:cubicBezTo>
                  <a:cubicBezTo>
                    <a:pt x="667" y="3959"/>
                    <a:pt x="534" y="3959"/>
                    <a:pt x="534" y="3915"/>
                  </a:cubicBezTo>
                  <a:cubicBezTo>
                    <a:pt x="445" y="3737"/>
                    <a:pt x="489" y="3514"/>
                    <a:pt x="578" y="3381"/>
                  </a:cubicBezTo>
                  <a:cubicBezTo>
                    <a:pt x="667" y="3292"/>
                    <a:pt x="756" y="3248"/>
                    <a:pt x="845" y="3203"/>
                  </a:cubicBezTo>
                  <a:cubicBezTo>
                    <a:pt x="1052" y="3141"/>
                    <a:pt x="1268" y="3108"/>
                    <a:pt x="1484" y="3108"/>
                  </a:cubicBezTo>
                  <a:close/>
                  <a:moveTo>
                    <a:pt x="1685" y="6847"/>
                  </a:moveTo>
                  <a:cubicBezTo>
                    <a:pt x="1981" y="6847"/>
                    <a:pt x="2277" y="6945"/>
                    <a:pt x="2535" y="7117"/>
                  </a:cubicBezTo>
                  <a:lnTo>
                    <a:pt x="2580" y="7162"/>
                  </a:lnTo>
                  <a:cubicBezTo>
                    <a:pt x="2224" y="7429"/>
                    <a:pt x="1779" y="7562"/>
                    <a:pt x="1334" y="7562"/>
                  </a:cubicBezTo>
                  <a:cubicBezTo>
                    <a:pt x="1201" y="7518"/>
                    <a:pt x="1112" y="7429"/>
                    <a:pt x="1112" y="7295"/>
                  </a:cubicBezTo>
                  <a:cubicBezTo>
                    <a:pt x="1068" y="7206"/>
                    <a:pt x="1068" y="7073"/>
                    <a:pt x="1157" y="6984"/>
                  </a:cubicBezTo>
                  <a:lnTo>
                    <a:pt x="1201" y="6940"/>
                  </a:lnTo>
                  <a:cubicBezTo>
                    <a:pt x="1359" y="6876"/>
                    <a:pt x="1522" y="6847"/>
                    <a:pt x="1685" y="6847"/>
                  </a:cubicBezTo>
                  <a:close/>
                  <a:moveTo>
                    <a:pt x="489" y="0"/>
                  </a:moveTo>
                  <a:lnTo>
                    <a:pt x="445" y="312"/>
                  </a:lnTo>
                  <a:cubicBezTo>
                    <a:pt x="1068" y="401"/>
                    <a:pt x="2669" y="712"/>
                    <a:pt x="3114" y="1379"/>
                  </a:cubicBezTo>
                  <a:cubicBezTo>
                    <a:pt x="3247" y="1557"/>
                    <a:pt x="3247" y="1780"/>
                    <a:pt x="3158" y="2002"/>
                  </a:cubicBezTo>
                  <a:cubicBezTo>
                    <a:pt x="3025" y="2358"/>
                    <a:pt x="2802" y="2714"/>
                    <a:pt x="2491" y="3025"/>
                  </a:cubicBezTo>
                  <a:cubicBezTo>
                    <a:pt x="2152" y="2869"/>
                    <a:pt x="1798" y="2804"/>
                    <a:pt x="1438" y="2804"/>
                  </a:cubicBezTo>
                  <a:cubicBezTo>
                    <a:pt x="1183" y="2804"/>
                    <a:pt x="925" y="2836"/>
                    <a:pt x="667" y="2892"/>
                  </a:cubicBezTo>
                  <a:cubicBezTo>
                    <a:pt x="222" y="3070"/>
                    <a:pt x="0" y="3559"/>
                    <a:pt x="178" y="4004"/>
                  </a:cubicBezTo>
                  <a:cubicBezTo>
                    <a:pt x="255" y="4197"/>
                    <a:pt x="434" y="4324"/>
                    <a:pt x="626" y="4324"/>
                  </a:cubicBezTo>
                  <a:cubicBezTo>
                    <a:pt x="654" y="4324"/>
                    <a:pt x="683" y="4321"/>
                    <a:pt x="712" y="4315"/>
                  </a:cubicBezTo>
                  <a:cubicBezTo>
                    <a:pt x="1423" y="4226"/>
                    <a:pt x="2091" y="3870"/>
                    <a:pt x="2580" y="3381"/>
                  </a:cubicBezTo>
                  <a:cubicBezTo>
                    <a:pt x="3158" y="3603"/>
                    <a:pt x="3648" y="4048"/>
                    <a:pt x="3914" y="4626"/>
                  </a:cubicBezTo>
                  <a:cubicBezTo>
                    <a:pt x="4092" y="5294"/>
                    <a:pt x="3914" y="6005"/>
                    <a:pt x="3425" y="6450"/>
                  </a:cubicBezTo>
                  <a:cubicBezTo>
                    <a:pt x="3247" y="6628"/>
                    <a:pt x="3069" y="6806"/>
                    <a:pt x="2891" y="6940"/>
                  </a:cubicBezTo>
                  <a:lnTo>
                    <a:pt x="2669" y="6806"/>
                  </a:lnTo>
                  <a:cubicBezTo>
                    <a:pt x="2377" y="6594"/>
                    <a:pt x="2037" y="6492"/>
                    <a:pt x="1697" y="6492"/>
                  </a:cubicBezTo>
                  <a:cubicBezTo>
                    <a:pt x="1468" y="6492"/>
                    <a:pt x="1238" y="6538"/>
                    <a:pt x="1023" y="6628"/>
                  </a:cubicBezTo>
                  <a:cubicBezTo>
                    <a:pt x="801" y="6806"/>
                    <a:pt x="712" y="7117"/>
                    <a:pt x="801" y="7384"/>
                  </a:cubicBezTo>
                  <a:cubicBezTo>
                    <a:pt x="845" y="7651"/>
                    <a:pt x="1023" y="7829"/>
                    <a:pt x="1290" y="7874"/>
                  </a:cubicBezTo>
                  <a:cubicBezTo>
                    <a:pt x="1348" y="7878"/>
                    <a:pt x="1407" y="7880"/>
                    <a:pt x="1465" y="7880"/>
                  </a:cubicBezTo>
                  <a:cubicBezTo>
                    <a:pt x="1984" y="7880"/>
                    <a:pt x="2496" y="7704"/>
                    <a:pt x="2936" y="7384"/>
                  </a:cubicBezTo>
                  <a:cubicBezTo>
                    <a:pt x="3470" y="7874"/>
                    <a:pt x="3781" y="8585"/>
                    <a:pt x="3692" y="9342"/>
                  </a:cubicBezTo>
                  <a:lnTo>
                    <a:pt x="4003" y="9430"/>
                  </a:lnTo>
                  <a:cubicBezTo>
                    <a:pt x="4092" y="8585"/>
                    <a:pt x="3781" y="7740"/>
                    <a:pt x="3158" y="7206"/>
                  </a:cubicBezTo>
                  <a:cubicBezTo>
                    <a:pt x="3336" y="7028"/>
                    <a:pt x="3514" y="6895"/>
                    <a:pt x="3648" y="6717"/>
                  </a:cubicBezTo>
                  <a:cubicBezTo>
                    <a:pt x="4226" y="6139"/>
                    <a:pt x="4448" y="5294"/>
                    <a:pt x="4181" y="4538"/>
                  </a:cubicBezTo>
                  <a:cubicBezTo>
                    <a:pt x="3914" y="3915"/>
                    <a:pt x="3425" y="3425"/>
                    <a:pt x="2847" y="3159"/>
                  </a:cubicBezTo>
                  <a:cubicBezTo>
                    <a:pt x="3114" y="2847"/>
                    <a:pt x="3336" y="2491"/>
                    <a:pt x="3514" y="2091"/>
                  </a:cubicBezTo>
                  <a:cubicBezTo>
                    <a:pt x="3603" y="1780"/>
                    <a:pt x="3559" y="1468"/>
                    <a:pt x="3381" y="1201"/>
                  </a:cubicBezTo>
                  <a:cubicBezTo>
                    <a:pt x="2802" y="223"/>
                    <a:pt x="578" y="0"/>
                    <a:pt x="48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5"/>
            <p:cNvSpPr/>
            <p:nvPr/>
          </p:nvSpPr>
          <p:spPr>
            <a:xfrm>
              <a:off x="1568125" y="2976650"/>
              <a:ext cx="105650" cy="133850"/>
            </a:xfrm>
            <a:custGeom>
              <a:rect b="b" l="l" r="r" t="t"/>
              <a:pathLst>
                <a:path extrusionOk="0" h="5354" w="4226">
                  <a:moveTo>
                    <a:pt x="2358" y="1750"/>
                  </a:moveTo>
                  <a:lnTo>
                    <a:pt x="2358" y="1750"/>
                  </a:lnTo>
                  <a:cubicBezTo>
                    <a:pt x="2758" y="1795"/>
                    <a:pt x="3114" y="1972"/>
                    <a:pt x="3381" y="2284"/>
                  </a:cubicBezTo>
                  <a:cubicBezTo>
                    <a:pt x="3514" y="2462"/>
                    <a:pt x="3470" y="2506"/>
                    <a:pt x="3381" y="2595"/>
                  </a:cubicBezTo>
                  <a:cubicBezTo>
                    <a:pt x="3328" y="2648"/>
                    <a:pt x="3243" y="2717"/>
                    <a:pt x="3127" y="2717"/>
                  </a:cubicBezTo>
                  <a:cubicBezTo>
                    <a:pt x="3048" y="2717"/>
                    <a:pt x="2955" y="2685"/>
                    <a:pt x="2847" y="2595"/>
                  </a:cubicBezTo>
                  <a:cubicBezTo>
                    <a:pt x="2624" y="2328"/>
                    <a:pt x="2447" y="2061"/>
                    <a:pt x="2358" y="1750"/>
                  </a:cubicBezTo>
                  <a:close/>
                  <a:moveTo>
                    <a:pt x="3188" y="0"/>
                  </a:moveTo>
                  <a:cubicBezTo>
                    <a:pt x="2804" y="0"/>
                    <a:pt x="2398" y="103"/>
                    <a:pt x="2135" y="460"/>
                  </a:cubicBezTo>
                  <a:cubicBezTo>
                    <a:pt x="2002" y="771"/>
                    <a:pt x="1913" y="1127"/>
                    <a:pt x="2002" y="1483"/>
                  </a:cubicBezTo>
                  <a:cubicBezTo>
                    <a:pt x="1931" y="1475"/>
                    <a:pt x="1860" y="1472"/>
                    <a:pt x="1789" y="1472"/>
                  </a:cubicBezTo>
                  <a:cubicBezTo>
                    <a:pt x="1461" y="1472"/>
                    <a:pt x="1138" y="1551"/>
                    <a:pt x="845" y="1661"/>
                  </a:cubicBezTo>
                  <a:cubicBezTo>
                    <a:pt x="534" y="1795"/>
                    <a:pt x="311" y="2017"/>
                    <a:pt x="222" y="2328"/>
                  </a:cubicBezTo>
                  <a:cubicBezTo>
                    <a:pt x="0" y="3440"/>
                    <a:pt x="1601" y="5264"/>
                    <a:pt x="1646" y="5353"/>
                  </a:cubicBezTo>
                  <a:lnTo>
                    <a:pt x="1868" y="5175"/>
                  </a:lnTo>
                  <a:cubicBezTo>
                    <a:pt x="1824" y="5131"/>
                    <a:pt x="267" y="3396"/>
                    <a:pt x="489" y="2417"/>
                  </a:cubicBezTo>
                  <a:cubicBezTo>
                    <a:pt x="578" y="2195"/>
                    <a:pt x="712" y="2017"/>
                    <a:pt x="934" y="1928"/>
                  </a:cubicBezTo>
                  <a:cubicBezTo>
                    <a:pt x="1290" y="1795"/>
                    <a:pt x="1690" y="1750"/>
                    <a:pt x="2046" y="1750"/>
                  </a:cubicBezTo>
                  <a:cubicBezTo>
                    <a:pt x="2135" y="2150"/>
                    <a:pt x="2358" y="2506"/>
                    <a:pt x="2669" y="2818"/>
                  </a:cubicBezTo>
                  <a:cubicBezTo>
                    <a:pt x="2780" y="2929"/>
                    <a:pt x="2936" y="2984"/>
                    <a:pt x="3097" y="2984"/>
                  </a:cubicBezTo>
                  <a:cubicBezTo>
                    <a:pt x="3258" y="2984"/>
                    <a:pt x="3425" y="2929"/>
                    <a:pt x="3559" y="2818"/>
                  </a:cubicBezTo>
                  <a:cubicBezTo>
                    <a:pt x="3736" y="2640"/>
                    <a:pt x="3736" y="2373"/>
                    <a:pt x="3603" y="2150"/>
                  </a:cubicBezTo>
                  <a:cubicBezTo>
                    <a:pt x="3247" y="1750"/>
                    <a:pt x="2802" y="1528"/>
                    <a:pt x="2269" y="1483"/>
                  </a:cubicBezTo>
                  <a:cubicBezTo>
                    <a:pt x="2180" y="1216"/>
                    <a:pt x="2224" y="905"/>
                    <a:pt x="2358" y="638"/>
                  </a:cubicBezTo>
                  <a:cubicBezTo>
                    <a:pt x="2553" y="353"/>
                    <a:pt x="2877" y="268"/>
                    <a:pt x="3195" y="268"/>
                  </a:cubicBezTo>
                  <a:cubicBezTo>
                    <a:pt x="3672" y="268"/>
                    <a:pt x="4137" y="460"/>
                    <a:pt x="4137" y="460"/>
                  </a:cubicBezTo>
                  <a:lnTo>
                    <a:pt x="4226" y="193"/>
                  </a:lnTo>
                  <a:cubicBezTo>
                    <a:pt x="4200" y="193"/>
                    <a:pt x="3714" y="0"/>
                    <a:pt x="3188"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5"/>
            <p:cNvSpPr/>
            <p:nvPr/>
          </p:nvSpPr>
          <p:spPr>
            <a:xfrm>
              <a:off x="1453575" y="2709025"/>
              <a:ext cx="112350" cy="189075"/>
            </a:xfrm>
            <a:custGeom>
              <a:rect b="b" l="l" r="r" t="t"/>
              <a:pathLst>
                <a:path extrusionOk="0" h="7563" w="4494">
                  <a:moveTo>
                    <a:pt x="1769" y="1928"/>
                  </a:moveTo>
                  <a:cubicBezTo>
                    <a:pt x="1824" y="1928"/>
                    <a:pt x="1876" y="1939"/>
                    <a:pt x="1913" y="1957"/>
                  </a:cubicBezTo>
                  <a:cubicBezTo>
                    <a:pt x="2313" y="2135"/>
                    <a:pt x="2625" y="2358"/>
                    <a:pt x="2847" y="2669"/>
                  </a:cubicBezTo>
                  <a:cubicBezTo>
                    <a:pt x="2402" y="2669"/>
                    <a:pt x="1913" y="2536"/>
                    <a:pt x="1557" y="2269"/>
                  </a:cubicBezTo>
                  <a:cubicBezTo>
                    <a:pt x="1424" y="2135"/>
                    <a:pt x="1513" y="2091"/>
                    <a:pt x="1513" y="2046"/>
                  </a:cubicBezTo>
                  <a:lnTo>
                    <a:pt x="1557" y="2002"/>
                  </a:lnTo>
                  <a:cubicBezTo>
                    <a:pt x="1609" y="1950"/>
                    <a:pt x="1692" y="1928"/>
                    <a:pt x="1769" y="1928"/>
                  </a:cubicBezTo>
                  <a:close/>
                  <a:moveTo>
                    <a:pt x="629" y="3453"/>
                  </a:moveTo>
                  <a:cubicBezTo>
                    <a:pt x="695" y="3453"/>
                    <a:pt x="812" y="3503"/>
                    <a:pt x="979" y="3603"/>
                  </a:cubicBezTo>
                  <a:cubicBezTo>
                    <a:pt x="1290" y="3870"/>
                    <a:pt x="1602" y="4137"/>
                    <a:pt x="1824" y="4493"/>
                  </a:cubicBezTo>
                  <a:cubicBezTo>
                    <a:pt x="1513" y="4448"/>
                    <a:pt x="1290" y="4359"/>
                    <a:pt x="1024" y="4226"/>
                  </a:cubicBezTo>
                  <a:cubicBezTo>
                    <a:pt x="579" y="4004"/>
                    <a:pt x="401" y="3826"/>
                    <a:pt x="401" y="3692"/>
                  </a:cubicBezTo>
                  <a:cubicBezTo>
                    <a:pt x="401" y="3648"/>
                    <a:pt x="445" y="3603"/>
                    <a:pt x="534" y="3514"/>
                  </a:cubicBezTo>
                  <a:lnTo>
                    <a:pt x="579" y="3470"/>
                  </a:lnTo>
                  <a:cubicBezTo>
                    <a:pt x="590" y="3459"/>
                    <a:pt x="606" y="3453"/>
                    <a:pt x="629" y="3453"/>
                  </a:cubicBezTo>
                  <a:close/>
                  <a:moveTo>
                    <a:pt x="2847" y="0"/>
                  </a:moveTo>
                  <a:lnTo>
                    <a:pt x="2669" y="267"/>
                  </a:lnTo>
                  <a:cubicBezTo>
                    <a:pt x="3025" y="534"/>
                    <a:pt x="4048" y="1290"/>
                    <a:pt x="4093" y="1913"/>
                  </a:cubicBezTo>
                  <a:cubicBezTo>
                    <a:pt x="4137" y="2091"/>
                    <a:pt x="4048" y="2224"/>
                    <a:pt x="3959" y="2358"/>
                  </a:cubicBezTo>
                  <a:cubicBezTo>
                    <a:pt x="3737" y="2536"/>
                    <a:pt x="3514" y="2625"/>
                    <a:pt x="3292" y="2669"/>
                  </a:cubicBezTo>
                  <a:cubicBezTo>
                    <a:pt x="2936" y="2224"/>
                    <a:pt x="2536" y="1868"/>
                    <a:pt x="2002" y="1646"/>
                  </a:cubicBezTo>
                  <a:cubicBezTo>
                    <a:pt x="1918" y="1618"/>
                    <a:pt x="1829" y="1603"/>
                    <a:pt x="1739" y="1603"/>
                  </a:cubicBezTo>
                  <a:cubicBezTo>
                    <a:pt x="1547" y="1603"/>
                    <a:pt x="1353" y="1672"/>
                    <a:pt x="1201" y="1824"/>
                  </a:cubicBezTo>
                  <a:cubicBezTo>
                    <a:pt x="1024" y="2046"/>
                    <a:pt x="1068" y="2358"/>
                    <a:pt x="1290" y="2491"/>
                  </a:cubicBezTo>
                  <a:cubicBezTo>
                    <a:pt x="1771" y="2892"/>
                    <a:pt x="2324" y="3076"/>
                    <a:pt x="2917" y="3076"/>
                  </a:cubicBezTo>
                  <a:cubicBezTo>
                    <a:pt x="2982" y="3076"/>
                    <a:pt x="3048" y="3074"/>
                    <a:pt x="3114" y="3069"/>
                  </a:cubicBezTo>
                  <a:cubicBezTo>
                    <a:pt x="3337" y="3336"/>
                    <a:pt x="3470" y="3648"/>
                    <a:pt x="3559" y="4004"/>
                  </a:cubicBezTo>
                  <a:cubicBezTo>
                    <a:pt x="3559" y="4137"/>
                    <a:pt x="3559" y="4315"/>
                    <a:pt x="3470" y="4404"/>
                  </a:cubicBezTo>
                  <a:cubicBezTo>
                    <a:pt x="3209" y="4534"/>
                    <a:pt x="2901" y="4617"/>
                    <a:pt x="2598" y="4617"/>
                  </a:cubicBezTo>
                  <a:cubicBezTo>
                    <a:pt x="2487" y="4617"/>
                    <a:pt x="2376" y="4606"/>
                    <a:pt x="2269" y="4582"/>
                  </a:cubicBezTo>
                  <a:cubicBezTo>
                    <a:pt x="2002" y="4093"/>
                    <a:pt x="1602" y="3648"/>
                    <a:pt x="1157" y="3336"/>
                  </a:cubicBezTo>
                  <a:cubicBezTo>
                    <a:pt x="945" y="3172"/>
                    <a:pt x="771" y="3119"/>
                    <a:pt x="634" y="3119"/>
                  </a:cubicBezTo>
                  <a:cubicBezTo>
                    <a:pt x="512" y="3119"/>
                    <a:pt x="419" y="3161"/>
                    <a:pt x="356" y="3203"/>
                  </a:cubicBezTo>
                  <a:cubicBezTo>
                    <a:pt x="134" y="3292"/>
                    <a:pt x="0" y="3514"/>
                    <a:pt x="45" y="3737"/>
                  </a:cubicBezTo>
                  <a:cubicBezTo>
                    <a:pt x="45" y="4093"/>
                    <a:pt x="490" y="4404"/>
                    <a:pt x="890" y="4582"/>
                  </a:cubicBezTo>
                  <a:cubicBezTo>
                    <a:pt x="1246" y="4715"/>
                    <a:pt x="1646" y="4849"/>
                    <a:pt x="2047" y="4893"/>
                  </a:cubicBezTo>
                  <a:cubicBezTo>
                    <a:pt x="2225" y="5294"/>
                    <a:pt x="2313" y="5738"/>
                    <a:pt x="2269" y="6139"/>
                  </a:cubicBezTo>
                  <a:cubicBezTo>
                    <a:pt x="2136" y="6717"/>
                    <a:pt x="1602" y="7073"/>
                    <a:pt x="712" y="7251"/>
                  </a:cubicBezTo>
                  <a:lnTo>
                    <a:pt x="757" y="7562"/>
                  </a:lnTo>
                  <a:cubicBezTo>
                    <a:pt x="1201" y="7518"/>
                    <a:pt x="1646" y="7340"/>
                    <a:pt x="2047" y="7073"/>
                  </a:cubicBezTo>
                  <a:cubicBezTo>
                    <a:pt x="2313" y="6850"/>
                    <a:pt x="2536" y="6539"/>
                    <a:pt x="2625" y="6228"/>
                  </a:cubicBezTo>
                  <a:cubicBezTo>
                    <a:pt x="2669" y="5783"/>
                    <a:pt x="2625" y="5338"/>
                    <a:pt x="2447" y="4938"/>
                  </a:cubicBezTo>
                  <a:lnTo>
                    <a:pt x="2447" y="4938"/>
                  </a:lnTo>
                  <a:cubicBezTo>
                    <a:pt x="2521" y="4945"/>
                    <a:pt x="2594" y="4949"/>
                    <a:pt x="2666" y="4949"/>
                  </a:cubicBezTo>
                  <a:cubicBezTo>
                    <a:pt x="3025" y="4949"/>
                    <a:pt x="3359" y="4856"/>
                    <a:pt x="3692" y="4671"/>
                  </a:cubicBezTo>
                  <a:cubicBezTo>
                    <a:pt x="3870" y="4493"/>
                    <a:pt x="3959" y="4181"/>
                    <a:pt x="3870" y="3959"/>
                  </a:cubicBezTo>
                  <a:cubicBezTo>
                    <a:pt x="3826" y="3603"/>
                    <a:pt x="3692" y="3292"/>
                    <a:pt x="3514" y="2980"/>
                  </a:cubicBezTo>
                  <a:cubicBezTo>
                    <a:pt x="3737" y="2936"/>
                    <a:pt x="4004" y="2803"/>
                    <a:pt x="4182" y="2625"/>
                  </a:cubicBezTo>
                  <a:cubicBezTo>
                    <a:pt x="4404" y="2402"/>
                    <a:pt x="4493" y="2135"/>
                    <a:pt x="4449" y="1868"/>
                  </a:cubicBezTo>
                  <a:cubicBezTo>
                    <a:pt x="4360" y="979"/>
                    <a:pt x="2892" y="45"/>
                    <a:pt x="2847"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5"/>
            <p:cNvSpPr/>
            <p:nvPr/>
          </p:nvSpPr>
          <p:spPr>
            <a:xfrm>
              <a:off x="1391300" y="2605600"/>
              <a:ext cx="44500" cy="44500"/>
            </a:xfrm>
            <a:custGeom>
              <a:rect b="b" l="l" r="r" t="t"/>
              <a:pathLst>
                <a:path extrusionOk="0" h="1780" w="1780">
                  <a:moveTo>
                    <a:pt x="979" y="0"/>
                  </a:moveTo>
                  <a:lnTo>
                    <a:pt x="623" y="534"/>
                  </a:lnTo>
                  <a:lnTo>
                    <a:pt x="0" y="490"/>
                  </a:lnTo>
                  <a:lnTo>
                    <a:pt x="356" y="1024"/>
                  </a:lnTo>
                  <a:lnTo>
                    <a:pt x="178" y="1602"/>
                  </a:lnTo>
                  <a:lnTo>
                    <a:pt x="757" y="1424"/>
                  </a:lnTo>
                  <a:lnTo>
                    <a:pt x="1290" y="1780"/>
                  </a:lnTo>
                  <a:lnTo>
                    <a:pt x="1246" y="1157"/>
                  </a:lnTo>
                  <a:lnTo>
                    <a:pt x="1780" y="801"/>
                  </a:lnTo>
                  <a:lnTo>
                    <a:pt x="1201" y="623"/>
                  </a:lnTo>
                  <a:lnTo>
                    <a:pt x="979"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5"/>
            <p:cNvSpPr/>
            <p:nvPr/>
          </p:nvSpPr>
          <p:spPr>
            <a:xfrm>
              <a:off x="1658200" y="2801325"/>
              <a:ext cx="55625" cy="55625"/>
            </a:xfrm>
            <a:custGeom>
              <a:rect b="b" l="l" r="r" t="t"/>
              <a:pathLst>
                <a:path extrusionOk="0" h="2225" w="2225">
                  <a:moveTo>
                    <a:pt x="1246" y="0"/>
                  </a:moveTo>
                  <a:lnTo>
                    <a:pt x="801" y="667"/>
                  </a:lnTo>
                  <a:lnTo>
                    <a:pt x="0" y="623"/>
                  </a:lnTo>
                  <a:lnTo>
                    <a:pt x="489" y="1246"/>
                  </a:lnTo>
                  <a:lnTo>
                    <a:pt x="222" y="2002"/>
                  </a:lnTo>
                  <a:lnTo>
                    <a:pt x="979" y="1735"/>
                  </a:lnTo>
                  <a:lnTo>
                    <a:pt x="1601" y="2224"/>
                  </a:lnTo>
                  <a:lnTo>
                    <a:pt x="1557" y="1424"/>
                  </a:lnTo>
                  <a:lnTo>
                    <a:pt x="2224" y="979"/>
                  </a:lnTo>
                  <a:lnTo>
                    <a:pt x="1468" y="756"/>
                  </a:lnTo>
                  <a:lnTo>
                    <a:pt x="1246"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5"/>
            <p:cNvSpPr/>
            <p:nvPr/>
          </p:nvSpPr>
          <p:spPr>
            <a:xfrm>
              <a:off x="1764950" y="2979250"/>
              <a:ext cx="44500" cy="44500"/>
            </a:xfrm>
            <a:custGeom>
              <a:rect b="b" l="l" r="r" t="t"/>
              <a:pathLst>
                <a:path extrusionOk="0" h="1780" w="1780">
                  <a:moveTo>
                    <a:pt x="1023" y="0"/>
                  </a:moveTo>
                  <a:lnTo>
                    <a:pt x="623" y="534"/>
                  </a:lnTo>
                  <a:lnTo>
                    <a:pt x="0" y="490"/>
                  </a:lnTo>
                  <a:lnTo>
                    <a:pt x="401" y="1023"/>
                  </a:lnTo>
                  <a:lnTo>
                    <a:pt x="178" y="1602"/>
                  </a:lnTo>
                  <a:lnTo>
                    <a:pt x="801" y="1424"/>
                  </a:lnTo>
                  <a:lnTo>
                    <a:pt x="1290" y="1779"/>
                  </a:lnTo>
                  <a:lnTo>
                    <a:pt x="1290" y="1157"/>
                  </a:lnTo>
                  <a:lnTo>
                    <a:pt x="1780" y="801"/>
                  </a:lnTo>
                  <a:lnTo>
                    <a:pt x="1201" y="623"/>
                  </a:lnTo>
                  <a:lnTo>
                    <a:pt x="1023"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5"/>
            <p:cNvSpPr/>
            <p:nvPr/>
          </p:nvSpPr>
          <p:spPr>
            <a:xfrm>
              <a:off x="1418000" y="2967000"/>
              <a:ext cx="44500" cy="44525"/>
            </a:xfrm>
            <a:custGeom>
              <a:rect b="b" l="l" r="r" t="t"/>
              <a:pathLst>
                <a:path extrusionOk="0" h="1781" w="1780">
                  <a:moveTo>
                    <a:pt x="979" y="1"/>
                  </a:moveTo>
                  <a:lnTo>
                    <a:pt x="623" y="490"/>
                  </a:lnTo>
                  <a:lnTo>
                    <a:pt x="0" y="490"/>
                  </a:lnTo>
                  <a:lnTo>
                    <a:pt x="356" y="980"/>
                  </a:lnTo>
                  <a:lnTo>
                    <a:pt x="178" y="1602"/>
                  </a:lnTo>
                  <a:lnTo>
                    <a:pt x="178" y="1602"/>
                  </a:lnTo>
                  <a:lnTo>
                    <a:pt x="756" y="1380"/>
                  </a:lnTo>
                  <a:lnTo>
                    <a:pt x="1290" y="1780"/>
                  </a:lnTo>
                  <a:lnTo>
                    <a:pt x="1290" y="1157"/>
                  </a:lnTo>
                  <a:lnTo>
                    <a:pt x="1779" y="757"/>
                  </a:lnTo>
                  <a:lnTo>
                    <a:pt x="1201" y="579"/>
                  </a:lnTo>
                  <a:lnTo>
                    <a:pt x="97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5"/>
            <p:cNvSpPr/>
            <p:nvPr/>
          </p:nvSpPr>
          <p:spPr>
            <a:xfrm>
              <a:off x="1143325" y="2842475"/>
              <a:ext cx="45600" cy="44500"/>
            </a:xfrm>
            <a:custGeom>
              <a:rect b="b" l="l" r="r" t="t"/>
              <a:pathLst>
                <a:path extrusionOk="0" h="1780" w="1824">
                  <a:moveTo>
                    <a:pt x="1023" y="0"/>
                  </a:moveTo>
                  <a:lnTo>
                    <a:pt x="667" y="534"/>
                  </a:lnTo>
                  <a:lnTo>
                    <a:pt x="0" y="534"/>
                  </a:lnTo>
                  <a:lnTo>
                    <a:pt x="400" y="1023"/>
                  </a:lnTo>
                  <a:lnTo>
                    <a:pt x="178" y="1646"/>
                  </a:lnTo>
                  <a:lnTo>
                    <a:pt x="178" y="1646"/>
                  </a:lnTo>
                  <a:lnTo>
                    <a:pt x="801" y="1423"/>
                  </a:lnTo>
                  <a:lnTo>
                    <a:pt x="1290" y="1779"/>
                  </a:lnTo>
                  <a:lnTo>
                    <a:pt x="1290" y="1157"/>
                  </a:lnTo>
                  <a:lnTo>
                    <a:pt x="1824" y="801"/>
                  </a:lnTo>
                  <a:lnTo>
                    <a:pt x="1201" y="623"/>
                  </a:lnTo>
                  <a:lnTo>
                    <a:pt x="1023"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 name="Google Shape;901;p35"/>
          <p:cNvSpPr/>
          <p:nvPr/>
        </p:nvSpPr>
        <p:spPr>
          <a:xfrm>
            <a:off x="1205871" y="1048550"/>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5"/>
          <p:cNvSpPr/>
          <p:nvPr/>
        </p:nvSpPr>
        <p:spPr>
          <a:xfrm>
            <a:off x="6664746" y="1248644"/>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 name="Shape 906"/>
        <p:cNvGrpSpPr/>
        <p:nvPr/>
      </p:nvGrpSpPr>
      <p:grpSpPr>
        <a:xfrm>
          <a:off x="0" y="0"/>
          <a:ext cx="0" cy="0"/>
          <a:chOff x="0" y="0"/>
          <a:chExt cx="0" cy="0"/>
        </a:xfrm>
      </p:grpSpPr>
      <p:sp>
        <p:nvSpPr>
          <p:cNvPr id="907" name="Google Shape;907;p36"/>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 </a:t>
            </a:r>
            <a:r>
              <a:rPr lang="en">
                <a:solidFill>
                  <a:schemeClr val="accent2"/>
                </a:solidFill>
              </a:rPr>
              <a:t>names </a:t>
            </a:r>
            <a:r>
              <a:rPr lang="en"/>
              <a:t>you should know</a:t>
            </a:r>
            <a:endParaRPr/>
          </a:p>
        </p:txBody>
      </p:sp>
      <p:sp>
        <p:nvSpPr>
          <p:cNvPr id="908" name="Google Shape;908;p36"/>
          <p:cNvSpPr txBox="1"/>
          <p:nvPr>
            <p:ph type="title"/>
          </p:nvPr>
        </p:nvSpPr>
        <p:spPr>
          <a:xfrm>
            <a:off x="720000" y="242331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Esther</a:t>
            </a:r>
            <a:endParaRPr/>
          </a:p>
        </p:txBody>
      </p:sp>
      <p:sp>
        <p:nvSpPr>
          <p:cNvPr id="909" name="Google Shape;909;p36"/>
          <p:cNvSpPr txBox="1"/>
          <p:nvPr>
            <p:ph idx="1" type="subTitle"/>
          </p:nvPr>
        </p:nvSpPr>
        <p:spPr>
          <a:xfrm>
            <a:off x="720000" y="2951025"/>
            <a:ext cx="2336400" cy="71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910" name="Google Shape;910;p36"/>
          <p:cNvSpPr txBox="1"/>
          <p:nvPr>
            <p:ph idx="2" type="title"/>
          </p:nvPr>
        </p:nvSpPr>
        <p:spPr>
          <a:xfrm>
            <a:off x="3403800" y="242331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Megillah</a:t>
            </a:r>
            <a:endParaRPr/>
          </a:p>
        </p:txBody>
      </p:sp>
      <p:sp>
        <p:nvSpPr>
          <p:cNvPr id="911" name="Google Shape;911;p36"/>
          <p:cNvSpPr txBox="1"/>
          <p:nvPr>
            <p:ph idx="3" type="subTitle"/>
          </p:nvPr>
        </p:nvSpPr>
        <p:spPr>
          <a:xfrm>
            <a:off x="3403800" y="2951025"/>
            <a:ext cx="2336400" cy="71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912" name="Google Shape;912;p36"/>
          <p:cNvSpPr txBox="1"/>
          <p:nvPr>
            <p:ph idx="4" type="title"/>
          </p:nvPr>
        </p:nvSpPr>
        <p:spPr>
          <a:xfrm>
            <a:off x="6087600" y="242331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Haman</a:t>
            </a:r>
            <a:endParaRPr/>
          </a:p>
        </p:txBody>
      </p:sp>
      <p:sp>
        <p:nvSpPr>
          <p:cNvPr id="913" name="Google Shape;913;p36"/>
          <p:cNvSpPr txBox="1"/>
          <p:nvPr>
            <p:ph idx="5" type="subTitle"/>
          </p:nvPr>
        </p:nvSpPr>
        <p:spPr>
          <a:xfrm>
            <a:off x="6087600" y="2951025"/>
            <a:ext cx="2336400" cy="71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914" name="Google Shape;914;p36"/>
          <p:cNvSpPr/>
          <p:nvPr/>
        </p:nvSpPr>
        <p:spPr>
          <a:xfrm>
            <a:off x="3793639" y="4132737"/>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6"/>
          <p:cNvSpPr/>
          <p:nvPr/>
        </p:nvSpPr>
        <p:spPr>
          <a:xfrm>
            <a:off x="6752346" y="4124762"/>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6"/>
          <p:cNvSpPr/>
          <p:nvPr/>
        </p:nvSpPr>
        <p:spPr>
          <a:xfrm>
            <a:off x="1404825" y="1339295"/>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6"/>
          <p:cNvSpPr/>
          <p:nvPr/>
        </p:nvSpPr>
        <p:spPr>
          <a:xfrm>
            <a:off x="7811582" y="1432338"/>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6"/>
          <p:cNvSpPr/>
          <p:nvPr/>
        </p:nvSpPr>
        <p:spPr>
          <a:xfrm>
            <a:off x="1187436" y="3995902"/>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6"/>
          <p:cNvSpPr/>
          <p:nvPr/>
        </p:nvSpPr>
        <p:spPr>
          <a:xfrm>
            <a:off x="8700913" y="14323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 name="Google Shape;920;p36"/>
          <p:cNvGrpSpPr/>
          <p:nvPr/>
        </p:nvGrpSpPr>
        <p:grpSpPr>
          <a:xfrm>
            <a:off x="4410159" y="1953259"/>
            <a:ext cx="323696" cy="392421"/>
            <a:chOff x="1849975" y="4035900"/>
            <a:chExt cx="270875" cy="319900"/>
          </a:xfrm>
        </p:grpSpPr>
        <p:sp>
          <p:nvSpPr>
            <p:cNvPr id="921" name="Google Shape;921;p36"/>
            <p:cNvSpPr/>
            <p:nvPr/>
          </p:nvSpPr>
          <p:spPr>
            <a:xfrm>
              <a:off x="2081575" y="4284875"/>
              <a:ext cx="33975" cy="33200"/>
            </a:xfrm>
            <a:custGeom>
              <a:rect b="b" l="l" r="r" t="t"/>
              <a:pathLst>
                <a:path extrusionOk="0" h="1328" w="1359">
                  <a:moveTo>
                    <a:pt x="1" y="0"/>
                  </a:moveTo>
                  <a:lnTo>
                    <a:pt x="785" y="1328"/>
                  </a:lnTo>
                  <a:lnTo>
                    <a:pt x="1359" y="1328"/>
                  </a:lnTo>
                  <a:lnTo>
                    <a:pt x="1"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6"/>
            <p:cNvSpPr/>
            <p:nvPr/>
          </p:nvSpPr>
          <p:spPr>
            <a:xfrm>
              <a:off x="2081575" y="4035900"/>
              <a:ext cx="33975" cy="33225"/>
            </a:xfrm>
            <a:custGeom>
              <a:rect b="b" l="l" r="r" t="t"/>
              <a:pathLst>
                <a:path extrusionOk="0" h="1329" w="1359">
                  <a:moveTo>
                    <a:pt x="785" y="1"/>
                  </a:moveTo>
                  <a:lnTo>
                    <a:pt x="1" y="1328"/>
                  </a:lnTo>
                  <a:lnTo>
                    <a:pt x="1" y="1328"/>
                  </a:lnTo>
                  <a:lnTo>
                    <a:pt x="1359"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6"/>
            <p:cNvSpPr/>
            <p:nvPr/>
          </p:nvSpPr>
          <p:spPr>
            <a:xfrm>
              <a:off x="1911075" y="4035900"/>
              <a:ext cx="190150" cy="282175"/>
            </a:xfrm>
            <a:custGeom>
              <a:rect b="b" l="l" r="r" t="t"/>
              <a:pathLst>
                <a:path extrusionOk="0" h="11287" w="7606">
                  <a:moveTo>
                    <a:pt x="212" y="1"/>
                  </a:moveTo>
                  <a:cubicBezTo>
                    <a:pt x="91" y="1"/>
                    <a:pt x="1" y="91"/>
                    <a:pt x="31" y="212"/>
                  </a:cubicBezTo>
                  <a:lnTo>
                    <a:pt x="31" y="11287"/>
                  </a:lnTo>
                  <a:lnTo>
                    <a:pt x="7605" y="11287"/>
                  </a:lnTo>
                  <a:lnTo>
                    <a:pt x="7605" y="1"/>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6"/>
            <p:cNvSpPr/>
            <p:nvPr/>
          </p:nvSpPr>
          <p:spPr>
            <a:xfrm>
              <a:off x="1914100" y="4055525"/>
              <a:ext cx="144875" cy="290475"/>
            </a:xfrm>
            <a:custGeom>
              <a:rect b="b" l="l" r="r" t="t"/>
              <a:pathLst>
                <a:path extrusionOk="0" h="11619" w="5795">
                  <a:moveTo>
                    <a:pt x="5040" y="0"/>
                  </a:moveTo>
                  <a:lnTo>
                    <a:pt x="1" y="11618"/>
                  </a:lnTo>
                  <a:lnTo>
                    <a:pt x="5040" y="11618"/>
                  </a:lnTo>
                  <a:lnTo>
                    <a:pt x="5795" y="11256"/>
                  </a:lnTo>
                  <a:lnTo>
                    <a:pt x="5795" y="212"/>
                  </a:lnTo>
                  <a:lnTo>
                    <a:pt x="5795" y="181"/>
                  </a:lnTo>
                  <a:cubicBezTo>
                    <a:pt x="5795" y="91"/>
                    <a:pt x="5704" y="0"/>
                    <a:pt x="561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6"/>
            <p:cNvSpPr/>
            <p:nvPr/>
          </p:nvSpPr>
          <p:spPr>
            <a:xfrm>
              <a:off x="1849975" y="4055525"/>
              <a:ext cx="190150" cy="290475"/>
            </a:xfrm>
            <a:custGeom>
              <a:rect b="b" l="l" r="r" t="t"/>
              <a:pathLst>
                <a:path extrusionOk="0" h="11619" w="7606">
                  <a:moveTo>
                    <a:pt x="393" y="0"/>
                  </a:moveTo>
                  <a:cubicBezTo>
                    <a:pt x="182" y="0"/>
                    <a:pt x="1" y="151"/>
                    <a:pt x="1" y="362"/>
                  </a:cubicBezTo>
                  <a:lnTo>
                    <a:pt x="1" y="11618"/>
                  </a:lnTo>
                  <a:lnTo>
                    <a:pt x="7605" y="11618"/>
                  </a:lnTo>
                  <a:lnTo>
                    <a:pt x="7605" y="10472"/>
                  </a:lnTo>
                  <a:lnTo>
                    <a:pt x="4195" y="5613"/>
                  </a:lnTo>
                  <a:lnTo>
                    <a:pt x="7605" y="755"/>
                  </a:lnTo>
                  <a:lnTo>
                    <a:pt x="7605"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6"/>
            <p:cNvSpPr/>
            <p:nvPr/>
          </p:nvSpPr>
          <p:spPr>
            <a:xfrm>
              <a:off x="2030275" y="4336925"/>
              <a:ext cx="28700" cy="18875"/>
            </a:xfrm>
            <a:custGeom>
              <a:rect b="b" l="l" r="r" t="t"/>
              <a:pathLst>
                <a:path extrusionOk="0" h="755" w="1148">
                  <a:moveTo>
                    <a:pt x="393" y="0"/>
                  </a:moveTo>
                  <a:lnTo>
                    <a:pt x="1" y="393"/>
                  </a:lnTo>
                  <a:lnTo>
                    <a:pt x="393" y="755"/>
                  </a:lnTo>
                  <a:lnTo>
                    <a:pt x="967" y="755"/>
                  </a:lnTo>
                  <a:cubicBezTo>
                    <a:pt x="1057" y="755"/>
                    <a:pt x="1148" y="664"/>
                    <a:pt x="1148" y="574"/>
                  </a:cubicBezTo>
                  <a:lnTo>
                    <a:pt x="1148"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6"/>
            <p:cNvSpPr/>
            <p:nvPr/>
          </p:nvSpPr>
          <p:spPr>
            <a:xfrm>
              <a:off x="1851475" y="4336925"/>
              <a:ext cx="188650" cy="18875"/>
            </a:xfrm>
            <a:custGeom>
              <a:rect b="b" l="l" r="r" t="t"/>
              <a:pathLst>
                <a:path extrusionOk="0" h="755" w="7546">
                  <a:moveTo>
                    <a:pt x="393" y="0"/>
                  </a:moveTo>
                  <a:cubicBezTo>
                    <a:pt x="182" y="0"/>
                    <a:pt x="1" y="151"/>
                    <a:pt x="1" y="362"/>
                  </a:cubicBezTo>
                  <a:cubicBezTo>
                    <a:pt x="1" y="604"/>
                    <a:pt x="182" y="755"/>
                    <a:pt x="393" y="755"/>
                  </a:cubicBezTo>
                  <a:lnTo>
                    <a:pt x="7545" y="755"/>
                  </a:lnTo>
                  <a:lnTo>
                    <a:pt x="7545"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6"/>
            <p:cNvSpPr/>
            <p:nvPr/>
          </p:nvSpPr>
          <p:spPr>
            <a:xfrm>
              <a:off x="1973700" y="4240350"/>
              <a:ext cx="66425" cy="77725"/>
            </a:xfrm>
            <a:custGeom>
              <a:rect b="b" l="l" r="r" t="t"/>
              <a:pathLst>
                <a:path extrusionOk="0" h="3109" w="2657">
                  <a:moveTo>
                    <a:pt x="1" y="1"/>
                  </a:moveTo>
                  <a:lnTo>
                    <a:pt x="1872" y="3109"/>
                  </a:lnTo>
                  <a:lnTo>
                    <a:pt x="2656" y="3109"/>
                  </a:lnTo>
                  <a:lnTo>
                    <a:pt x="2656" y="1540"/>
                  </a:lnTo>
                  <a:lnTo>
                    <a:pt x="1"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6"/>
            <p:cNvSpPr/>
            <p:nvPr/>
          </p:nvSpPr>
          <p:spPr>
            <a:xfrm>
              <a:off x="1868825" y="4240350"/>
              <a:ext cx="150925" cy="77725"/>
            </a:xfrm>
            <a:custGeom>
              <a:rect b="b" l="l" r="r" t="t"/>
              <a:pathLst>
                <a:path extrusionOk="0" h="3109" w="6037">
                  <a:moveTo>
                    <a:pt x="6036" y="1"/>
                  </a:moveTo>
                  <a:lnTo>
                    <a:pt x="1" y="1540"/>
                  </a:lnTo>
                  <a:lnTo>
                    <a:pt x="1" y="3109"/>
                  </a:lnTo>
                  <a:lnTo>
                    <a:pt x="6036" y="3079"/>
                  </a:lnTo>
                  <a:lnTo>
                    <a:pt x="6036"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6"/>
            <p:cNvSpPr/>
            <p:nvPr/>
          </p:nvSpPr>
          <p:spPr>
            <a:xfrm>
              <a:off x="1962375" y="4074375"/>
              <a:ext cx="77750" cy="204475"/>
            </a:xfrm>
            <a:custGeom>
              <a:rect b="b" l="l" r="r" t="t"/>
              <a:pathLst>
                <a:path extrusionOk="0" h="8179" w="3110">
                  <a:moveTo>
                    <a:pt x="2325" y="1"/>
                  </a:moveTo>
                  <a:lnTo>
                    <a:pt x="1" y="4075"/>
                  </a:lnTo>
                  <a:lnTo>
                    <a:pt x="2325" y="8179"/>
                  </a:lnTo>
                  <a:lnTo>
                    <a:pt x="3109" y="8179"/>
                  </a:lnTo>
                  <a:lnTo>
                    <a:pt x="3109"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6"/>
            <p:cNvSpPr/>
            <p:nvPr/>
          </p:nvSpPr>
          <p:spPr>
            <a:xfrm>
              <a:off x="1868825" y="4074375"/>
              <a:ext cx="150925" cy="204475"/>
            </a:xfrm>
            <a:custGeom>
              <a:rect b="b" l="l" r="r" t="t"/>
              <a:pathLst>
                <a:path extrusionOk="0" h="8179" w="6037">
                  <a:moveTo>
                    <a:pt x="1" y="1"/>
                  </a:moveTo>
                  <a:lnTo>
                    <a:pt x="1" y="8179"/>
                  </a:lnTo>
                  <a:lnTo>
                    <a:pt x="6036" y="8179"/>
                  </a:lnTo>
                  <a:lnTo>
                    <a:pt x="60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6"/>
            <p:cNvSpPr/>
            <p:nvPr/>
          </p:nvSpPr>
          <p:spPr>
            <a:xfrm>
              <a:off x="1907300" y="4121900"/>
              <a:ext cx="94350" cy="108675"/>
            </a:xfrm>
            <a:custGeom>
              <a:rect b="b" l="l" r="r" t="t"/>
              <a:pathLst>
                <a:path extrusionOk="0" h="4347" w="3774">
                  <a:moveTo>
                    <a:pt x="1872" y="1"/>
                  </a:moveTo>
                  <a:lnTo>
                    <a:pt x="1268" y="1087"/>
                  </a:lnTo>
                  <a:lnTo>
                    <a:pt x="1" y="1087"/>
                  </a:lnTo>
                  <a:lnTo>
                    <a:pt x="635" y="2174"/>
                  </a:lnTo>
                  <a:lnTo>
                    <a:pt x="1" y="3260"/>
                  </a:lnTo>
                  <a:lnTo>
                    <a:pt x="1268" y="3260"/>
                  </a:lnTo>
                  <a:lnTo>
                    <a:pt x="1872" y="4346"/>
                  </a:lnTo>
                  <a:lnTo>
                    <a:pt x="2506" y="3260"/>
                  </a:lnTo>
                  <a:lnTo>
                    <a:pt x="3773" y="3260"/>
                  </a:lnTo>
                  <a:lnTo>
                    <a:pt x="3139" y="2174"/>
                  </a:lnTo>
                  <a:lnTo>
                    <a:pt x="3773" y="1087"/>
                  </a:lnTo>
                  <a:lnTo>
                    <a:pt x="2506" y="1087"/>
                  </a:lnTo>
                  <a:lnTo>
                    <a:pt x="1872"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6"/>
            <p:cNvSpPr/>
            <p:nvPr/>
          </p:nvSpPr>
          <p:spPr>
            <a:xfrm>
              <a:off x="1885425" y="4223000"/>
              <a:ext cx="22675" cy="18825"/>
            </a:xfrm>
            <a:custGeom>
              <a:rect b="b" l="l" r="r" t="t"/>
              <a:pathLst>
                <a:path extrusionOk="0" h="753" w="907">
                  <a:moveTo>
                    <a:pt x="514" y="1"/>
                  </a:moveTo>
                  <a:cubicBezTo>
                    <a:pt x="182" y="1"/>
                    <a:pt x="1" y="423"/>
                    <a:pt x="242" y="634"/>
                  </a:cubicBezTo>
                  <a:cubicBezTo>
                    <a:pt x="324" y="716"/>
                    <a:pt x="426" y="753"/>
                    <a:pt x="526" y="753"/>
                  </a:cubicBezTo>
                  <a:cubicBezTo>
                    <a:pt x="721" y="753"/>
                    <a:pt x="906" y="612"/>
                    <a:pt x="906" y="393"/>
                  </a:cubicBezTo>
                  <a:cubicBezTo>
                    <a:pt x="906" y="182"/>
                    <a:pt x="725" y="1"/>
                    <a:pt x="514"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6"/>
            <p:cNvSpPr/>
            <p:nvPr/>
          </p:nvSpPr>
          <p:spPr>
            <a:xfrm>
              <a:off x="1997850" y="4240350"/>
              <a:ext cx="22650" cy="18800"/>
            </a:xfrm>
            <a:custGeom>
              <a:rect b="b" l="l" r="r" t="t"/>
              <a:pathLst>
                <a:path extrusionOk="0" h="752" w="906">
                  <a:moveTo>
                    <a:pt x="513" y="1"/>
                  </a:moveTo>
                  <a:cubicBezTo>
                    <a:pt x="181" y="1"/>
                    <a:pt x="0" y="393"/>
                    <a:pt x="242" y="634"/>
                  </a:cubicBezTo>
                  <a:cubicBezTo>
                    <a:pt x="322" y="715"/>
                    <a:pt x="423" y="752"/>
                    <a:pt x="521" y="752"/>
                  </a:cubicBezTo>
                  <a:cubicBezTo>
                    <a:pt x="718" y="752"/>
                    <a:pt x="906" y="604"/>
                    <a:pt x="906" y="363"/>
                  </a:cubicBezTo>
                  <a:cubicBezTo>
                    <a:pt x="906" y="152"/>
                    <a:pt x="724" y="1"/>
                    <a:pt x="513"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6"/>
            <p:cNvSpPr/>
            <p:nvPr/>
          </p:nvSpPr>
          <p:spPr>
            <a:xfrm>
              <a:off x="1914850" y="4094000"/>
              <a:ext cx="21900" cy="18825"/>
            </a:xfrm>
            <a:custGeom>
              <a:rect b="b" l="l" r="r" t="t"/>
              <a:pathLst>
                <a:path extrusionOk="0" h="753" w="876">
                  <a:moveTo>
                    <a:pt x="514" y="0"/>
                  </a:moveTo>
                  <a:cubicBezTo>
                    <a:pt x="152" y="0"/>
                    <a:pt x="1" y="423"/>
                    <a:pt x="242" y="634"/>
                  </a:cubicBezTo>
                  <a:cubicBezTo>
                    <a:pt x="324" y="716"/>
                    <a:pt x="423" y="753"/>
                    <a:pt x="518" y="753"/>
                  </a:cubicBezTo>
                  <a:cubicBezTo>
                    <a:pt x="704" y="753"/>
                    <a:pt x="876" y="612"/>
                    <a:pt x="876" y="393"/>
                  </a:cubicBezTo>
                  <a:cubicBezTo>
                    <a:pt x="876" y="181"/>
                    <a:pt x="695" y="0"/>
                    <a:pt x="514"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6"/>
            <p:cNvSpPr/>
            <p:nvPr/>
          </p:nvSpPr>
          <p:spPr>
            <a:xfrm>
              <a:off x="2062725" y="4035900"/>
              <a:ext cx="58125" cy="281425"/>
            </a:xfrm>
            <a:custGeom>
              <a:rect b="b" l="l" r="r" t="t"/>
              <a:pathLst>
                <a:path extrusionOk="0" h="11257" w="2325">
                  <a:moveTo>
                    <a:pt x="2143" y="1"/>
                  </a:moveTo>
                  <a:cubicBezTo>
                    <a:pt x="1932" y="1"/>
                    <a:pt x="1721" y="61"/>
                    <a:pt x="1570" y="152"/>
                  </a:cubicBezTo>
                  <a:lnTo>
                    <a:pt x="0" y="5644"/>
                  </a:lnTo>
                  <a:lnTo>
                    <a:pt x="1539" y="11106"/>
                  </a:lnTo>
                  <a:cubicBezTo>
                    <a:pt x="1721" y="11196"/>
                    <a:pt x="1932" y="11257"/>
                    <a:pt x="2143" y="11257"/>
                  </a:cubicBezTo>
                  <a:cubicBezTo>
                    <a:pt x="2234" y="11257"/>
                    <a:pt x="2324" y="11166"/>
                    <a:pt x="2324" y="11076"/>
                  </a:cubicBezTo>
                  <a:lnTo>
                    <a:pt x="2324" y="212"/>
                  </a:lnTo>
                  <a:lnTo>
                    <a:pt x="2324" y="182"/>
                  </a:lnTo>
                  <a:cubicBezTo>
                    <a:pt x="2324" y="91"/>
                    <a:pt x="2234" y="1"/>
                    <a:pt x="2143"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6"/>
            <p:cNvSpPr/>
            <p:nvPr/>
          </p:nvSpPr>
          <p:spPr>
            <a:xfrm>
              <a:off x="2009925" y="4038925"/>
              <a:ext cx="91300" cy="274625"/>
            </a:xfrm>
            <a:custGeom>
              <a:rect b="b" l="l" r="r" t="t"/>
              <a:pathLst>
                <a:path extrusionOk="0" h="10985" w="3652">
                  <a:moveTo>
                    <a:pt x="3651" y="0"/>
                  </a:moveTo>
                  <a:cubicBezTo>
                    <a:pt x="3501" y="91"/>
                    <a:pt x="3380" y="242"/>
                    <a:pt x="3289" y="393"/>
                  </a:cubicBezTo>
                  <a:lnTo>
                    <a:pt x="181" y="5070"/>
                  </a:lnTo>
                  <a:cubicBezTo>
                    <a:pt x="0" y="5312"/>
                    <a:pt x="0" y="5674"/>
                    <a:pt x="181" y="5915"/>
                  </a:cubicBezTo>
                  <a:lnTo>
                    <a:pt x="3289" y="10593"/>
                  </a:lnTo>
                  <a:cubicBezTo>
                    <a:pt x="3380" y="10743"/>
                    <a:pt x="3501" y="10894"/>
                    <a:pt x="3651" y="10985"/>
                  </a:cubicBezTo>
                  <a:lnTo>
                    <a:pt x="3651" y="31"/>
                  </a:lnTo>
                  <a:lnTo>
                    <a:pt x="3651"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6"/>
            <p:cNvSpPr/>
            <p:nvPr/>
          </p:nvSpPr>
          <p:spPr>
            <a:xfrm>
              <a:off x="1882625" y="4098525"/>
              <a:ext cx="10375" cy="7675"/>
            </a:xfrm>
            <a:custGeom>
              <a:rect b="b" l="l" r="r" t="t"/>
              <a:pathLst>
                <a:path extrusionOk="0" h="307" w="415">
                  <a:moveTo>
                    <a:pt x="234" y="0"/>
                  </a:moveTo>
                  <a:cubicBezTo>
                    <a:pt x="0" y="0"/>
                    <a:pt x="236" y="307"/>
                    <a:pt x="355" y="307"/>
                  </a:cubicBezTo>
                  <a:cubicBezTo>
                    <a:pt x="390" y="307"/>
                    <a:pt x="415" y="280"/>
                    <a:pt x="415" y="212"/>
                  </a:cubicBezTo>
                  <a:cubicBezTo>
                    <a:pt x="415" y="91"/>
                    <a:pt x="354" y="0"/>
                    <a:pt x="23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6"/>
            <p:cNvSpPr/>
            <p:nvPr/>
          </p:nvSpPr>
          <p:spPr>
            <a:xfrm>
              <a:off x="1901800" y="4125675"/>
              <a:ext cx="10825" cy="7350"/>
            </a:xfrm>
            <a:custGeom>
              <a:rect b="b" l="l" r="r" t="t"/>
              <a:pathLst>
                <a:path extrusionOk="0" h="294" w="433">
                  <a:moveTo>
                    <a:pt x="251" y="1"/>
                  </a:moveTo>
                  <a:cubicBezTo>
                    <a:pt x="0" y="1"/>
                    <a:pt x="232" y="294"/>
                    <a:pt x="360" y="294"/>
                  </a:cubicBezTo>
                  <a:cubicBezTo>
                    <a:pt x="402" y="294"/>
                    <a:pt x="432" y="263"/>
                    <a:pt x="432" y="182"/>
                  </a:cubicBezTo>
                  <a:cubicBezTo>
                    <a:pt x="432" y="91"/>
                    <a:pt x="342" y="1"/>
                    <a:pt x="251"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6"/>
            <p:cNvSpPr/>
            <p:nvPr/>
          </p:nvSpPr>
          <p:spPr>
            <a:xfrm>
              <a:off x="1921175" y="4247150"/>
              <a:ext cx="11050" cy="7025"/>
            </a:xfrm>
            <a:custGeom>
              <a:rect b="b" l="l" r="r" t="t"/>
              <a:pathLst>
                <a:path extrusionOk="0" h="281" w="442">
                  <a:moveTo>
                    <a:pt x="231" y="0"/>
                  </a:moveTo>
                  <a:cubicBezTo>
                    <a:pt x="1" y="0"/>
                    <a:pt x="226" y="281"/>
                    <a:pt x="360" y="281"/>
                  </a:cubicBezTo>
                  <a:cubicBezTo>
                    <a:pt x="402" y="281"/>
                    <a:pt x="435" y="253"/>
                    <a:pt x="442" y="181"/>
                  </a:cubicBezTo>
                  <a:cubicBezTo>
                    <a:pt x="442" y="91"/>
                    <a:pt x="351" y="0"/>
                    <a:pt x="23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6"/>
            <p:cNvSpPr/>
            <p:nvPr/>
          </p:nvSpPr>
          <p:spPr>
            <a:xfrm>
              <a:off x="1995025" y="4217725"/>
              <a:ext cx="10375" cy="7675"/>
            </a:xfrm>
            <a:custGeom>
              <a:rect b="b" l="l" r="r" t="t"/>
              <a:pathLst>
                <a:path extrusionOk="0" h="307" w="415">
                  <a:moveTo>
                    <a:pt x="234" y="0"/>
                  </a:moveTo>
                  <a:cubicBezTo>
                    <a:pt x="1" y="0"/>
                    <a:pt x="236" y="307"/>
                    <a:pt x="355" y="307"/>
                  </a:cubicBezTo>
                  <a:cubicBezTo>
                    <a:pt x="390" y="307"/>
                    <a:pt x="415" y="280"/>
                    <a:pt x="415" y="212"/>
                  </a:cubicBezTo>
                  <a:cubicBezTo>
                    <a:pt x="415" y="91"/>
                    <a:pt x="355" y="0"/>
                    <a:pt x="234"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 name="Google Shape;942;p36"/>
          <p:cNvGrpSpPr/>
          <p:nvPr/>
        </p:nvGrpSpPr>
        <p:grpSpPr>
          <a:xfrm>
            <a:off x="7104772" y="1953829"/>
            <a:ext cx="379592" cy="391256"/>
            <a:chOff x="337350" y="2945200"/>
            <a:chExt cx="317650" cy="318950"/>
          </a:xfrm>
        </p:grpSpPr>
        <p:sp>
          <p:nvSpPr>
            <p:cNvPr id="943" name="Google Shape;943;p36"/>
            <p:cNvSpPr/>
            <p:nvPr/>
          </p:nvSpPr>
          <p:spPr>
            <a:xfrm>
              <a:off x="587075" y="3158500"/>
              <a:ext cx="58100" cy="105650"/>
            </a:xfrm>
            <a:custGeom>
              <a:rect b="b" l="l" r="r" t="t"/>
              <a:pathLst>
                <a:path extrusionOk="0" h="4226" w="2324">
                  <a:moveTo>
                    <a:pt x="0" y="1"/>
                  </a:moveTo>
                  <a:lnTo>
                    <a:pt x="1569" y="4225"/>
                  </a:lnTo>
                  <a:lnTo>
                    <a:pt x="2143" y="4225"/>
                  </a:lnTo>
                  <a:cubicBezTo>
                    <a:pt x="2233" y="4225"/>
                    <a:pt x="2324" y="4165"/>
                    <a:pt x="2324" y="4044"/>
                  </a:cubicBezTo>
                  <a:lnTo>
                    <a:pt x="2324" y="1932"/>
                  </a:lnTo>
                  <a:lnTo>
                    <a:pt x="0"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6"/>
            <p:cNvSpPr/>
            <p:nvPr/>
          </p:nvSpPr>
          <p:spPr>
            <a:xfrm>
              <a:off x="344150" y="3138900"/>
              <a:ext cx="282175" cy="125250"/>
            </a:xfrm>
            <a:custGeom>
              <a:rect b="b" l="l" r="r" t="t"/>
              <a:pathLst>
                <a:path extrusionOk="0" h="5010" w="11287">
                  <a:moveTo>
                    <a:pt x="11286" y="0"/>
                  </a:moveTo>
                  <a:lnTo>
                    <a:pt x="0" y="2716"/>
                  </a:lnTo>
                  <a:lnTo>
                    <a:pt x="0" y="4828"/>
                  </a:lnTo>
                  <a:cubicBezTo>
                    <a:pt x="0" y="4949"/>
                    <a:pt x="91" y="5009"/>
                    <a:pt x="211" y="5009"/>
                  </a:cubicBezTo>
                  <a:lnTo>
                    <a:pt x="2324" y="5009"/>
                  </a:lnTo>
                  <a:lnTo>
                    <a:pt x="6036" y="4255"/>
                  </a:lnTo>
                  <a:lnTo>
                    <a:pt x="9747" y="5009"/>
                  </a:lnTo>
                  <a:lnTo>
                    <a:pt x="11286" y="5009"/>
                  </a:lnTo>
                  <a:lnTo>
                    <a:pt x="1128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6"/>
            <p:cNvSpPr/>
            <p:nvPr/>
          </p:nvSpPr>
          <p:spPr>
            <a:xfrm>
              <a:off x="587075" y="3075525"/>
              <a:ext cx="58100" cy="130525"/>
            </a:xfrm>
            <a:custGeom>
              <a:rect b="b" l="l" r="r" t="t"/>
              <a:pathLst>
                <a:path extrusionOk="0" h="5221" w="2324">
                  <a:moveTo>
                    <a:pt x="0" y="0"/>
                  </a:moveTo>
                  <a:lnTo>
                    <a:pt x="1569" y="5221"/>
                  </a:lnTo>
                  <a:lnTo>
                    <a:pt x="2324" y="5221"/>
                  </a:lnTo>
                  <a:lnTo>
                    <a:pt x="232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6"/>
            <p:cNvSpPr/>
            <p:nvPr/>
          </p:nvSpPr>
          <p:spPr>
            <a:xfrm>
              <a:off x="344150" y="3075525"/>
              <a:ext cx="282175" cy="130525"/>
            </a:xfrm>
            <a:custGeom>
              <a:rect b="b" l="l" r="r" t="t"/>
              <a:pathLst>
                <a:path extrusionOk="0" h="5221" w="11287">
                  <a:moveTo>
                    <a:pt x="0" y="0"/>
                  </a:moveTo>
                  <a:lnTo>
                    <a:pt x="0" y="5221"/>
                  </a:lnTo>
                  <a:lnTo>
                    <a:pt x="11286" y="5221"/>
                  </a:lnTo>
                  <a:lnTo>
                    <a:pt x="11286" y="3682"/>
                  </a:lnTo>
                  <a:lnTo>
                    <a:pt x="10894" y="2535"/>
                  </a:lnTo>
                  <a:lnTo>
                    <a:pt x="11286" y="1539"/>
                  </a:lnTo>
                  <a:lnTo>
                    <a:pt x="11286"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6"/>
            <p:cNvSpPr/>
            <p:nvPr/>
          </p:nvSpPr>
          <p:spPr>
            <a:xfrm>
              <a:off x="364500" y="3104175"/>
              <a:ext cx="18900" cy="63400"/>
            </a:xfrm>
            <a:custGeom>
              <a:rect b="b" l="l" r="r" t="t"/>
              <a:pathLst>
                <a:path extrusionOk="0" h="2536" w="756">
                  <a:moveTo>
                    <a:pt x="333" y="1"/>
                  </a:moveTo>
                  <a:cubicBezTo>
                    <a:pt x="152" y="31"/>
                    <a:pt x="1" y="212"/>
                    <a:pt x="1" y="423"/>
                  </a:cubicBezTo>
                  <a:lnTo>
                    <a:pt x="1" y="2536"/>
                  </a:lnTo>
                  <a:lnTo>
                    <a:pt x="755" y="2536"/>
                  </a:lnTo>
                  <a:lnTo>
                    <a:pt x="755" y="393"/>
                  </a:lnTo>
                  <a:cubicBezTo>
                    <a:pt x="755" y="152"/>
                    <a:pt x="574" y="1"/>
                    <a:pt x="333"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6"/>
            <p:cNvSpPr/>
            <p:nvPr/>
          </p:nvSpPr>
          <p:spPr>
            <a:xfrm>
              <a:off x="606675" y="3104175"/>
              <a:ext cx="19650" cy="63400"/>
            </a:xfrm>
            <a:custGeom>
              <a:rect b="b" l="l" r="r" t="t"/>
              <a:pathLst>
                <a:path extrusionOk="0" h="2536" w="786">
                  <a:moveTo>
                    <a:pt x="423" y="1"/>
                  </a:moveTo>
                  <a:cubicBezTo>
                    <a:pt x="212" y="1"/>
                    <a:pt x="1" y="152"/>
                    <a:pt x="1" y="393"/>
                  </a:cubicBezTo>
                  <a:lnTo>
                    <a:pt x="1" y="2536"/>
                  </a:lnTo>
                  <a:lnTo>
                    <a:pt x="785" y="2536"/>
                  </a:lnTo>
                  <a:lnTo>
                    <a:pt x="785" y="423"/>
                  </a:lnTo>
                  <a:cubicBezTo>
                    <a:pt x="785" y="212"/>
                    <a:pt x="634" y="31"/>
                    <a:pt x="423"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6"/>
            <p:cNvSpPr/>
            <p:nvPr/>
          </p:nvSpPr>
          <p:spPr>
            <a:xfrm>
              <a:off x="587075" y="3046100"/>
              <a:ext cx="58100" cy="29450"/>
            </a:xfrm>
            <a:custGeom>
              <a:rect b="b" l="l" r="r" t="t"/>
              <a:pathLst>
                <a:path extrusionOk="0" h="1178" w="2324">
                  <a:moveTo>
                    <a:pt x="1539" y="0"/>
                  </a:moveTo>
                  <a:lnTo>
                    <a:pt x="0" y="1177"/>
                  </a:lnTo>
                  <a:lnTo>
                    <a:pt x="2324" y="1177"/>
                  </a:lnTo>
                  <a:lnTo>
                    <a:pt x="2324" y="181"/>
                  </a:lnTo>
                  <a:cubicBezTo>
                    <a:pt x="2324" y="91"/>
                    <a:pt x="2233" y="0"/>
                    <a:pt x="214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6"/>
            <p:cNvSpPr/>
            <p:nvPr/>
          </p:nvSpPr>
          <p:spPr>
            <a:xfrm>
              <a:off x="344150" y="3046850"/>
              <a:ext cx="282175" cy="28700"/>
            </a:xfrm>
            <a:custGeom>
              <a:rect b="b" l="l" r="r" t="t"/>
              <a:pathLst>
                <a:path extrusionOk="0" h="1148" w="11287">
                  <a:moveTo>
                    <a:pt x="211" y="0"/>
                  </a:moveTo>
                  <a:cubicBezTo>
                    <a:pt x="91" y="0"/>
                    <a:pt x="0" y="61"/>
                    <a:pt x="0" y="182"/>
                  </a:cubicBezTo>
                  <a:lnTo>
                    <a:pt x="0" y="1147"/>
                  </a:lnTo>
                  <a:lnTo>
                    <a:pt x="11286" y="1147"/>
                  </a:lnTo>
                  <a:lnTo>
                    <a:pt x="1128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6"/>
            <p:cNvSpPr/>
            <p:nvPr/>
          </p:nvSpPr>
          <p:spPr>
            <a:xfrm>
              <a:off x="626300" y="3064950"/>
              <a:ext cx="28700" cy="18975"/>
            </a:xfrm>
            <a:custGeom>
              <a:rect b="b" l="l" r="r" t="t"/>
              <a:pathLst>
                <a:path extrusionOk="0" h="759" w="1148">
                  <a:moveTo>
                    <a:pt x="0" y="1"/>
                  </a:moveTo>
                  <a:lnTo>
                    <a:pt x="0" y="755"/>
                  </a:lnTo>
                  <a:lnTo>
                    <a:pt x="755" y="755"/>
                  </a:lnTo>
                  <a:cubicBezTo>
                    <a:pt x="770" y="757"/>
                    <a:pt x="786" y="758"/>
                    <a:pt x="801" y="758"/>
                  </a:cubicBezTo>
                  <a:cubicBezTo>
                    <a:pt x="992" y="758"/>
                    <a:pt x="1147" y="589"/>
                    <a:pt x="1147" y="393"/>
                  </a:cubicBezTo>
                  <a:cubicBezTo>
                    <a:pt x="1147" y="182"/>
                    <a:pt x="996" y="1"/>
                    <a:pt x="785"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6"/>
            <p:cNvSpPr/>
            <p:nvPr/>
          </p:nvSpPr>
          <p:spPr>
            <a:xfrm>
              <a:off x="337350" y="3065700"/>
              <a:ext cx="298025" cy="18900"/>
            </a:xfrm>
            <a:custGeom>
              <a:rect b="b" l="l" r="r" t="t"/>
              <a:pathLst>
                <a:path extrusionOk="0" h="756" w="11921">
                  <a:moveTo>
                    <a:pt x="363" y="1"/>
                  </a:moveTo>
                  <a:cubicBezTo>
                    <a:pt x="151" y="1"/>
                    <a:pt x="1" y="152"/>
                    <a:pt x="1" y="363"/>
                  </a:cubicBezTo>
                  <a:cubicBezTo>
                    <a:pt x="1" y="574"/>
                    <a:pt x="151" y="755"/>
                    <a:pt x="363" y="755"/>
                  </a:cubicBezTo>
                  <a:lnTo>
                    <a:pt x="11528" y="755"/>
                  </a:lnTo>
                  <a:cubicBezTo>
                    <a:pt x="11739" y="755"/>
                    <a:pt x="11920" y="574"/>
                    <a:pt x="11920" y="363"/>
                  </a:cubicBezTo>
                  <a:lnTo>
                    <a:pt x="11890" y="363"/>
                  </a:lnTo>
                  <a:cubicBezTo>
                    <a:pt x="11890" y="152"/>
                    <a:pt x="11739" y="1"/>
                    <a:pt x="11528"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6"/>
            <p:cNvSpPr/>
            <p:nvPr/>
          </p:nvSpPr>
          <p:spPr>
            <a:xfrm>
              <a:off x="539525" y="3225650"/>
              <a:ext cx="48325" cy="37750"/>
            </a:xfrm>
            <a:custGeom>
              <a:rect b="b" l="l" r="r" t="t"/>
              <a:pathLst>
                <a:path extrusionOk="0" h="1510" w="1933">
                  <a:moveTo>
                    <a:pt x="1" y="0"/>
                  </a:moveTo>
                  <a:lnTo>
                    <a:pt x="1148" y="1509"/>
                  </a:lnTo>
                  <a:lnTo>
                    <a:pt x="1932" y="1509"/>
                  </a:lnTo>
                  <a:lnTo>
                    <a:pt x="1932" y="755"/>
                  </a:lnTo>
                  <a:lnTo>
                    <a:pt x="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6"/>
            <p:cNvSpPr/>
            <p:nvPr/>
          </p:nvSpPr>
          <p:spPr>
            <a:xfrm>
              <a:off x="402975" y="3206800"/>
              <a:ext cx="166000" cy="57350"/>
            </a:xfrm>
            <a:custGeom>
              <a:rect b="b" l="l" r="r" t="t"/>
              <a:pathLst>
                <a:path extrusionOk="0" h="2294" w="6640">
                  <a:moveTo>
                    <a:pt x="6640" y="0"/>
                  </a:moveTo>
                  <a:lnTo>
                    <a:pt x="1" y="1539"/>
                  </a:lnTo>
                  <a:lnTo>
                    <a:pt x="1" y="2293"/>
                  </a:lnTo>
                  <a:lnTo>
                    <a:pt x="6640" y="2293"/>
                  </a:lnTo>
                  <a:lnTo>
                    <a:pt x="664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6"/>
            <p:cNvSpPr/>
            <p:nvPr/>
          </p:nvSpPr>
          <p:spPr>
            <a:xfrm>
              <a:off x="539525" y="3206025"/>
              <a:ext cx="48325" cy="37750"/>
            </a:xfrm>
            <a:custGeom>
              <a:rect b="b" l="l" r="r" t="t"/>
              <a:pathLst>
                <a:path extrusionOk="0" h="1510" w="1933">
                  <a:moveTo>
                    <a:pt x="1" y="1"/>
                  </a:moveTo>
                  <a:lnTo>
                    <a:pt x="1148" y="1510"/>
                  </a:lnTo>
                  <a:lnTo>
                    <a:pt x="1932" y="1510"/>
                  </a:lnTo>
                  <a:lnTo>
                    <a:pt x="1932" y="755"/>
                  </a:lnTo>
                  <a:lnTo>
                    <a:pt x="1"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6"/>
            <p:cNvSpPr/>
            <p:nvPr/>
          </p:nvSpPr>
          <p:spPr>
            <a:xfrm>
              <a:off x="402975" y="3186425"/>
              <a:ext cx="166000" cy="57350"/>
            </a:xfrm>
            <a:custGeom>
              <a:rect b="b" l="l" r="r" t="t"/>
              <a:pathLst>
                <a:path extrusionOk="0" h="2294" w="6640">
                  <a:moveTo>
                    <a:pt x="6640" y="0"/>
                  </a:moveTo>
                  <a:lnTo>
                    <a:pt x="1" y="1539"/>
                  </a:lnTo>
                  <a:lnTo>
                    <a:pt x="1" y="2294"/>
                  </a:lnTo>
                  <a:lnTo>
                    <a:pt x="6640" y="2294"/>
                  </a:lnTo>
                  <a:lnTo>
                    <a:pt x="664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6"/>
            <p:cNvSpPr/>
            <p:nvPr/>
          </p:nvSpPr>
          <p:spPr>
            <a:xfrm>
              <a:off x="495025" y="2998575"/>
              <a:ext cx="92825" cy="227100"/>
            </a:xfrm>
            <a:custGeom>
              <a:rect b="b" l="l" r="r" t="t"/>
              <a:pathLst>
                <a:path extrusionOk="0" h="9084" w="3713">
                  <a:moveTo>
                    <a:pt x="2928" y="0"/>
                  </a:moveTo>
                  <a:lnTo>
                    <a:pt x="1" y="4436"/>
                  </a:lnTo>
                  <a:lnTo>
                    <a:pt x="2928" y="9083"/>
                  </a:lnTo>
                  <a:lnTo>
                    <a:pt x="3712" y="9083"/>
                  </a:lnTo>
                  <a:lnTo>
                    <a:pt x="3712" y="664"/>
                  </a:lnTo>
                  <a:cubicBezTo>
                    <a:pt x="3712" y="604"/>
                    <a:pt x="3682" y="543"/>
                    <a:pt x="3622" y="513"/>
                  </a:cubicBezTo>
                  <a:lnTo>
                    <a:pt x="2928"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6"/>
            <p:cNvSpPr/>
            <p:nvPr/>
          </p:nvSpPr>
          <p:spPr>
            <a:xfrm>
              <a:off x="402975" y="2945200"/>
              <a:ext cx="166000" cy="280475"/>
            </a:xfrm>
            <a:custGeom>
              <a:rect b="b" l="l" r="r" t="t"/>
              <a:pathLst>
                <a:path extrusionOk="0" h="11219" w="6640">
                  <a:moveTo>
                    <a:pt x="3698" y="0"/>
                  </a:moveTo>
                  <a:cubicBezTo>
                    <a:pt x="3660" y="0"/>
                    <a:pt x="3622" y="8"/>
                    <a:pt x="3592" y="23"/>
                  </a:cubicBezTo>
                  <a:lnTo>
                    <a:pt x="61" y="2648"/>
                  </a:lnTo>
                  <a:cubicBezTo>
                    <a:pt x="31" y="2678"/>
                    <a:pt x="1" y="2739"/>
                    <a:pt x="1" y="2799"/>
                  </a:cubicBezTo>
                  <a:lnTo>
                    <a:pt x="1" y="11218"/>
                  </a:lnTo>
                  <a:lnTo>
                    <a:pt x="755" y="11218"/>
                  </a:lnTo>
                  <a:lnTo>
                    <a:pt x="6640" y="5183"/>
                  </a:lnTo>
                  <a:lnTo>
                    <a:pt x="6640" y="2135"/>
                  </a:lnTo>
                  <a:lnTo>
                    <a:pt x="3803" y="23"/>
                  </a:lnTo>
                  <a:cubicBezTo>
                    <a:pt x="3773" y="8"/>
                    <a:pt x="3735" y="0"/>
                    <a:pt x="369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6"/>
            <p:cNvSpPr/>
            <p:nvPr/>
          </p:nvSpPr>
          <p:spPr>
            <a:xfrm>
              <a:off x="495775" y="3109475"/>
              <a:ext cx="73200" cy="116200"/>
            </a:xfrm>
            <a:custGeom>
              <a:rect b="b" l="l" r="r" t="t"/>
              <a:pathLst>
                <a:path extrusionOk="0" h="4648" w="2928">
                  <a:moveTo>
                    <a:pt x="1" y="0"/>
                  </a:moveTo>
                  <a:lnTo>
                    <a:pt x="2143" y="4647"/>
                  </a:lnTo>
                  <a:lnTo>
                    <a:pt x="2928" y="4647"/>
                  </a:lnTo>
                  <a:lnTo>
                    <a:pt x="2928" y="1539"/>
                  </a:lnTo>
                  <a:lnTo>
                    <a:pt x="1"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6"/>
            <p:cNvSpPr/>
            <p:nvPr/>
          </p:nvSpPr>
          <p:spPr>
            <a:xfrm>
              <a:off x="421850" y="3110225"/>
              <a:ext cx="126775" cy="115450"/>
            </a:xfrm>
            <a:custGeom>
              <a:rect b="b" l="l" r="r" t="t"/>
              <a:pathLst>
                <a:path extrusionOk="0" h="4618" w="5071">
                  <a:moveTo>
                    <a:pt x="5070" y="0"/>
                  </a:moveTo>
                  <a:lnTo>
                    <a:pt x="0" y="1509"/>
                  </a:lnTo>
                  <a:lnTo>
                    <a:pt x="0" y="4617"/>
                  </a:lnTo>
                  <a:lnTo>
                    <a:pt x="2324" y="4617"/>
                  </a:lnTo>
                  <a:lnTo>
                    <a:pt x="2928" y="3863"/>
                  </a:lnTo>
                  <a:lnTo>
                    <a:pt x="3531" y="4617"/>
                  </a:lnTo>
                  <a:lnTo>
                    <a:pt x="5070" y="4617"/>
                  </a:lnTo>
                  <a:lnTo>
                    <a:pt x="5070" y="3863"/>
                  </a:lnTo>
                  <a:lnTo>
                    <a:pt x="4708" y="3259"/>
                  </a:lnTo>
                  <a:lnTo>
                    <a:pt x="5070" y="2686"/>
                  </a:lnTo>
                  <a:lnTo>
                    <a:pt x="507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6"/>
            <p:cNvSpPr/>
            <p:nvPr/>
          </p:nvSpPr>
          <p:spPr>
            <a:xfrm>
              <a:off x="441450" y="3168225"/>
              <a:ext cx="19650" cy="37825"/>
            </a:xfrm>
            <a:custGeom>
              <a:rect b="b" l="l" r="r" t="t"/>
              <a:pathLst>
                <a:path extrusionOk="0" h="1513" w="786">
                  <a:moveTo>
                    <a:pt x="377" y="1"/>
                  </a:moveTo>
                  <a:cubicBezTo>
                    <a:pt x="182" y="1"/>
                    <a:pt x="1" y="170"/>
                    <a:pt x="1" y="366"/>
                  </a:cubicBezTo>
                  <a:lnTo>
                    <a:pt x="31" y="366"/>
                  </a:lnTo>
                  <a:lnTo>
                    <a:pt x="31" y="1513"/>
                  </a:lnTo>
                  <a:lnTo>
                    <a:pt x="786" y="1513"/>
                  </a:lnTo>
                  <a:lnTo>
                    <a:pt x="786" y="396"/>
                  </a:lnTo>
                  <a:cubicBezTo>
                    <a:pt x="786" y="185"/>
                    <a:pt x="635" y="4"/>
                    <a:pt x="423" y="4"/>
                  </a:cubicBezTo>
                  <a:cubicBezTo>
                    <a:pt x="408" y="2"/>
                    <a:pt x="392" y="1"/>
                    <a:pt x="37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6"/>
            <p:cNvSpPr/>
            <p:nvPr/>
          </p:nvSpPr>
          <p:spPr>
            <a:xfrm>
              <a:off x="529725" y="3168225"/>
              <a:ext cx="18900" cy="37825"/>
            </a:xfrm>
            <a:custGeom>
              <a:rect b="b" l="l" r="r" t="t"/>
              <a:pathLst>
                <a:path extrusionOk="0" h="1513" w="756">
                  <a:moveTo>
                    <a:pt x="385" y="1"/>
                  </a:moveTo>
                  <a:cubicBezTo>
                    <a:pt x="368" y="1"/>
                    <a:pt x="350" y="2"/>
                    <a:pt x="333" y="4"/>
                  </a:cubicBezTo>
                  <a:cubicBezTo>
                    <a:pt x="152" y="4"/>
                    <a:pt x="1" y="185"/>
                    <a:pt x="1" y="396"/>
                  </a:cubicBezTo>
                  <a:lnTo>
                    <a:pt x="1" y="1513"/>
                  </a:lnTo>
                  <a:lnTo>
                    <a:pt x="755" y="1513"/>
                  </a:lnTo>
                  <a:lnTo>
                    <a:pt x="755" y="366"/>
                  </a:lnTo>
                  <a:cubicBezTo>
                    <a:pt x="755" y="170"/>
                    <a:pt x="600" y="1"/>
                    <a:pt x="38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6"/>
            <p:cNvSpPr/>
            <p:nvPr/>
          </p:nvSpPr>
          <p:spPr>
            <a:xfrm>
              <a:off x="495775" y="3001575"/>
              <a:ext cx="73200" cy="146400"/>
            </a:xfrm>
            <a:custGeom>
              <a:rect b="b" l="l" r="r" t="t"/>
              <a:pathLst>
                <a:path extrusionOk="0" h="5856" w="2928">
                  <a:moveTo>
                    <a:pt x="1" y="1"/>
                  </a:moveTo>
                  <a:lnTo>
                    <a:pt x="2143" y="5855"/>
                  </a:lnTo>
                  <a:lnTo>
                    <a:pt x="2928" y="5855"/>
                  </a:lnTo>
                  <a:lnTo>
                    <a:pt x="2928" y="2928"/>
                  </a:lnTo>
                  <a:cubicBezTo>
                    <a:pt x="2928" y="1298"/>
                    <a:pt x="1600" y="1"/>
                    <a:pt x="1"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6"/>
            <p:cNvSpPr/>
            <p:nvPr/>
          </p:nvSpPr>
          <p:spPr>
            <a:xfrm>
              <a:off x="421850" y="3001575"/>
              <a:ext cx="126775" cy="146400"/>
            </a:xfrm>
            <a:custGeom>
              <a:rect b="b" l="l" r="r" t="t"/>
              <a:pathLst>
                <a:path extrusionOk="0" h="5856" w="5071">
                  <a:moveTo>
                    <a:pt x="2928" y="1"/>
                  </a:moveTo>
                  <a:cubicBezTo>
                    <a:pt x="1298" y="1"/>
                    <a:pt x="0" y="1329"/>
                    <a:pt x="0" y="2928"/>
                  </a:cubicBezTo>
                  <a:lnTo>
                    <a:pt x="0" y="5855"/>
                  </a:lnTo>
                  <a:lnTo>
                    <a:pt x="5070" y="5855"/>
                  </a:lnTo>
                  <a:lnTo>
                    <a:pt x="5070" y="2928"/>
                  </a:lnTo>
                  <a:cubicBezTo>
                    <a:pt x="5070" y="1329"/>
                    <a:pt x="4104" y="1"/>
                    <a:pt x="29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6"/>
            <p:cNvSpPr/>
            <p:nvPr/>
          </p:nvSpPr>
          <p:spPr>
            <a:xfrm>
              <a:off x="423350" y="3021200"/>
              <a:ext cx="126025" cy="107950"/>
            </a:xfrm>
            <a:custGeom>
              <a:rect b="b" l="l" r="r" t="t"/>
              <a:pathLst>
                <a:path extrusionOk="0" h="4318" w="5041">
                  <a:moveTo>
                    <a:pt x="2868" y="0"/>
                  </a:moveTo>
                  <a:cubicBezTo>
                    <a:pt x="966" y="0"/>
                    <a:pt x="1" y="2324"/>
                    <a:pt x="1359" y="3682"/>
                  </a:cubicBezTo>
                  <a:cubicBezTo>
                    <a:pt x="1798" y="4121"/>
                    <a:pt x="2338" y="4317"/>
                    <a:pt x="2868" y="4317"/>
                  </a:cubicBezTo>
                  <a:cubicBezTo>
                    <a:pt x="3977" y="4317"/>
                    <a:pt x="5040" y="3459"/>
                    <a:pt x="5040" y="2173"/>
                  </a:cubicBezTo>
                  <a:cubicBezTo>
                    <a:pt x="5040" y="966"/>
                    <a:pt x="4075" y="0"/>
                    <a:pt x="2868"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6"/>
            <p:cNvSpPr/>
            <p:nvPr/>
          </p:nvSpPr>
          <p:spPr>
            <a:xfrm>
              <a:off x="466350" y="3040825"/>
              <a:ext cx="58875" cy="68675"/>
            </a:xfrm>
            <a:custGeom>
              <a:rect b="b" l="l" r="r" t="t"/>
              <a:pathLst>
                <a:path extrusionOk="0" h="2747" w="2355">
                  <a:moveTo>
                    <a:pt x="1178" y="0"/>
                  </a:moveTo>
                  <a:lnTo>
                    <a:pt x="785" y="694"/>
                  </a:lnTo>
                  <a:lnTo>
                    <a:pt x="1" y="694"/>
                  </a:lnTo>
                  <a:lnTo>
                    <a:pt x="393" y="1358"/>
                  </a:lnTo>
                  <a:lnTo>
                    <a:pt x="1" y="2052"/>
                  </a:lnTo>
                  <a:lnTo>
                    <a:pt x="785" y="2052"/>
                  </a:lnTo>
                  <a:lnTo>
                    <a:pt x="1178" y="2746"/>
                  </a:lnTo>
                  <a:lnTo>
                    <a:pt x="1540" y="2052"/>
                  </a:lnTo>
                  <a:lnTo>
                    <a:pt x="2355" y="2052"/>
                  </a:lnTo>
                  <a:lnTo>
                    <a:pt x="1932" y="1358"/>
                  </a:lnTo>
                  <a:lnTo>
                    <a:pt x="2324" y="694"/>
                  </a:lnTo>
                  <a:lnTo>
                    <a:pt x="1540" y="694"/>
                  </a:lnTo>
                  <a:lnTo>
                    <a:pt x="1178"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6"/>
            <p:cNvSpPr/>
            <p:nvPr/>
          </p:nvSpPr>
          <p:spPr>
            <a:xfrm>
              <a:off x="479925" y="3166800"/>
              <a:ext cx="30225" cy="58875"/>
            </a:xfrm>
            <a:custGeom>
              <a:rect b="b" l="l" r="r" t="t"/>
              <a:pathLst>
                <a:path extrusionOk="0" h="2355" w="1209">
                  <a:moveTo>
                    <a:pt x="1" y="1"/>
                  </a:moveTo>
                  <a:lnTo>
                    <a:pt x="1" y="2354"/>
                  </a:lnTo>
                  <a:lnTo>
                    <a:pt x="1208" y="2354"/>
                  </a:lnTo>
                  <a:lnTo>
                    <a:pt x="1208"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36"/>
          <p:cNvGrpSpPr/>
          <p:nvPr/>
        </p:nvGrpSpPr>
        <p:grpSpPr>
          <a:xfrm>
            <a:off x="1698401" y="1954649"/>
            <a:ext cx="379593" cy="389638"/>
            <a:chOff x="4728875" y="2945000"/>
            <a:chExt cx="319900" cy="319900"/>
          </a:xfrm>
        </p:grpSpPr>
        <p:sp>
          <p:nvSpPr>
            <p:cNvPr id="969" name="Google Shape;969;p36"/>
            <p:cNvSpPr/>
            <p:nvPr/>
          </p:nvSpPr>
          <p:spPr>
            <a:xfrm>
              <a:off x="4728875" y="3011400"/>
              <a:ext cx="319150" cy="248225"/>
            </a:xfrm>
            <a:custGeom>
              <a:rect b="b" l="l" r="r" t="t"/>
              <a:pathLst>
                <a:path extrusionOk="0" h="9929" w="12766">
                  <a:moveTo>
                    <a:pt x="2595" y="0"/>
                  </a:moveTo>
                  <a:lnTo>
                    <a:pt x="453" y="5794"/>
                  </a:lnTo>
                  <a:cubicBezTo>
                    <a:pt x="151" y="6639"/>
                    <a:pt x="0" y="7514"/>
                    <a:pt x="0" y="8420"/>
                  </a:cubicBezTo>
                  <a:lnTo>
                    <a:pt x="0" y="9928"/>
                  </a:lnTo>
                  <a:lnTo>
                    <a:pt x="6398" y="8570"/>
                  </a:lnTo>
                  <a:lnTo>
                    <a:pt x="12765" y="9928"/>
                  </a:lnTo>
                  <a:lnTo>
                    <a:pt x="12765" y="8420"/>
                  </a:lnTo>
                  <a:cubicBezTo>
                    <a:pt x="12765" y="7514"/>
                    <a:pt x="12614" y="6639"/>
                    <a:pt x="12312" y="5794"/>
                  </a:cubicBezTo>
                  <a:lnTo>
                    <a:pt x="10200"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6"/>
            <p:cNvSpPr/>
            <p:nvPr/>
          </p:nvSpPr>
          <p:spPr>
            <a:xfrm>
              <a:off x="4807325" y="3137375"/>
              <a:ext cx="164500" cy="106400"/>
            </a:xfrm>
            <a:custGeom>
              <a:rect b="b" l="l" r="r" t="t"/>
              <a:pathLst>
                <a:path extrusionOk="0" h="4256" w="6580">
                  <a:moveTo>
                    <a:pt x="1" y="1"/>
                  </a:moveTo>
                  <a:lnTo>
                    <a:pt x="1" y="4256"/>
                  </a:lnTo>
                  <a:lnTo>
                    <a:pt x="6579" y="4256"/>
                  </a:lnTo>
                  <a:lnTo>
                    <a:pt x="6579"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6"/>
            <p:cNvSpPr/>
            <p:nvPr/>
          </p:nvSpPr>
          <p:spPr>
            <a:xfrm>
              <a:off x="4932550" y="3205275"/>
              <a:ext cx="97350" cy="59625"/>
            </a:xfrm>
            <a:custGeom>
              <a:rect b="b" l="l" r="r" t="t"/>
              <a:pathLst>
                <a:path extrusionOk="0" h="2385" w="3894">
                  <a:moveTo>
                    <a:pt x="786" y="1"/>
                  </a:moveTo>
                  <a:lnTo>
                    <a:pt x="1" y="1208"/>
                  </a:lnTo>
                  <a:lnTo>
                    <a:pt x="786" y="2385"/>
                  </a:lnTo>
                  <a:lnTo>
                    <a:pt x="3894" y="2385"/>
                  </a:lnTo>
                  <a:lnTo>
                    <a:pt x="1540" y="31"/>
                  </a:lnTo>
                  <a:lnTo>
                    <a:pt x="786"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6"/>
            <p:cNvSpPr/>
            <p:nvPr/>
          </p:nvSpPr>
          <p:spPr>
            <a:xfrm>
              <a:off x="4971025" y="3206025"/>
              <a:ext cx="77750" cy="58875"/>
            </a:xfrm>
            <a:custGeom>
              <a:rect b="b" l="l" r="r" t="t"/>
              <a:pathLst>
                <a:path extrusionOk="0" h="2355" w="3110">
                  <a:moveTo>
                    <a:pt x="1" y="1"/>
                  </a:moveTo>
                  <a:lnTo>
                    <a:pt x="2355" y="2355"/>
                  </a:lnTo>
                  <a:lnTo>
                    <a:pt x="2898" y="2355"/>
                  </a:lnTo>
                  <a:cubicBezTo>
                    <a:pt x="3019" y="2355"/>
                    <a:pt x="3109" y="2264"/>
                    <a:pt x="3109" y="2143"/>
                  </a:cubicBezTo>
                  <a:cubicBezTo>
                    <a:pt x="2989" y="936"/>
                    <a:pt x="1962" y="1"/>
                    <a:pt x="75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6"/>
            <p:cNvSpPr/>
            <p:nvPr/>
          </p:nvSpPr>
          <p:spPr>
            <a:xfrm>
              <a:off x="4971025" y="3206025"/>
              <a:ext cx="59625" cy="58875"/>
            </a:xfrm>
            <a:custGeom>
              <a:rect b="b" l="l" r="r" t="t"/>
              <a:pathLst>
                <a:path extrusionOk="0" h="2355" w="2385">
                  <a:moveTo>
                    <a:pt x="54" y="0"/>
                  </a:moveTo>
                  <a:cubicBezTo>
                    <a:pt x="36" y="0"/>
                    <a:pt x="19" y="0"/>
                    <a:pt x="1" y="1"/>
                  </a:cubicBezTo>
                  <a:cubicBezTo>
                    <a:pt x="1" y="1298"/>
                    <a:pt x="1057" y="2355"/>
                    <a:pt x="2385" y="2355"/>
                  </a:cubicBezTo>
                  <a:cubicBezTo>
                    <a:pt x="2385" y="1075"/>
                    <a:pt x="1328" y="0"/>
                    <a:pt x="54"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6"/>
            <p:cNvSpPr/>
            <p:nvPr/>
          </p:nvSpPr>
          <p:spPr>
            <a:xfrm>
              <a:off x="4747725" y="3205275"/>
              <a:ext cx="98100" cy="59625"/>
            </a:xfrm>
            <a:custGeom>
              <a:rect b="b" l="l" r="r" t="t"/>
              <a:pathLst>
                <a:path extrusionOk="0" h="2385" w="3924">
                  <a:moveTo>
                    <a:pt x="2385" y="1"/>
                  </a:moveTo>
                  <a:lnTo>
                    <a:pt x="1" y="2385"/>
                  </a:lnTo>
                  <a:lnTo>
                    <a:pt x="3169" y="2385"/>
                  </a:lnTo>
                  <a:lnTo>
                    <a:pt x="3924" y="1208"/>
                  </a:lnTo>
                  <a:lnTo>
                    <a:pt x="3139"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6"/>
            <p:cNvSpPr/>
            <p:nvPr/>
          </p:nvSpPr>
          <p:spPr>
            <a:xfrm>
              <a:off x="4729625" y="3206025"/>
              <a:ext cx="77725" cy="58875"/>
            </a:xfrm>
            <a:custGeom>
              <a:rect b="b" l="l" r="r" t="t"/>
              <a:pathLst>
                <a:path extrusionOk="0" h="2355" w="3109">
                  <a:moveTo>
                    <a:pt x="2354" y="1"/>
                  </a:moveTo>
                  <a:cubicBezTo>
                    <a:pt x="1147" y="1"/>
                    <a:pt x="121" y="936"/>
                    <a:pt x="0" y="2143"/>
                  </a:cubicBezTo>
                  <a:cubicBezTo>
                    <a:pt x="0" y="2264"/>
                    <a:pt x="91" y="2355"/>
                    <a:pt x="181" y="2355"/>
                  </a:cubicBezTo>
                  <a:lnTo>
                    <a:pt x="725" y="2355"/>
                  </a:lnTo>
                  <a:cubicBezTo>
                    <a:pt x="2052" y="2355"/>
                    <a:pt x="3109" y="1298"/>
                    <a:pt x="3109"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6"/>
            <p:cNvSpPr/>
            <p:nvPr/>
          </p:nvSpPr>
          <p:spPr>
            <a:xfrm>
              <a:off x="4913700" y="3225650"/>
              <a:ext cx="37750" cy="38500"/>
            </a:xfrm>
            <a:custGeom>
              <a:rect b="b" l="l" r="r" t="t"/>
              <a:pathLst>
                <a:path extrusionOk="0" h="1540" w="1510">
                  <a:moveTo>
                    <a:pt x="1" y="0"/>
                  </a:moveTo>
                  <a:lnTo>
                    <a:pt x="755" y="1539"/>
                  </a:lnTo>
                  <a:lnTo>
                    <a:pt x="1509" y="1539"/>
                  </a:lnTo>
                  <a:lnTo>
                    <a:pt x="1509" y="785"/>
                  </a:lnTo>
                  <a:lnTo>
                    <a:pt x="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6"/>
            <p:cNvSpPr/>
            <p:nvPr/>
          </p:nvSpPr>
          <p:spPr>
            <a:xfrm>
              <a:off x="4826175" y="3216600"/>
              <a:ext cx="106400" cy="48300"/>
            </a:xfrm>
            <a:custGeom>
              <a:rect b="b" l="l" r="r" t="t"/>
              <a:pathLst>
                <a:path extrusionOk="0" h="1932" w="4256">
                  <a:moveTo>
                    <a:pt x="4256" y="0"/>
                  </a:moveTo>
                  <a:lnTo>
                    <a:pt x="1" y="1177"/>
                  </a:lnTo>
                  <a:lnTo>
                    <a:pt x="1" y="1932"/>
                  </a:lnTo>
                  <a:lnTo>
                    <a:pt x="4256" y="1932"/>
                  </a:lnTo>
                  <a:lnTo>
                    <a:pt x="4256"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6"/>
            <p:cNvSpPr/>
            <p:nvPr/>
          </p:nvSpPr>
          <p:spPr>
            <a:xfrm>
              <a:off x="4894075" y="3207550"/>
              <a:ext cx="57375" cy="38500"/>
            </a:xfrm>
            <a:custGeom>
              <a:rect b="b" l="l" r="r" t="t"/>
              <a:pathLst>
                <a:path extrusionOk="0" h="1540" w="2295">
                  <a:moveTo>
                    <a:pt x="1" y="0"/>
                  </a:moveTo>
                  <a:lnTo>
                    <a:pt x="1540" y="1539"/>
                  </a:lnTo>
                  <a:lnTo>
                    <a:pt x="2294" y="1539"/>
                  </a:lnTo>
                  <a:lnTo>
                    <a:pt x="2294"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6"/>
            <p:cNvSpPr/>
            <p:nvPr/>
          </p:nvSpPr>
          <p:spPr>
            <a:xfrm>
              <a:off x="4825425" y="3207550"/>
              <a:ext cx="107150" cy="38500"/>
            </a:xfrm>
            <a:custGeom>
              <a:rect b="b" l="l" r="r" t="t"/>
              <a:pathLst>
                <a:path extrusionOk="0" h="1540" w="4286">
                  <a:moveTo>
                    <a:pt x="1" y="0"/>
                  </a:moveTo>
                  <a:lnTo>
                    <a:pt x="1" y="1539"/>
                  </a:lnTo>
                  <a:lnTo>
                    <a:pt x="4286" y="1539"/>
                  </a:lnTo>
                  <a:lnTo>
                    <a:pt x="428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6"/>
            <p:cNvSpPr/>
            <p:nvPr/>
          </p:nvSpPr>
          <p:spPr>
            <a:xfrm>
              <a:off x="4913700" y="3206025"/>
              <a:ext cx="37750" cy="20400"/>
            </a:xfrm>
            <a:custGeom>
              <a:rect b="b" l="l" r="r" t="t"/>
              <a:pathLst>
                <a:path extrusionOk="0" h="816" w="1510">
                  <a:moveTo>
                    <a:pt x="755" y="1"/>
                  </a:moveTo>
                  <a:lnTo>
                    <a:pt x="1" y="393"/>
                  </a:lnTo>
                  <a:lnTo>
                    <a:pt x="755" y="816"/>
                  </a:lnTo>
                  <a:cubicBezTo>
                    <a:pt x="1147" y="816"/>
                    <a:pt x="1509" y="453"/>
                    <a:pt x="1509" y="31"/>
                  </a:cubicBezTo>
                  <a:lnTo>
                    <a:pt x="1509"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6"/>
            <p:cNvSpPr/>
            <p:nvPr/>
          </p:nvSpPr>
          <p:spPr>
            <a:xfrm>
              <a:off x="4826175" y="3206025"/>
              <a:ext cx="106400" cy="20400"/>
            </a:xfrm>
            <a:custGeom>
              <a:rect b="b" l="l" r="r" t="t"/>
              <a:pathLst>
                <a:path extrusionOk="0" h="816" w="4256">
                  <a:moveTo>
                    <a:pt x="1" y="1"/>
                  </a:moveTo>
                  <a:lnTo>
                    <a:pt x="1" y="61"/>
                  </a:lnTo>
                  <a:cubicBezTo>
                    <a:pt x="1" y="484"/>
                    <a:pt x="333" y="816"/>
                    <a:pt x="755" y="816"/>
                  </a:cubicBezTo>
                  <a:lnTo>
                    <a:pt x="4256" y="816"/>
                  </a:lnTo>
                  <a:lnTo>
                    <a:pt x="4256"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6"/>
            <p:cNvSpPr/>
            <p:nvPr/>
          </p:nvSpPr>
          <p:spPr>
            <a:xfrm>
              <a:off x="4889550" y="2945000"/>
              <a:ext cx="101125" cy="160725"/>
            </a:xfrm>
            <a:custGeom>
              <a:rect b="b" l="l" r="r" t="t"/>
              <a:pathLst>
                <a:path extrusionOk="0" h="6429" w="4045">
                  <a:moveTo>
                    <a:pt x="1" y="1"/>
                  </a:moveTo>
                  <a:lnTo>
                    <a:pt x="3260" y="6428"/>
                  </a:lnTo>
                  <a:lnTo>
                    <a:pt x="4045" y="5976"/>
                  </a:lnTo>
                  <a:lnTo>
                    <a:pt x="4045" y="4044"/>
                  </a:lnTo>
                  <a:cubicBezTo>
                    <a:pt x="4045" y="1811"/>
                    <a:pt x="2234" y="1"/>
                    <a:pt x="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6"/>
            <p:cNvSpPr/>
            <p:nvPr/>
          </p:nvSpPr>
          <p:spPr>
            <a:xfrm>
              <a:off x="4786950" y="2945000"/>
              <a:ext cx="184100" cy="207500"/>
            </a:xfrm>
            <a:custGeom>
              <a:rect b="b" l="l" r="r" t="t"/>
              <a:pathLst>
                <a:path extrusionOk="0" h="8300" w="7364">
                  <a:moveTo>
                    <a:pt x="4075" y="1"/>
                  </a:moveTo>
                  <a:cubicBezTo>
                    <a:pt x="1842" y="1"/>
                    <a:pt x="1" y="1811"/>
                    <a:pt x="31" y="4044"/>
                  </a:cubicBezTo>
                  <a:lnTo>
                    <a:pt x="31" y="5976"/>
                  </a:lnTo>
                  <a:lnTo>
                    <a:pt x="4075" y="8299"/>
                  </a:lnTo>
                  <a:lnTo>
                    <a:pt x="7364" y="6398"/>
                  </a:lnTo>
                  <a:lnTo>
                    <a:pt x="7364" y="4044"/>
                  </a:lnTo>
                  <a:cubicBezTo>
                    <a:pt x="7364" y="1811"/>
                    <a:pt x="5885" y="1"/>
                    <a:pt x="4075"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6"/>
            <p:cNvSpPr/>
            <p:nvPr/>
          </p:nvSpPr>
          <p:spPr>
            <a:xfrm>
              <a:off x="4797525" y="2991000"/>
              <a:ext cx="184100" cy="195450"/>
            </a:xfrm>
            <a:custGeom>
              <a:rect b="b" l="l" r="r" t="t"/>
              <a:pathLst>
                <a:path extrusionOk="0" h="7818" w="7364">
                  <a:moveTo>
                    <a:pt x="3658" y="1"/>
                  </a:moveTo>
                  <a:cubicBezTo>
                    <a:pt x="1812" y="1"/>
                    <a:pt x="333" y="1528"/>
                    <a:pt x="393" y="3381"/>
                  </a:cubicBezTo>
                  <a:lnTo>
                    <a:pt x="393" y="4136"/>
                  </a:lnTo>
                  <a:lnTo>
                    <a:pt x="0" y="7697"/>
                  </a:lnTo>
                  <a:cubicBezTo>
                    <a:pt x="121" y="7757"/>
                    <a:pt x="242" y="7787"/>
                    <a:pt x="393" y="7817"/>
                  </a:cubicBezTo>
                  <a:cubicBezTo>
                    <a:pt x="815" y="7817"/>
                    <a:pt x="1147" y="7455"/>
                    <a:pt x="1147" y="7063"/>
                  </a:cubicBezTo>
                  <a:lnTo>
                    <a:pt x="1147" y="5494"/>
                  </a:lnTo>
                  <a:lnTo>
                    <a:pt x="6156" y="5494"/>
                  </a:lnTo>
                  <a:lnTo>
                    <a:pt x="6156" y="7063"/>
                  </a:lnTo>
                  <a:cubicBezTo>
                    <a:pt x="6187" y="7485"/>
                    <a:pt x="6549" y="7817"/>
                    <a:pt x="6971" y="7817"/>
                  </a:cubicBezTo>
                  <a:cubicBezTo>
                    <a:pt x="7092" y="7787"/>
                    <a:pt x="7243" y="7757"/>
                    <a:pt x="7363" y="7697"/>
                  </a:cubicBezTo>
                  <a:lnTo>
                    <a:pt x="6971" y="4136"/>
                  </a:lnTo>
                  <a:lnTo>
                    <a:pt x="6971" y="3411"/>
                  </a:lnTo>
                  <a:cubicBezTo>
                    <a:pt x="7032" y="1540"/>
                    <a:pt x="5553" y="1"/>
                    <a:pt x="3712" y="1"/>
                  </a:cubicBezTo>
                  <a:cubicBezTo>
                    <a:pt x="3694" y="1"/>
                    <a:pt x="3676" y="1"/>
                    <a:pt x="3658"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6"/>
            <p:cNvSpPr/>
            <p:nvPr/>
          </p:nvSpPr>
          <p:spPr>
            <a:xfrm>
              <a:off x="4783175" y="3095125"/>
              <a:ext cx="27950" cy="89050"/>
            </a:xfrm>
            <a:custGeom>
              <a:rect b="b" l="l" r="r" t="t"/>
              <a:pathLst>
                <a:path extrusionOk="0" h="3562" w="1118">
                  <a:moveTo>
                    <a:pt x="182" y="1"/>
                  </a:moveTo>
                  <a:lnTo>
                    <a:pt x="182" y="2898"/>
                  </a:lnTo>
                  <a:cubicBezTo>
                    <a:pt x="1" y="3169"/>
                    <a:pt x="212" y="3562"/>
                    <a:pt x="544" y="3562"/>
                  </a:cubicBezTo>
                  <a:cubicBezTo>
                    <a:pt x="906" y="3562"/>
                    <a:pt x="1117" y="3169"/>
                    <a:pt x="936" y="2898"/>
                  </a:cubicBezTo>
                  <a:lnTo>
                    <a:pt x="936"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6"/>
            <p:cNvSpPr/>
            <p:nvPr/>
          </p:nvSpPr>
          <p:spPr>
            <a:xfrm>
              <a:off x="4967275" y="3095125"/>
              <a:ext cx="27925" cy="89050"/>
            </a:xfrm>
            <a:custGeom>
              <a:rect b="b" l="l" r="r" t="t"/>
              <a:pathLst>
                <a:path extrusionOk="0" h="3562" w="1117">
                  <a:moveTo>
                    <a:pt x="151" y="1"/>
                  </a:moveTo>
                  <a:lnTo>
                    <a:pt x="151" y="2898"/>
                  </a:lnTo>
                  <a:cubicBezTo>
                    <a:pt x="0" y="3169"/>
                    <a:pt x="211" y="3562"/>
                    <a:pt x="543" y="3562"/>
                  </a:cubicBezTo>
                  <a:cubicBezTo>
                    <a:pt x="905" y="3562"/>
                    <a:pt x="1117" y="3169"/>
                    <a:pt x="936" y="2898"/>
                  </a:cubicBezTo>
                  <a:lnTo>
                    <a:pt x="936"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6"/>
            <p:cNvSpPr/>
            <p:nvPr/>
          </p:nvSpPr>
          <p:spPr>
            <a:xfrm>
              <a:off x="4786950" y="3074775"/>
              <a:ext cx="18900" cy="38500"/>
            </a:xfrm>
            <a:custGeom>
              <a:rect b="b" l="l" r="r" t="t"/>
              <a:pathLst>
                <a:path extrusionOk="0" h="1540" w="756">
                  <a:moveTo>
                    <a:pt x="755" y="0"/>
                  </a:moveTo>
                  <a:cubicBezTo>
                    <a:pt x="333" y="0"/>
                    <a:pt x="1" y="362"/>
                    <a:pt x="1" y="785"/>
                  </a:cubicBezTo>
                  <a:cubicBezTo>
                    <a:pt x="31" y="1207"/>
                    <a:pt x="363" y="1539"/>
                    <a:pt x="755" y="1539"/>
                  </a:cubicBezTo>
                  <a:lnTo>
                    <a:pt x="755"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6"/>
            <p:cNvSpPr/>
            <p:nvPr/>
          </p:nvSpPr>
          <p:spPr>
            <a:xfrm>
              <a:off x="4971800" y="3074775"/>
              <a:ext cx="18875" cy="38500"/>
            </a:xfrm>
            <a:custGeom>
              <a:rect b="b" l="l" r="r" t="t"/>
              <a:pathLst>
                <a:path extrusionOk="0" h="1540" w="755">
                  <a:moveTo>
                    <a:pt x="0" y="0"/>
                  </a:moveTo>
                  <a:lnTo>
                    <a:pt x="0" y="1539"/>
                  </a:lnTo>
                  <a:cubicBezTo>
                    <a:pt x="423" y="1539"/>
                    <a:pt x="755" y="1207"/>
                    <a:pt x="755" y="785"/>
                  </a:cubicBezTo>
                  <a:cubicBezTo>
                    <a:pt x="755" y="362"/>
                    <a:pt x="423" y="0"/>
                    <a:pt x="0"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6"/>
            <p:cNvSpPr/>
            <p:nvPr/>
          </p:nvSpPr>
          <p:spPr>
            <a:xfrm>
              <a:off x="4826175" y="3012075"/>
              <a:ext cx="126025" cy="173800"/>
            </a:xfrm>
            <a:custGeom>
              <a:rect b="b" l="l" r="r" t="t"/>
              <a:pathLst>
                <a:path extrusionOk="0" h="6952" w="5041">
                  <a:moveTo>
                    <a:pt x="2489" y="0"/>
                  </a:moveTo>
                  <a:cubicBezTo>
                    <a:pt x="2295" y="0"/>
                    <a:pt x="2113" y="172"/>
                    <a:pt x="2113" y="396"/>
                  </a:cubicBezTo>
                  <a:lnTo>
                    <a:pt x="2113" y="969"/>
                  </a:lnTo>
                  <a:cubicBezTo>
                    <a:pt x="2144" y="1391"/>
                    <a:pt x="1781" y="1754"/>
                    <a:pt x="1359" y="1754"/>
                  </a:cubicBezTo>
                  <a:lnTo>
                    <a:pt x="574" y="1754"/>
                  </a:lnTo>
                  <a:cubicBezTo>
                    <a:pt x="559" y="1752"/>
                    <a:pt x="544" y="1751"/>
                    <a:pt x="528" y="1751"/>
                  </a:cubicBezTo>
                  <a:cubicBezTo>
                    <a:pt x="246" y="1751"/>
                    <a:pt x="1" y="2012"/>
                    <a:pt x="1" y="2327"/>
                  </a:cubicBezTo>
                  <a:lnTo>
                    <a:pt x="1" y="5797"/>
                  </a:lnTo>
                  <a:cubicBezTo>
                    <a:pt x="665" y="6567"/>
                    <a:pt x="1593" y="6952"/>
                    <a:pt x="2521" y="6952"/>
                  </a:cubicBezTo>
                  <a:cubicBezTo>
                    <a:pt x="3449" y="6952"/>
                    <a:pt x="4377" y="6567"/>
                    <a:pt x="5041" y="5797"/>
                  </a:cubicBezTo>
                  <a:lnTo>
                    <a:pt x="5041" y="2327"/>
                  </a:lnTo>
                  <a:cubicBezTo>
                    <a:pt x="5041" y="1995"/>
                    <a:pt x="4769" y="1754"/>
                    <a:pt x="4467" y="1754"/>
                  </a:cubicBezTo>
                  <a:lnTo>
                    <a:pt x="3652" y="1754"/>
                  </a:lnTo>
                  <a:cubicBezTo>
                    <a:pt x="3230" y="1754"/>
                    <a:pt x="2868" y="1391"/>
                    <a:pt x="2898" y="969"/>
                  </a:cubicBezTo>
                  <a:lnTo>
                    <a:pt x="2898" y="396"/>
                  </a:lnTo>
                  <a:cubicBezTo>
                    <a:pt x="2898" y="184"/>
                    <a:pt x="2747" y="33"/>
                    <a:pt x="2536" y="3"/>
                  </a:cubicBezTo>
                  <a:cubicBezTo>
                    <a:pt x="2520" y="1"/>
                    <a:pt x="2505" y="0"/>
                    <a:pt x="248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6"/>
            <p:cNvSpPr/>
            <p:nvPr/>
          </p:nvSpPr>
          <p:spPr>
            <a:xfrm>
              <a:off x="4842775" y="3075525"/>
              <a:ext cx="21925" cy="18800"/>
            </a:xfrm>
            <a:custGeom>
              <a:rect b="b" l="l" r="r" t="t"/>
              <a:pathLst>
                <a:path extrusionOk="0" h="752" w="877">
                  <a:moveTo>
                    <a:pt x="514" y="0"/>
                  </a:moveTo>
                  <a:cubicBezTo>
                    <a:pt x="182" y="0"/>
                    <a:pt x="1" y="392"/>
                    <a:pt x="242" y="634"/>
                  </a:cubicBezTo>
                  <a:cubicBezTo>
                    <a:pt x="323" y="714"/>
                    <a:pt x="420" y="751"/>
                    <a:pt x="514" y="751"/>
                  </a:cubicBezTo>
                  <a:cubicBezTo>
                    <a:pt x="702" y="751"/>
                    <a:pt x="876" y="604"/>
                    <a:pt x="876" y="362"/>
                  </a:cubicBezTo>
                  <a:cubicBezTo>
                    <a:pt x="876" y="151"/>
                    <a:pt x="725" y="0"/>
                    <a:pt x="514"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6"/>
            <p:cNvSpPr/>
            <p:nvPr/>
          </p:nvSpPr>
          <p:spPr>
            <a:xfrm>
              <a:off x="4910675" y="3075525"/>
              <a:ext cx="21900" cy="18800"/>
            </a:xfrm>
            <a:custGeom>
              <a:rect b="b" l="l" r="r" t="t"/>
              <a:pathLst>
                <a:path extrusionOk="0" h="752" w="876">
                  <a:moveTo>
                    <a:pt x="484" y="0"/>
                  </a:moveTo>
                  <a:cubicBezTo>
                    <a:pt x="152" y="0"/>
                    <a:pt x="1" y="392"/>
                    <a:pt x="212" y="634"/>
                  </a:cubicBezTo>
                  <a:cubicBezTo>
                    <a:pt x="293" y="714"/>
                    <a:pt x="393" y="751"/>
                    <a:pt x="491" y="751"/>
                  </a:cubicBezTo>
                  <a:cubicBezTo>
                    <a:pt x="688" y="751"/>
                    <a:pt x="876" y="604"/>
                    <a:pt x="876" y="362"/>
                  </a:cubicBezTo>
                  <a:cubicBezTo>
                    <a:pt x="876" y="151"/>
                    <a:pt x="695" y="0"/>
                    <a:pt x="484"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6"/>
            <p:cNvSpPr/>
            <p:nvPr/>
          </p:nvSpPr>
          <p:spPr>
            <a:xfrm>
              <a:off x="4888800" y="3113925"/>
              <a:ext cx="39150" cy="29525"/>
            </a:xfrm>
            <a:custGeom>
              <a:rect b="b" l="l" r="r" t="t"/>
              <a:pathLst>
                <a:path extrusionOk="0" h="1181" w="1566">
                  <a:moveTo>
                    <a:pt x="1158" y="1"/>
                  </a:moveTo>
                  <a:cubicBezTo>
                    <a:pt x="1145" y="1"/>
                    <a:pt x="1131" y="2"/>
                    <a:pt x="1117" y="3"/>
                  </a:cubicBezTo>
                  <a:lnTo>
                    <a:pt x="785" y="3"/>
                  </a:lnTo>
                  <a:lnTo>
                    <a:pt x="1" y="1180"/>
                  </a:lnTo>
                  <a:lnTo>
                    <a:pt x="1027" y="1180"/>
                  </a:lnTo>
                  <a:cubicBezTo>
                    <a:pt x="1238" y="999"/>
                    <a:pt x="1389" y="758"/>
                    <a:pt x="1479" y="516"/>
                  </a:cubicBezTo>
                  <a:cubicBezTo>
                    <a:pt x="1565" y="259"/>
                    <a:pt x="1407" y="1"/>
                    <a:pt x="1158"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6"/>
            <p:cNvSpPr/>
            <p:nvPr/>
          </p:nvSpPr>
          <p:spPr>
            <a:xfrm>
              <a:off x="4849725" y="3113925"/>
              <a:ext cx="58725" cy="28750"/>
            </a:xfrm>
            <a:custGeom>
              <a:rect b="b" l="l" r="r" t="t"/>
              <a:pathLst>
                <a:path extrusionOk="0" h="1150" w="2349">
                  <a:moveTo>
                    <a:pt x="436" y="1"/>
                  </a:moveTo>
                  <a:cubicBezTo>
                    <a:pt x="185" y="1"/>
                    <a:pt x="1" y="259"/>
                    <a:pt x="115" y="516"/>
                  </a:cubicBezTo>
                  <a:cubicBezTo>
                    <a:pt x="176" y="758"/>
                    <a:pt x="326" y="999"/>
                    <a:pt x="538" y="1150"/>
                  </a:cubicBezTo>
                  <a:lnTo>
                    <a:pt x="2197" y="909"/>
                  </a:lnTo>
                  <a:cubicBezTo>
                    <a:pt x="2288" y="607"/>
                    <a:pt x="2348" y="305"/>
                    <a:pt x="2318" y="3"/>
                  </a:cubicBezTo>
                  <a:lnTo>
                    <a:pt x="477" y="3"/>
                  </a:lnTo>
                  <a:cubicBezTo>
                    <a:pt x="463" y="2"/>
                    <a:pt x="450" y="1"/>
                    <a:pt x="436"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6"/>
            <p:cNvSpPr/>
            <p:nvPr/>
          </p:nvSpPr>
          <p:spPr>
            <a:xfrm>
              <a:off x="4888800" y="3136625"/>
              <a:ext cx="25675" cy="15875"/>
            </a:xfrm>
            <a:custGeom>
              <a:rect b="b" l="l" r="r" t="t"/>
              <a:pathLst>
                <a:path extrusionOk="0" h="635" w="1027">
                  <a:moveTo>
                    <a:pt x="634" y="1"/>
                  </a:moveTo>
                  <a:lnTo>
                    <a:pt x="1" y="634"/>
                  </a:lnTo>
                  <a:cubicBezTo>
                    <a:pt x="393" y="634"/>
                    <a:pt x="755" y="483"/>
                    <a:pt x="1027" y="242"/>
                  </a:cubicBezTo>
                  <a:lnTo>
                    <a:pt x="997" y="242"/>
                  </a:lnTo>
                  <a:cubicBezTo>
                    <a:pt x="906" y="151"/>
                    <a:pt x="785" y="61"/>
                    <a:pt x="634"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6"/>
            <p:cNvSpPr/>
            <p:nvPr/>
          </p:nvSpPr>
          <p:spPr>
            <a:xfrm>
              <a:off x="4863150" y="3132850"/>
              <a:ext cx="41525" cy="19650"/>
            </a:xfrm>
            <a:custGeom>
              <a:rect b="b" l="l" r="r" t="t"/>
              <a:pathLst>
                <a:path extrusionOk="0" h="786" w="1661">
                  <a:moveTo>
                    <a:pt x="1027" y="1"/>
                  </a:moveTo>
                  <a:lnTo>
                    <a:pt x="1027" y="31"/>
                  </a:lnTo>
                  <a:cubicBezTo>
                    <a:pt x="665" y="31"/>
                    <a:pt x="302" y="152"/>
                    <a:pt x="1" y="393"/>
                  </a:cubicBezTo>
                  <a:cubicBezTo>
                    <a:pt x="302" y="665"/>
                    <a:pt x="665" y="785"/>
                    <a:pt x="1027" y="785"/>
                  </a:cubicBezTo>
                  <a:cubicBezTo>
                    <a:pt x="1268" y="785"/>
                    <a:pt x="1510" y="514"/>
                    <a:pt x="1660" y="152"/>
                  </a:cubicBezTo>
                  <a:cubicBezTo>
                    <a:pt x="1449" y="61"/>
                    <a:pt x="1238" y="1"/>
                    <a:pt x="102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 name="Google Shape;996;p36"/>
          <p:cNvSpPr/>
          <p:nvPr/>
        </p:nvSpPr>
        <p:spPr>
          <a:xfrm>
            <a:off x="6006396" y="1647012"/>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6"/>
          <p:cNvSpPr/>
          <p:nvPr/>
        </p:nvSpPr>
        <p:spPr>
          <a:xfrm>
            <a:off x="3190291" y="1953243"/>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 name="Shape 1001"/>
        <p:cNvGrpSpPr/>
        <p:nvPr/>
      </p:nvGrpSpPr>
      <p:grpSpPr>
        <a:xfrm>
          <a:off x="0" y="0"/>
          <a:ext cx="0" cy="0"/>
          <a:chOff x="0" y="0"/>
          <a:chExt cx="0" cy="0"/>
        </a:xfrm>
      </p:grpSpPr>
      <p:sp>
        <p:nvSpPr>
          <p:cNvPr id="1002" name="Google Shape;1002;p37"/>
          <p:cNvSpPr txBox="1"/>
          <p:nvPr>
            <p:ph type="title"/>
          </p:nvPr>
        </p:nvSpPr>
        <p:spPr>
          <a:xfrm>
            <a:off x="772034" y="16828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greetings</a:t>
            </a:r>
            <a:endParaRPr/>
          </a:p>
        </p:txBody>
      </p:sp>
      <p:sp>
        <p:nvSpPr>
          <p:cNvPr id="1003" name="Google Shape;1003;p37"/>
          <p:cNvSpPr txBox="1"/>
          <p:nvPr>
            <p:ph idx="1" type="subTitle"/>
          </p:nvPr>
        </p:nvSpPr>
        <p:spPr>
          <a:xfrm>
            <a:off x="772034" y="22693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004" name="Google Shape;1004;p37"/>
          <p:cNvSpPr txBox="1"/>
          <p:nvPr>
            <p:ph idx="2" type="title"/>
          </p:nvPr>
        </p:nvSpPr>
        <p:spPr>
          <a:xfrm>
            <a:off x="3417765" y="16828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Masquerading</a:t>
            </a:r>
            <a:endParaRPr/>
          </a:p>
        </p:txBody>
      </p:sp>
      <p:sp>
        <p:nvSpPr>
          <p:cNvPr id="1005" name="Google Shape;1005;p37"/>
          <p:cNvSpPr txBox="1"/>
          <p:nvPr>
            <p:ph idx="3" type="subTitle"/>
          </p:nvPr>
        </p:nvSpPr>
        <p:spPr>
          <a:xfrm>
            <a:off x="3417765" y="22693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006" name="Google Shape;1006;p37"/>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are some </a:t>
            </a:r>
            <a:r>
              <a:rPr lang="en">
                <a:solidFill>
                  <a:schemeClr val="accent4"/>
                </a:solidFill>
              </a:rPr>
              <a:t>traditions</a:t>
            </a:r>
            <a:endParaRPr>
              <a:solidFill>
                <a:schemeClr val="accent4"/>
              </a:solidFill>
            </a:endParaRPr>
          </a:p>
        </p:txBody>
      </p:sp>
      <p:sp>
        <p:nvSpPr>
          <p:cNvPr id="1007" name="Google Shape;1007;p37"/>
          <p:cNvSpPr txBox="1"/>
          <p:nvPr>
            <p:ph idx="4" type="title"/>
          </p:nvPr>
        </p:nvSpPr>
        <p:spPr>
          <a:xfrm>
            <a:off x="772034" y="3405025"/>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Iranian jews</a:t>
            </a:r>
            <a:endParaRPr/>
          </a:p>
        </p:txBody>
      </p:sp>
      <p:sp>
        <p:nvSpPr>
          <p:cNvPr id="1008" name="Google Shape;1008;p37"/>
          <p:cNvSpPr txBox="1"/>
          <p:nvPr>
            <p:ph idx="5" type="subTitle"/>
          </p:nvPr>
        </p:nvSpPr>
        <p:spPr>
          <a:xfrm>
            <a:off x="772034" y="3991550"/>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009" name="Google Shape;1009;p37"/>
          <p:cNvSpPr txBox="1"/>
          <p:nvPr>
            <p:ph idx="6" type="title"/>
          </p:nvPr>
        </p:nvSpPr>
        <p:spPr>
          <a:xfrm>
            <a:off x="3417765" y="3405025"/>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Haman’s effigy</a:t>
            </a:r>
            <a:endParaRPr/>
          </a:p>
        </p:txBody>
      </p:sp>
      <p:sp>
        <p:nvSpPr>
          <p:cNvPr id="1010" name="Google Shape;1010;p37"/>
          <p:cNvSpPr txBox="1"/>
          <p:nvPr>
            <p:ph idx="7" type="subTitle"/>
          </p:nvPr>
        </p:nvSpPr>
        <p:spPr>
          <a:xfrm>
            <a:off x="3417765" y="3991550"/>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1011" name="Google Shape;1011;p37"/>
          <p:cNvSpPr txBox="1"/>
          <p:nvPr>
            <p:ph idx="8" type="title"/>
          </p:nvPr>
        </p:nvSpPr>
        <p:spPr>
          <a:xfrm>
            <a:off x="6066466" y="16828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Torah learning</a:t>
            </a:r>
            <a:endParaRPr/>
          </a:p>
        </p:txBody>
      </p:sp>
      <p:sp>
        <p:nvSpPr>
          <p:cNvPr id="1012" name="Google Shape;1012;p37"/>
          <p:cNvSpPr txBox="1"/>
          <p:nvPr>
            <p:ph idx="9" type="subTitle"/>
          </p:nvPr>
        </p:nvSpPr>
        <p:spPr>
          <a:xfrm>
            <a:off x="6066466" y="2269375"/>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013" name="Google Shape;1013;p37"/>
          <p:cNvSpPr txBox="1"/>
          <p:nvPr>
            <p:ph idx="13" type="title"/>
          </p:nvPr>
        </p:nvSpPr>
        <p:spPr>
          <a:xfrm>
            <a:off x="6066466" y="3405025"/>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Purim spiel</a:t>
            </a:r>
            <a:endParaRPr/>
          </a:p>
        </p:txBody>
      </p:sp>
      <p:sp>
        <p:nvSpPr>
          <p:cNvPr id="1014" name="Google Shape;1014;p37"/>
          <p:cNvSpPr txBox="1"/>
          <p:nvPr>
            <p:ph idx="14" type="subTitle"/>
          </p:nvPr>
        </p:nvSpPr>
        <p:spPr>
          <a:xfrm>
            <a:off x="6066466" y="3991550"/>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015" name="Google Shape;1015;p37"/>
          <p:cNvSpPr/>
          <p:nvPr/>
        </p:nvSpPr>
        <p:spPr>
          <a:xfrm>
            <a:off x="1297538" y="69372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7"/>
          <p:cNvSpPr/>
          <p:nvPr/>
        </p:nvSpPr>
        <p:spPr>
          <a:xfrm>
            <a:off x="7775463" y="101772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 name="Google Shape;1017;p37"/>
          <p:cNvGrpSpPr/>
          <p:nvPr/>
        </p:nvGrpSpPr>
        <p:grpSpPr>
          <a:xfrm>
            <a:off x="1742029" y="2990158"/>
            <a:ext cx="325355" cy="380308"/>
            <a:chOff x="6240725" y="5133775"/>
            <a:chExt cx="281425" cy="320475"/>
          </a:xfrm>
        </p:grpSpPr>
        <p:sp>
          <p:nvSpPr>
            <p:cNvPr id="1018" name="Google Shape;1018;p37"/>
            <p:cNvSpPr/>
            <p:nvPr/>
          </p:nvSpPr>
          <p:spPr>
            <a:xfrm>
              <a:off x="6322975" y="5356900"/>
              <a:ext cx="58875" cy="63400"/>
            </a:xfrm>
            <a:custGeom>
              <a:rect b="b" l="l" r="r" t="t"/>
              <a:pathLst>
                <a:path extrusionOk="0" h="2536" w="2355">
                  <a:moveTo>
                    <a:pt x="0" y="1"/>
                  </a:moveTo>
                  <a:lnTo>
                    <a:pt x="966" y="1721"/>
                  </a:lnTo>
                  <a:lnTo>
                    <a:pt x="2354" y="2536"/>
                  </a:lnTo>
                  <a:lnTo>
                    <a:pt x="2354" y="1691"/>
                  </a:lnTo>
                  <a:lnTo>
                    <a:pt x="1388"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7"/>
            <p:cNvSpPr/>
            <p:nvPr/>
          </p:nvSpPr>
          <p:spPr>
            <a:xfrm>
              <a:off x="6429350" y="5284475"/>
              <a:ext cx="36225" cy="62650"/>
            </a:xfrm>
            <a:custGeom>
              <a:rect b="b" l="l" r="r" t="t"/>
              <a:pathLst>
                <a:path extrusionOk="0" h="2506" w="1449">
                  <a:moveTo>
                    <a:pt x="755" y="1"/>
                  </a:moveTo>
                  <a:lnTo>
                    <a:pt x="0" y="1329"/>
                  </a:lnTo>
                  <a:lnTo>
                    <a:pt x="0" y="2506"/>
                  </a:lnTo>
                  <a:lnTo>
                    <a:pt x="694" y="2506"/>
                  </a:lnTo>
                  <a:lnTo>
                    <a:pt x="1449" y="1208"/>
                  </a:lnTo>
                  <a:lnTo>
                    <a:pt x="755"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7"/>
            <p:cNvSpPr/>
            <p:nvPr/>
          </p:nvSpPr>
          <p:spPr>
            <a:xfrm>
              <a:off x="6339575" y="5201500"/>
              <a:ext cx="182575" cy="113175"/>
            </a:xfrm>
            <a:custGeom>
              <a:rect b="b" l="l" r="r" t="t"/>
              <a:pathLst>
                <a:path extrusionOk="0" h="4527" w="7303">
                  <a:moveTo>
                    <a:pt x="2897" y="0"/>
                  </a:moveTo>
                  <a:lnTo>
                    <a:pt x="2203" y="393"/>
                  </a:lnTo>
                  <a:lnTo>
                    <a:pt x="694" y="393"/>
                  </a:lnTo>
                  <a:lnTo>
                    <a:pt x="0" y="1600"/>
                  </a:lnTo>
                  <a:lnTo>
                    <a:pt x="2897" y="1600"/>
                  </a:lnTo>
                  <a:lnTo>
                    <a:pt x="3591" y="1992"/>
                  </a:lnTo>
                  <a:lnTo>
                    <a:pt x="4285" y="1600"/>
                  </a:lnTo>
                  <a:lnTo>
                    <a:pt x="5342" y="1600"/>
                  </a:lnTo>
                  <a:lnTo>
                    <a:pt x="4346" y="3320"/>
                  </a:lnTo>
                  <a:lnTo>
                    <a:pt x="5040" y="4527"/>
                  </a:lnTo>
                  <a:lnTo>
                    <a:pt x="7243" y="694"/>
                  </a:lnTo>
                  <a:cubicBezTo>
                    <a:pt x="7303" y="574"/>
                    <a:pt x="7212" y="393"/>
                    <a:pt x="7062" y="393"/>
                  </a:cubicBezTo>
                  <a:lnTo>
                    <a:pt x="3591" y="393"/>
                  </a:lnTo>
                  <a:lnTo>
                    <a:pt x="2897"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7"/>
            <p:cNvSpPr/>
            <p:nvPr/>
          </p:nvSpPr>
          <p:spPr>
            <a:xfrm>
              <a:off x="6347875" y="5316925"/>
              <a:ext cx="98850" cy="137325"/>
            </a:xfrm>
            <a:custGeom>
              <a:rect b="b" l="l" r="r" t="t"/>
              <a:pathLst>
                <a:path extrusionOk="0" h="5493" w="3954">
                  <a:moveTo>
                    <a:pt x="3289" y="0"/>
                  </a:moveTo>
                  <a:lnTo>
                    <a:pt x="2595" y="1208"/>
                  </a:lnTo>
                  <a:lnTo>
                    <a:pt x="1901" y="1600"/>
                  </a:lnTo>
                  <a:lnTo>
                    <a:pt x="1901" y="2384"/>
                  </a:lnTo>
                  <a:lnTo>
                    <a:pt x="1358" y="3290"/>
                  </a:lnTo>
                  <a:lnTo>
                    <a:pt x="0" y="3290"/>
                  </a:lnTo>
                  <a:lnTo>
                    <a:pt x="1207" y="5402"/>
                  </a:lnTo>
                  <a:cubicBezTo>
                    <a:pt x="1237" y="5463"/>
                    <a:pt x="1305" y="5493"/>
                    <a:pt x="1373" y="5493"/>
                  </a:cubicBezTo>
                  <a:cubicBezTo>
                    <a:pt x="1441" y="5493"/>
                    <a:pt x="1509" y="5463"/>
                    <a:pt x="1539" y="5402"/>
                  </a:cubicBezTo>
                  <a:lnTo>
                    <a:pt x="3289" y="2384"/>
                  </a:lnTo>
                  <a:lnTo>
                    <a:pt x="3953" y="1992"/>
                  </a:lnTo>
                  <a:lnTo>
                    <a:pt x="3953" y="1208"/>
                  </a:lnTo>
                  <a:lnTo>
                    <a:pt x="3289"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7"/>
            <p:cNvSpPr/>
            <p:nvPr/>
          </p:nvSpPr>
          <p:spPr>
            <a:xfrm>
              <a:off x="6243000" y="5212050"/>
              <a:ext cx="113950" cy="144875"/>
            </a:xfrm>
            <a:custGeom>
              <a:rect b="b" l="l" r="r" t="t"/>
              <a:pathLst>
                <a:path extrusionOk="0" h="5795" w="4558">
                  <a:moveTo>
                    <a:pt x="242" y="1"/>
                  </a:moveTo>
                  <a:cubicBezTo>
                    <a:pt x="91" y="1"/>
                    <a:pt x="0" y="182"/>
                    <a:pt x="61" y="303"/>
                  </a:cubicBezTo>
                  <a:lnTo>
                    <a:pt x="1751" y="3290"/>
                  </a:lnTo>
                  <a:lnTo>
                    <a:pt x="1751" y="4467"/>
                  </a:lnTo>
                  <a:lnTo>
                    <a:pt x="2445" y="4467"/>
                  </a:lnTo>
                  <a:lnTo>
                    <a:pt x="3199" y="5795"/>
                  </a:lnTo>
                  <a:lnTo>
                    <a:pt x="4557" y="5795"/>
                  </a:lnTo>
                  <a:lnTo>
                    <a:pt x="3139" y="3290"/>
                  </a:lnTo>
                  <a:lnTo>
                    <a:pt x="3139" y="2113"/>
                  </a:lnTo>
                  <a:lnTo>
                    <a:pt x="2415" y="2113"/>
                  </a:lnTo>
                  <a:lnTo>
                    <a:pt x="1902" y="1208"/>
                  </a:lnTo>
                  <a:lnTo>
                    <a:pt x="2596" y="816"/>
                  </a:lnTo>
                  <a:lnTo>
                    <a:pt x="2596"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7"/>
            <p:cNvSpPr/>
            <p:nvPr/>
          </p:nvSpPr>
          <p:spPr>
            <a:xfrm>
              <a:off x="6290525" y="5211300"/>
              <a:ext cx="67175" cy="30200"/>
            </a:xfrm>
            <a:custGeom>
              <a:rect b="b" l="l" r="r" t="t"/>
              <a:pathLst>
                <a:path extrusionOk="0" h="1208" w="2687">
                  <a:moveTo>
                    <a:pt x="695" y="1"/>
                  </a:moveTo>
                  <a:lnTo>
                    <a:pt x="1" y="1208"/>
                  </a:lnTo>
                  <a:lnTo>
                    <a:pt x="1992" y="1208"/>
                  </a:lnTo>
                  <a:lnTo>
                    <a:pt x="2686"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7"/>
            <p:cNvSpPr/>
            <p:nvPr/>
          </p:nvSpPr>
          <p:spPr>
            <a:xfrm>
              <a:off x="6240725" y="5293525"/>
              <a:ext cx="172050" cy="83025"/>
            </a:xfrm>
            <a:custGeom>
              <a:rect b="b" l="l" r="r" t="t"/>
              <a:pathLst>
                <a:path extrusionOk="0" h="3321" w="6882">
                  <a:moveTo>
                    <a:pt x="1812" y="1"/>
                  </a:moveTo>
                  <a:lnTo>
                    <a:pt x="91" y="3019"/>
                  </a:lnTo>
                  <a:cubicBezTo>
                    <a:pt x="1" y="3139"/>
                    <a:pt x="91" y="3320"/>
                    <a:pt x="273" y="3320"/>
                  </a:cubicBezTo>
                  <a:lnTo>
                    <a:pt x="6187" y="3320"/>
                  </a:lnTo>
                  <a:lnTo>
                    <a:pt x="6881" y="2113"/>
                  </a:lnTo>
                  <a:lnTo>
                    <a:pt x="1993" y="2113"/>
                  </a:lnTo>
                  <a:lnTo>
                    <a:pt x="2506" y="1208"/>
                  </a:lnTo>
                  <a:lnTo>
                    <a:pt x="1812"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7"/>
            <p:cNvSpPr/>
            <p:nvPr/>
          </p:nvSpPr>
          <p:spPr>
            <a:xfrm>
              <a:off x="6304100" y="5133775"/>
              <a:ext cx="125275" cy="160550"/>
            </a:xfrm>
            <a:custGeom>
              <a:rect b="b" l="l" r="r" t="t"/>
              <a:pathLst>
                <a:path extrusionOk="0" h="6422" w="5011">
                  <a:moveTo>
                    <a:pt x="3109" y="1"/>
                  </a:moveTo>
                  <a:cubicBezTo>
                    <a:pt x="3041" y="1"/>
                    <a:pt x="2973" y="39"/>
                    <a:pt x="2928" y="114"/>
                  </a:cubicBezTo>
                  <a:lnTo>
                    <a:pt x="1" y="5214"/>
                  </a:lnTo>
                  <a:lnTo>
                    <a:pt x="665" y="6421"/>
                  </a:lnTo>
                  <a:lnTo>
                    <a:pt x="3109" y="2196"/>
                  </a:lnTo>
                  <a:lnTo>
                    <a:pt x="3652" y="3102"/>
                  </a:lnTo>
                  <a:lnTo>
                    <a:pt x="5010" y="3102"/>
                  </a:lnTo>
                  <a:lnTo>
                    <a:pt x="3290" y="114"/>
                  </a:lnTo>
                  <a:cubicBezTo>
                    <a:pt x="3245" y="39"/>
                    <a:pt x="3177" y="1"/>
                    <a:pt x="3109"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7"/>
            <p:cNvSpPr/>
            <p:nvPr/>
          </p:nvSpPr>
          <p:spPr>
            <a:xfrm>
              <a:off x="6412000" y="5241475"/>
              <a:ext cx="110150" cy="135075"/>
            </a:xfrm>
            <a:custGeom>
              <a:rect b="b" l="l" r="r" t="t"/>
              <a:pathLst>
                <a:path extrusionOk="0" h="5403" w="4406">
                  <a:moveTo>
                    <a:pt x="0" y="1"/>
                  </a:moveTo>
                  <a:lnTo>
                    <a:pt x="2445" y="4195"/>
                  </a:lnTo>
                  <a:lnTo>
                    <a:pt x="1388" y="4195"/>
                  </a:lnTo>
                  <a:lnTo>
                    <a:pt x="694" y="5402"/>
                  </a:lnTo>
                  <a:lnTo>
                    <a:pt x="4165" y="5402"/>
                  </a:lnTo>
                  <a:cubicBezTo>
                    <a:pt x="4315" y="5402"/>
                    <a:pt x="4406" y="5221"/>
                    <a:pt x="4315" y="5101"/>
                  </a:cubicBezTo>
                  <a:lnTo>
                    <a:pt x="1388"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37"/>
          <p:cNvGrpSpPr/>
          <p:nvPr/>
        </p:nvGrpSpPr>
        <p:grpSpPr>
          <a:xfrm>
            <a:off x="4405842" y="1328033"/>
            <a:ext cx="464171" cy="302154"/>
            <a:chOff x="1086500" y="3533275"/>
            <a:chExt cx="331125" cy="209975"/>
          </a:xfrm>
        </p:grpSpPr>
        <p:sp>
          <p:nvSpPr>
            <p:cNvPr id="1028" name="Google Shape;1028;p37"/>
            <p:cNvSpPr/>
            <p:nvPr/>
          </p:nvSpPr>
          <p:spPr>
            <a:xfrm>
              <a:off x="1198150" y="3555950"/>
              <a:ext cx="96600" cy="77125"/>
            </a:xfrm>
            <a:custGeom>
              <a:rect b="b" l="l" r="r" t="t"/>
              <a:pathLst>
                <a:path extrusionOk="0" h="3085" w="3864">
                  <a:moveTo>
                    <a:pt x="3670" y="0"/>
                  </a:moveTo>
                  <a:cubicBezTo>
                    <a:pt x="3632" y="0"/>
                    <a:pt x="3595" y="11"/>
                    <a:pt x="3561" y="36"/>
                  </a:cubicBezTo>
                  <a:lnTo>
                    <a:pt x="3109" y="398"/>
                  </a:lnTo>
                  <a:lnTo>
                    <a:pt x="1" y="3084"/>
                  </a:lnTo>
                  <a:lnTo>
                    <a:pt x="3863" y="3084"/>
                  </a:lnTo>
                  <a:lnTo>
                    <a:pt x="3863" y="187"/>
                  </a:lnTo>
                  <a:cubicBezTo>
                    <a:pt x="3863" y="78"/>
                    <a:pt x="3768" y="0"/>
                    <a:pt x="367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7"/>
            <p:cNvSpPr/>
            <p:nvPr/>
          </p:nvSpPr>
          <p:spPr>
            <a:xfrm>
              <a:off x="1198150" y="3533275"/>
              <a:ext cx="76975" cy="99800"/>
            </a:xfrm>
            <a:custGeom>
              <a:rect b="b" l="l" r="r" t="t"/>
              <a:pathLst>
                <a:path extrusionOk="0" h="3992" w="3079">
                  <a:moveTo>
                    <a:pt x="1921" y="0"/>
                  </a:moveTo>
                  <a:cubicBezTo>
                    <a:pt x="1864" y="0"/>
                    <a:pt x="1811" y="23"/>
                    <a:pt x="1781" y="68"/>
                  </a:cubicBezTo>
                  <a:lnTo>
                    <a:pt x="755" y="1305"/>
                  </a:lnTo>
                  <a:lnTo>
                    <a:pt x="302" y="943"/>
                  </a:lnTo>
                  <a:cubicBezTo>
                    <a:pt x="264" y="905"/>
                    <a:pt x="221" y="888"/>
                    <a:pt x="178" y="888"/>
                  </a:cubicBezTo>
                  <a:cubicBezTo>
                    <a:pt x="86" y="888"/>
                    <a:pt x="1" y="970"/>
                    <a:pt x="1" y="1094"/>
                  </a:cubicBezTo>
                  <a:lnTo>
                    <a:pt x="1" y="3991"/>
                  </a:lnTo>
                  <a:lnTo>
                    <a:pt x="3079" y="3991"/>
                  </a:lnTo>
                  <a:lnTo>
                    <a:pt x="3079" y="1305"/>
                  </a:lnTo>
                  <a:lnTo>
                    <a:pt x="2083" y="68"/>
                  </a:lnTo>
                  <a:cubicBezTo>
                    <a:pt x="2038" y="23"/>
                    <a:pt x="1977" y="0"/>
                    <a:pt x="192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7"/>
            <p:cNvSpPr/>
            <p:nvPr/>
          </p:nvSpPr>
          <p:spPr>
            <a:xfrm>
              <a:off x="1086500" y="3582475"/>
              <a:ext cx="331125" cy="160775"/>
            </a:xfrm>
            <a:custGeom>
              <a:rect b="b" l="l" r="r" t="t"/>
              <a:pathLst>
                <a:path extrusionOk="0" h="6431" w="13245">
                  <a:moveTo>
                    <a:pt x="3210" y="2136"/>
                  </a:moveTo>
                  <a:cubicBezTo>
                    <a:pt x="3908" y="2136"/>
                    <a:pt x="4602" y="2400"/>
                    <a:pt x="5130" y="2928"/>
                  </a:cubicBezTo>
                  <a:lnTo>
                    <a:pt x="5402" y="3230"/>
                  </a:lnTo>
                  <a:lnTo>
                    <a:pt x="5130" y="3502"/>
                  </a:lnTo>
                  <a:cubicBezTo>
                    <a:pt x="4602" y="4030"/>
                    <a:pt x="3908" y="4294"/>
                    <a:pt x="3210" y="4294"/>
                  </a:cubicBezTo>
                  <a:cubicBezTo>
                    <a:pt x="2513" y="4294"/>
                    <a:pt x="1811" y="4030"/>
                    <a:pt x="1268" y="3502"/>
                  </a:cubicBezTo>
                  <a:lnTo>
                    <a:pt x="996" y="3230"/>
                  </a:lnTo>
                  <a:lnTo>
                    <a:pt x="1268" y="2928"/>
                  </a:lnTo>
                  <a:cubicBezTo>
                    <a:pt x="1811" y="2400"/>
                    <a:pt x="2513" y="2136"/>
                    <a:pt x="3210" y="2136"/>
                  </a:cubicBezTo>
                  <a:close/>
                  <a:moveTo>
                    <a:pt x="9616" y="2136"/>
                  </a:moveTo>
                  <a:cubicBezTo>
                    <a:pt x="10313" y="2136"/>
                    <a:pt x="11015" y="2400"/>
                    <a:pt x="11558" y="2928"/>
                  </a:cubicBezTo>
                  <a:lnTo>
                    <a:pt x="11830" y="3230"/>
                  </a:lnTo>
                  <a:lnTo>
                    <a:pt x="11558" y="3502"/>
                  </a:lnTo>
                  <a:cubicBezTo>
                    <a:pt x="11015" y="4030"/>
                    <a:pt x="10313" y="4294"/>
                    <a:pt x="9616" y="4294"/>
                  </a:cubicBezTo>
                  <a:cubicBezTo>
                    <a:pt x="8918" y="4294"/>
                    <a:pt x="8224" y="4030"/>
                    <a:pt x="7695" y="3502"/>
                  </a:cubicBezTo>
                  <a:lnTo>
                    <a:pt x="7424" y="3230"/>
                  </a:lnTo>
                  <a:lnTo>
                    <a:pt x="7695" y="2928"/>
                  </a:lnTo>
                  <a:cubicBezTo>
                    <a:pt x="8224" y="2400"/>
                    <a:pt x="8918" y="2136"/>
                    <a:pt x="9616" y="2136"/>
                  </a:cubicBezTo>
                  <a:close/>
                  <a:moveTo>
                    <a:pt x="3225" y="1"/>
                  </a:moveTo>
                  <a:cubicBezTo>
                    <a:pt x="1546" y="1"/>
                    <a:pt x="0" y="1341"/>
                    <a:pt x="0" y="3230"/>
                  </a:cubicBezTo>
                  <a:cubicBezTo>
                    <a:pt x="0" y="5096"/>
                    <a:pt x="1545" y="6430"/>
                    <a:pt x="3223" y="6430"/>
                  </a:cubicBezTo>
                  <a:cubicBezTo>
                    <a:pt x="3770" y="6430"/>
                    <a:pt x="4332" y="6288"/>
                    <a:pt x="4859" y="5976"/>
                  </a:cubicBezTo>
                  <a:lnTo>
                    <a:pt x="6036" y="5282"/>
                  </a:lnTo>
                  <a:cubicBezTo>
                    <a:pt x="6156" y="5222"/>
                    <a:pt x="6285" y="5192"/>
                    <a:pt x="6413" y="5192"/>
                  </a:cubicBezTo>
                  <a:cubicBezTo>
                    <a:pt x="6541" y="5192"/>
                    <a:pt x="6669" y="5222"/>
                    <a:pt x="6790" y="5282"/>
                  </a:cubicBezTo>
                  <a:lnTo>
                    <a:pt x="7967" y="5976"/>
                  </a:lnTo>
                  <a:cubicBezTo>
                    <a:pt x="8482" y="6285"/>
                    <a:pt x="9041" y="6428"/>
                    <a:pt x="9590" y="6428"/>
                  </a:cubicBezTo>
                  <a:cubicBezTo>
                    <a:pt x="10972" y="6428"/>
                    <a:pt x="12295" y="5522"/>
                    <a:pt x="12705" y="4075"/>
                  </a:cubicBezTo>
                  <a:cubicBezTo>
                    <a:pt x="13244" y="2038"/>
                    <a:pt x="11732" y="31"/>
                    <a:pt x="9643" y="31"/>
                  </a:cubicBezTo>
                  <a:cubicBezTo>
                    <a:pt x="9628" y="31"/>
                    <a:pt x="9612" y="31"/>
                    <a:pt x="9597" y="31"/>
                  </a:cubicBezTo>
                  <a:cubicBezTo>
                    <a:pt x="9023" y="31"/>
                    <a:pt x="8450" y="182"/>
                    <a:pt x="7967" y="454"/>
                  </a:cubicBezTo>
                  <a:lnTo>
                    <a:pt x="6790" y="1148"/>
                  </a:lnTo>
                  <a:cubicBezTo>
                    <a:pt x="6669" y="1208"/>
                    <a:pt x="6541" y="1238"/>
                    <a:pt x="6413" y="1238"/>
                  </a:cubicBezTo>
                  <a:cubicBezTo>
                    <a:pt x="6285" y="1238"/>
                    <a:pt x="6156" y="1208"/>
                    <a:pt x="6036" y="1148"/>
                  </a:cubicBezTo>
                  <a:lnTo>
                    <a:pt x="4859" y="454"/>
                  </a:lnTo>
                  <a:cubicBezTo>
                    <a:pt x="4333" y="143"/>
                    <a:pt x="3772" y="1"/>
                    <a:pt x="3225"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7"/>
            <p:cNvSpPr/>
            <p:nvPr/>
          </p:nvSpPr>
          <p:spPr>
            <a:xfrm>
              <a:off x="1326400" y="3602050"/>
              <a:ext cx="63400" cy="121600"/>
            </a:xfrm>
            <a:custGeom>
              <a:rect b="b" l="l" r="r" t="t"/>
              <a:pathLst>
                <a:path extrusionOk="0" h="4864" w="2536">
                  <a:moveTo>
                    <a:pt x="108" y="0"/>
                  </a:moveTo>
                  <a:cubicBezTo>
                    <a:pt x="72" y="0"/>
                    <a:pt x="37" y="1"/>
                    <a:pt x="1" y="3"/>
                  </a:cubicBezTo>
                  <a:lnTo>
                    <a:pt x="1660" y="2447"/>
                  </a:lnTo>
                  <a:lnTo>
                    <a:pt x="1" y="4861"/>
                  </a:lnTo>
                  <a:cubicBezTo>
                    <a:pt x="37" y="4863"/>
                    <a:pt x="72" y="4864"/>
                    <a:pt x="108" y="4864"/>
                  </a:cubicBezTo>
                  <a:cubicBezTo>
                    <a:pt x="1447" y="4864"/>
                    <a:pt x="2536" y="3770"/>
                    <a:pt x="2536" y="2447"/>
                  </a:cubicBezTo>
                  <a:cubicBezTo>
                    <a:pt x="2536" y="1095"/>
                    <a:pt x="1447" y="0"/>
                    <a:pt x="108"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7"/>
            <p:cNvSpPr/>
            <p:nvPr/>
          </p:nvSpPr>
          <p:spPr>
            <a:xfrm>
              <a:off x="1106100" y="3602100"/>
              <a:ext cx="261825" cy="121825"/>
            </a:xfrm>
            <a:custGeom>
              <a:rect b="b" l="l" r="r" t="t"/>
              <a:pathLst>
                <a:path extrusionOk="0" h="4873" w="10473">
                  <a:moveTo>
                    <a:pt x="2415" y="1744"/>
                  </a:moveTo>
                  <a:cubicBezTo>
                    <a:pt x="3019" y="1744"/>
                    <a:pt x="3622" y="1977"/>
                    <a:pt x="4075" y="2445"/>
                  </a:cubicBezTo>
                  <a:cubicBezTo>
                    <a:pt x="3622" y="2898"/>
                    <a:pt x="3026" y="3124"/>
                    <a:pt x="2426" y="3124"/>
                  </a:cubicBezTo>
                  <a:cubicBezTo>
                    <a:pt x="1827" y="3124"/>
                    <a:pt x="1223" y="2898"/>
                    <a:pt x="755" y="2445"/>
                  </a:cubicBezTo>
                  <a:cubicBezTo>
                    <a:pt x="1208" y="1977"/>
                    <a:pt x="1812" y="1744"/>
                    <a:pt x="2415" y="1744"/>
                  </a:cubicBezTo>
                  <a:close/>
                  <a:moveTo>
                    <a:pt x="8813" y="1"/>
                  </a:moveTo>
                  <a:cubicBezTo>
                    <a:pt x="8390" y="1"/>
                    <a:pt x="7968" y="122"/>
                    <a:pt x="7575" y="333"/>
                  </a:cubicBezTo>
                  <a:lnTo>
                    <a:pt x="6398" y="1027"/>
                  </a:lnTo>
                  <a:cubicBezTo>
                    <a:pt x="6157" y="1163"/>
                    <a:pt x="5885" y="1231"/>
                    <a:pt x="5618" y="1231"/>
                  </a:cubicBezTo>
                  <a:cubicBezTo>
                    <a:pt x="5350" y="1231"/>
                    <a:pt x="5086" y="1163"/>
                    <a:pt x="4859" y="1027"/>
                  </a:cubicBezTo>
                  <a:lnTo>
                    <a:pt x="3683" y="363"/>
                  </a:lnTo>
                  <a:cubicBezTo>
                    <a:pt x="3278" y="123"/>
                    <a:pt x="2847" y="14"/>
                    <a:pt x="2428" y="14"/>
                  </a:cubicBezTo>
                  <a:cubicBezTo>
                    <a:pt x="1160" y="14"/>
                    <a:pt x="1" y="1016"/>
                    <a:pt x="1" y="2445"/>
                  </a:cubicBezTo>
                  <a:cubicBezTo>
                    <a:pt x="1" y="3856"/>
                    <a:pt x="1168" y="4873"/>
                    <a:pt x="2441" y="4873"/>
                  </a:cubicBezTo>
                  <a:cubicBezTo>
                    <a:pt x="2856" y="4873"/>
                    <a:pt x="3282" y="4765"/>
                    <a:pt x="3683" y="4527"/>
                  </a:cubicBezTo>
                  <a:lnTo>
                    <a:pt x="4859" y="3833"/>
                  </a:lnTo>
                  <a:cubicBezTo>
                    <a:pt x="5101" y="3698"/>
                    <a:pt x="5365" y="3630"/>
                    <a:pt x="5629" y="3630"/>
                  </a:cubicBezTo>
                  <a:cubicBezTo>
                    <a:pt x="5893" y="3630"/>
                    <a:pt x="6157" y="3698"/>
                    <a:pt x="6398" y="3833"/>
                  </a:cubicBezTo>
                  <a:lnTo>
                    <a:pt x="7575" y="4527"/>
                  </a:lnTo>
                  <a:cubicBezTo>
                    <a:pt x="7938" y="4739"/>
                    <a:pt x="8390" y="4859"/>
                    <a:pt x="8813" y="4859"/>
                  </a:cubicBezTo>
                  <a:cubicBezTo>
                    <a:pt x="9718" y="4859"/>
                    <a:pt x="10472" y="3773"/>
                    <a:pt x="10472" y="2445"/>
                  </a:cubicBezTo>
                  <a:lnTo>
                    <a:pt x="10472" y="2445"/>
                  </a:lnTo>
                  <a:cubicBezTo>
                    <a:pt x="10020" y="2898"/>
                    <a:pt x="9424" y="3124"/>
                    <a:pt x="8824" y="3124"/>
                  </a:cubicBezTo>
                  <a:cubicBezTo>
                    <a:pt x="8224" y="3124"/>
                    <a:pt x="7621" y="2898"/>
                    <a:pt x="7153" y="2445"/>
                  </a:cubicBezTo>
                  <a:cubicBezTo>
                    <a:pt x="7621" y="1977"/>
                    <a:pt x="8224" y="1744"/>
                    <a:pt x="8824" y="1744"/>
                  </a:cubicBezTo>
                  <a:cubicBezTo>
                    <a:pt x="9424" y="1744"/>
                    <a:pt x="10020" y="1977"/>
                    <a:pt x="10472" y="2445"/>
                  </a:cubicBezTo>
                  <a:cubicBezTo>
                    <a:pt x="10472" y="1087"/>
                    <a:pt x="9718" y="1"/>
                    <a:pt x="8813"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37"/>
          <p:cNvGrpSpPr/>
          <p:nvPr/>
        </p:nvGrpSpPr>
        <p:grpSpPr>
          <a:xfrm>
            <a:off x="7034279" y="1289298"/>
            <a:ext cx="369836" cy="379625"/>
            <a:chOff x="4034050" y="2945000"/>
            <a:chExt cx="319900" cy="319900"/>
          </a:xfrm>
        </p:grpSpPr>
        <p:sp>
          <p:nvSpPr>
            <p:cNvPr id="1034" name="Google Shape;1034;p37"/>
            <p:cNvSpPr/>
            <p:nvPr/>
          </p:nvSpPr>
          <p:spPr>
            <a:xfrm>
              <a:off x="4133625" y="2945000"/>
              <a:ext cx="60375" cy="155450"/>
            </a:xfrm>
            <a:custGeom>
              <a:rect b="b" l="l" r="r" t="t"/>
              <a:pathLst>
                <a:path extrusionOk="0" h="6218" w="2415">
                  <a:moveTo>
                    <a:pt x="0" y="1"/>
                  </a:moveTo>
                  <a:lnTo>
                    <a:pt x="0" y="6217"/>
                  </a:lnTo>
                  <a:lnTo>
                    <a:pt x="2415" y="6217"/>
                  </a:lnTo>
                  <a:lnTo>
                    <a:pt x="2415" y="3290"/>
                  </a:lnTo>
                  <a:cubicBezTo>
                    <a:pt x="2415" y="1811"/>
                    <a:pt x="1509" y="514"/>
                    <a:pt x="121" y="31"/>
                  </a:cubicBezTo>
                  <a:cubicBezTo>
                    <a:pt x="91" y="1"/>
                    <a:pt x="31" y="1"/>
                    <a:pt x="0"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7"/>
            <p:cNvSpPr/>
            <p:nvPr/>
          </p:nvSpPr>
          <p:spPr>
            <a:xfrm>
              <a:off x="4073275" y="2945000"/>
              <a:ext cx="101875" cy="155450"/>
            </a:xfrm>
            <a:custGeom>
              <a:rect b="b" l="l" r="r" t="t"/>
              <a:pathLst>
                <a:path extrusionOk="0" h="6218" w="4075">
                  <a:moveTo>
                    <a:pt x="2414" y="1"/>
                  </a:moveTo>
                  <a:cubicBezTo>
                    <a:pt x="2384" y="1"/>
                    <a:pt x="2324" y="1"/>
                    <a:pt x="2294" y="31"/>
                  </a:cubicBezTo>
                  <a:cubicBezTo>
                    <a:pt x="906" y="514"/>
                    <a:pt x="0" y="1841"/>
                    <a:pt x="0" y="3290"/>
                  </a:cubicBezTo>
                  <a:lnTo>
                    <a:pt x="0" y="6217"/>
                  </a:lnTo>
                  <a:lnTo>
                    <a:pt x="4074" y="6217"/>
                  </a:lnTo>
                  <a:lnTo>
                    <a:pt x="4074" y="3290"/>
                  </a:lnTo>
                  <a:cubicBezTo>
                    <a:pt x="4074" y="1811"/>
                    <a:pt x="3471" y="514"/>
                    <a:pt x="2535" y="31"/>
                  </a:cubicBezTo>
                  <a:lnTo>
                    <a:pt x="2505" y="31"/>
                  </a:lnTo>
                  <a:cubicBezTo>
                    <a:pt x="2475" y="1"/>
                    <a:pt x="2445" y="1"/>
                    <a:pt x="24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7"/>
            <p:cNvSpPr/>
            <p:nvPr/>
          </p:nvSpPr>
          <p:spPr>
            <a:xfrm>
              <a:off x="4175125" y="3081550"/>
              <a:ext cx="37750" cy="38500"/>
            </a:xfrm>
            <a:custGeom>
              <a:rect b="b" l="l" r="r" t="t"/>
              <a:pathLst>
                <a:path extrusionOk="0" h="1540" w="1510">
                  <a:moveTo>
                    <a:pt x="755" y="1"/>
                  </a:moveTo>
                  <a:lnTo>
                    <a:pt x="0" y="1540"/>
                  </a:lnTo>
                  <a:lnTo>
                    <a:pt x="1509" y="1540"/>
                  </a:lnTo>
                  <a:lnTo>
                    <a:pt x="1509" y="182"/>
                  </a:lnTo>
                  <a:cubicBezTo>
                    <a:pt x="1509" y="91"/>
                    <a:pt x="1449" y="1"/>
                    <a:pt x="1328"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7"/>
            <p:cNvSpPr/>
            <p:nvPr/>
          </p:nvSpPr>
          <p:spPr>
            <a:xfrm>
              <a:off x="4053650" y="3081550"/>
              <a:ext cx="140350" cy="38500"/>
            </a:xfrm>
            <a:custGeom>
              <a:rect b="b" l="l" r="r" t="t"/>
              <a:pathLst>
                <a:path extrusionOk="0" h="1540" w="5614">
                  <a:moveTo>
                    <a:pt x="182" y="1"/>
                  </a:moveTo>
                  <a:cubicBezTo>
                    <a:pt x="61" y="1"/>
                    <a:pt x="1" y="91"/>
                    <a:pt x="1" y="182"/>
                  </a:cubicBezTo>
                  <a:lnTo>
                    <a:pt x="1" y="1540"/>
                  </a:lnTo>
                  <a:lnTo>
                    <a:pt x="5614" y="1540"/>
                  </a:lnTo>
                  <a:lnTo>
                    <a:pt x="5614"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7"/>
            <p:cNvSpPr/>
            <p:nvPr/>
          </p:nvSpPr>
          <p:spPr>
            <a:xfrm>
              <a:off x="4276975" y="3110975"/>
              <a:ext cx="76975" cy="153925"/>
            </a:xfrm>
            <a:custGeom>
              <a:rect b="b" l="l" r="r" t="t"/>
              <a:pathLst>
                <a:path extrusionOk="0" h="6157" w="3079">
                  <a:moveTo>
                    <a:pt x="2324" y="1"/>
                  </a:moveTo>
                  <a:lnTo>
                    <a:pt x="0" y="3079"/>
                  </a:lnTo>
                  <a:lnTo>
                    <a:pt x="2324" y="6157"/>
                  </a:lnTo>
                  <a:lnTo>
                    <a:pt x="2897" y="6157"/>
                  </a:lnTo>
                  <a:cubicBezTo>
                    <a:pt x="3018" y="6157"/>
                    <a:pt x="3078" y="6066"/>
                    <a:pt x="3078" y="5976"/>
                  </a:cubicBezTo>
                  <a:lnTo>
                    <a:pt x="3078" y="182"/>
                  </a:lnTo>
                  <a:cubicBezTo>
                    <a:pt x="3078" y="61"/>
                    <a:pt x="3018" y="1"/>
                    <a:pt x="289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7"/>
            <p:cNvSpPr/>
            <p:nvPr/>
          </p:nvSpPr>
          <p:spPr>
            <a:xfrm>
              <a:off x="4175125" y="3110975"/>
              <a:ext cx="159950" cy="153925"/>
            </a:xfrm>
            <a:custGeom>
              <a:rect b="b" l="l" r="r" t="t"/>
              <a:pathLst>
                <a:path extrusionOk="0" h="6157" w="6398">
                  <a:moveTo>
                    <a:pt x="2324" y="1"/>
                  </a:moveTo>
                  <a:lnTo>
                    <a:pt x="0" y="3079"/>
                  </a:lnTo>
                  <a:lnTo>
                    <a:pt x="2324" y="6157"/>
                  </a:lnTo>
                  <a:lnTo>
                    <a:pt x="6398" y="6157"/>
                  </a:lnTo>
                  <a:lnTo>
                    <a:pt x="6398"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7"/>
            <p:cNvSpPr/>
            <p:nvPr/>
          </p:nvSpPr>
          <p:spPr>
            <a:xfrm>
              <a:off x="4156250" y="3110975"/>
              <a:ext cx="76225" cy="153925"/>
            </a:xfrm>
            <a:custGeom>
              <a:rect b="b" l="l" r="r" t="t"/>
              <a:pathLst>
                <a:path extrusionOk="0" h="6157" w="3049">
                  <a:moveTo>
                    <a:pt x="2294" y="1"/>
                  </a:moveTo>
                  <a:lnTo>
                    <a:pt x="1" y="3079"/>
                  </a:lnTo>
                  <a:lnTo>
                    <a:pt x="2294" y="6157"/>
                  </a:lnTo>
                  <a:lnTo>
                    <a:pt x="3049" y="6157"/>
                  </a:lnTo>
                  <a:lnTo>
                    <a:pt x="304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7"/>
            <p:cNvSpPr/>
            <p:nvPr/>
          </p:nvSpPr>
          <p:spPr>
            <a:xfrm>
              <a:off x="4034050" y="3110975"/>
              <a:ext cx="178825" cy="153925"/>
            </a:xfrm>
            <a:custGeom>
              <a:rect b="b" l="l" r="r" t="t"/>
              <a:pathLst>
                <a:path extrusionOk="0" h="6157" w="7153">
                  <a:moveTo>
                    <a:pt x="211" y="1"/>
                  </a:moveTo>
                  <a:cubicBezTo>
                    <a:pt x="91" y="1"/>
                    <a:pt x="0" y="61"/>
                    <a:pt x="0" y="182"/>
                  </a:cubicBezTo>
                  <a:lnTo>
                    <a:pt x="0" y="5945"/>
                  </a:lnTo>
                  <a:cubicBezTo>
                    <a:pt x="0" y="6066"/>
                    <a:pt x="91" y="6157"/>
                    <a:pt x="211" y="6157"/>
                  </a:cubicBezTo>
                  <a:lnTo>
                    <a:pt x="1569" y="6157"/>
                  </a:lnTo>
                  <a:lnTo>
                    <a:pt x="3983" y="4618"/>
                  </a:lnTo>
                  <a:lnTo>
                    <a:pt x="6398" y="6157"/>
                  </a:lnTo>
                  <a:lnTo>
                    <a:pt x="7152" y="6157"/>
                  </a:lnTo>
                  <a:lnTo>
                    <a:pt x="7152"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7"/>
            <p:cNvSpPr/>
            <p:nvPr/>
          </p:nvSpPr>
          <p:spPr>
            <a:xfrm>
              <a:off x="4117025" y="3129825"/>
              <a:ext cx="76975" cy="135075"/>
            </a:xfrm>
            <a:custGeom>
              <a:rect b="b" l="l" r="r" t="t"/>
              <a:pathLst>
                <a:path extrusionOk="0" h="5403" w="3079">
                  <a:moveTo>
                    <a:pt x="2324" y="1"/>
                  </a:moveTo>
                  <a:lnTo>
                    <a:pt x="1" y="2898"/>
                  </a:lnTo>
                  <a:lnTo>
                    <a:pt x="2324" y="5403"/>
                  </a:lnTo>
                  <a:lnTo>
                    <a:pt x="3079" y="5403"/>
                  </a:lnTo>
                  <a:lnTo>
                    <a:pt x="3079"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7"/>
            <p:cNvSpPr/>
            <p:nvPr/>
          </p:nvSpPr>
          <p:spPr>
            <a:xfrm>
              <a:off x="4073275" y="3129825"/>
              <a:ext cx="101125" cy="135075"/>
            </a:xfrm>
            <a:custGeom>
              <a:rect b="b" l="l" r="r" t="t"/>
              <a:pathLst>
                <a:path extrusionOk="0" h="5403" w="4045">
                  <a:moveTo>
                    <a:pt x="0" y="1"/>
                  </a:moveTo>
                  <a:lnTo>
                    <a:pt x="0" y="5403"/>
                  </a:lnTo>
                  <a:lnTo>
                    <a:pt x="755" y="5403"/>
                  </a:lnTo>
                  <a:lnTo>
                    <a:pt x="2414" y="4648"/>
                  </a:lnTo>
                  <a:lnTo>
                    <a:pt x="4044" y="3049"/>
                  </a:lnTo>
                  <a:lnTo>
                    <a:pt x="4044" y="31"/>
                  </a:lnTo>
                  <a:lnTo>
                    <a:pt x="0"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7"/>
            <p:cNvSpPr/>
            <p:nvPr/>
          </p:nvSpPr>
          <p:spPr>
            <a:xfrm>
              <a:off x="4133625" y="3148700"/>
              <a:ext cx="41525" cy="116200"/>
            </a:xfrm>
            <a:custGeom>
              <a:rect b="b" l="l" r="r" t="t"/>
              <a:pathLst>
                <a:path extrusionOk="0" h="4648" w="1661">
                  <a:moveTo>
                    <a:pt x="0" y="0"/>
                  </a:moveTo>
                  <a:lnTo>
                    <a:pt x="876" y="4648"/>
                  </a:lnTo>
                  <a:lnTo>
                    <a:pt x="1660" y="4648"/>
                  </a:lnTo>
                  <a:lnTo>
                    <a:pt x="1660" y="2264"/>
                  </a:lnTo>
                  <a:cubicBezTo>
                    <a:pt x="1660" y="1238"/>
                    <a:pt x="996" y="332"/>
                    <a:pt x="31"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7"/>
            <p:cNvSpPr/>
            <p:nvPr/>
          </p:nvSpPr>
          <p:spPr>
            <a:xfrm>
              <a:off x="4092125" y="3148700"/>
              <a:ext cx="64150" cy="116200"/>
            </a:xfrm>
            <a:custGeom>
              <a:rect b="b" l="l" r="r" t="t"/>
              <a:pathLst>
                <a:path extrusionOk="0" h="4648" w="2566">
                  <a:moveTo>
                    <a:pt x="1660" y="0"/>
                  </a:moveTo>
                  <a:cubicBezTo>
                    <a:pt x="695" y="332"/>
                    <a:pt x="1" y="1238"/>
                    <a:pt x="31" y="2264"/>
                  </a:cubicBezTo>
                  <a:lnTo>
                    <a:pt x="31" y="4648"/>
                  </a:lnTo>
                  <a:lnTo>
                    <a:pt x="785" y="4648"/>
                  </a:lnTo>
                  <a:lnTo>
                    <a:pt x="2566" y="2264"/>
                  </a:lnTo>
                  <a:cubicBezTo>
                    <a:pt x="2566" y="1238"/>
                    <a:pt x="2173" y="332"/>
                    <a:pt x="1660"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7"/>
            <p:cNvSpPr/>
            <p:nvPr/>
          </p:nvSpPr>
          <p:spPr>
            <a:xfrm>
              <a:off x="4111750" y="3206025"/>
              <a:ext cx="44525" cy="58875"/>
            </a:xfrm>
            <a:custGeom>
              <a:rect b="b" l="l" r="r" t="t"/>
              <a:pathLst>
                <a:path extrusionOk="0" h="2355" w="1781">
                  <a:moveTo>
                    <a:pt x="0" y="1"/>
                  </a:moveTo>
                  <a:lnTo>
                    <a:pt x="0" y="2355"/>
                  </a:lnTo>
                  <a:lnTo>
                    <a:pt x="1781" y="2355"/>
                  </a:lnTo>
                  <a:lnTo>
                    <a:pt x="1781"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7"/>
            <p:cNvSpPr/>
            <p:nvPr/>
          </p:nvSpPr>
          <p:spPr>
            <a:xfrm>
              <a:off x="4249800" y="3129825"/>
              <a:ext cx="21900" cy="18850"/>
            </a:xfrm>
            <a:custGeom>
              <a:rect b="b" l="l" r="r" t="t"/>
              <a:pathLst>
                <a:path extrusionOk="0" h="754" w="876">
                  <a:moveTo>
                    <a:pt x="484" y="1"/>
                  </a:moveTo>
                  <a:cubicBezTo>
                    <a:pt x="152" y="1"/>
                    <a:pt x="1" y="393"/>
                    <a:pt x="212" y="635"/>
                  </a:cubicBezTo>
                  <a:cubicBezTo>
                    <a:pt x="294" y="716"/>
                    <a:pt x="396" y="753"/>
                    <a:pt x="496" y="753"/>
                  </a:cubicBezTo>
                  <a:cubicBezTo>
                    <a:pt x="691" y="753"/>
                    <a:pt x="876" y="613"/>
                    <a:pt x="876" y="393"/>
                  </a:cubicBezTo>
                  <a:cubicBezTo>
                    <a:pt x="876" y="182"/>
                    <a:pt x="695" y="1"/>
                    <a:pt x="484"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7"/>
            <p:cNvSpPr/>
            <p:nvPr/>
          </p:nvSpPr>
          <p:spPr>
            <a:xfrm>
              <a:off x="4313175" y="3129825"/>
              <a:ext cx="21900" cy="18850"/>
            </a:xfrm>
            <a:custGeom>
              <a:rect b="b" l="l" r="r" t="t"/>
              <a:pathLst>
                <a:path extrusionOk="0" h="754" w="876">
                  <a:moveTo>
                    <a:pt x="483" y="1"/>
                  </a:moveTo>
                  <a:cubicBezTo>
                    <a:pt x="151" y="1"/>
                    <a:pt x="1" y="393"/>
                    <a:pt x="212" y="635"/>
                  </a:cubicBezTo>
                  <a:cubicBezTo>
                    <a:pt x="294" y="716"/>
                    <a:pt x="396" y="753"/>
                    <a:pt x="496" y="753"/>
                  </a:cubicBezTo>
                  <a:cubicBezTo>
                    <a:pt x="691" y="753"/>
                    <a:pt x="876" y="613"/>
                    <a:pt x="876" y="393"/>
                  </a:cubicBezTo>
                  <a:cubicBezTo>
                    <a:pt x="876" y="182"/>
                    <a:pt x="695" y="1"/>
                    <a:pt x="483"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7"/>
            <p:cNvSpPr/>
            <p:nvPr/>
          </p:nvSpPr>
          <p:spPr>
            <a:xfrm>
              <a:off x="4124575" y="3012900"/>
              <a:ext cx="18875" cy="29450"/>
            </a:xfrm>
            <a:custGeom>
              <a:rect b="b" l="l" r="r" t="t"/>
              <a:pathLst>
                <a:path extrusionOk="0" h="1178" w="755">
                  <a:moveTo>
                    <a:pt x="362" y="0"/>
                  </a:moveTo>
                  <a:lnTo>
                    <a:pt x="362" y="31"/>
                  </a:lnTo>
                  <a:cubicBezTo>
                    <a:pt x="151" y="121"/>
                    <a:pt x="0" y="332"/>
                    <a:pt x="0" y="574"/>
                  </a:cubicBezTo>
                  <a:lnTo>
                    <a:pt x="0" y="1177"/>
                  </a:lnTo>
                  <a:lnTo>
                    <a:pt x="755" y="1177"/>
                  </a:lnTo>
                  <a:lnTo>
                    <a:pt x="755" y="544"/>
                  </a:lnTo>
                  <a:cubicBezTo>
                    <a:pt x="755" y="302"/>
                    <a:pt x="604" y="91"/>
                    <a:pt x="362"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37"/>
          <p:cNvGrpSpPr/>
          <p:nvPr/>
        </p:nvGrpSpPr>
        <p:grpSpPr>
          <a:xfrm>
            <a:off x="1739865" y="1289755"/>
            <a:ext cx="369836" cy="378735"/>
            <a:chOff x="3272825" y="2945000"/>
            <a:chExt cx="319900" cy="319150"/>
          </a:xfrm>
        </p:grpSpPr>
        <p:sp>
          <p:nvSpPr>
            <p:cNvPr id="1051" name="Google Shape;1051;p37"/>
            <p:cNvSpPr/>
            <p:nvPr/>
          </p:nvSpPr>
          <p:spPr>
            <a:xfrm>
              <a:off x="3292450" y="3061950"/>
              <a:ext cx="38500" cy="156925"/>
            </a:xfrm>
            <a:custGeom>
              <a:rect b="b" l="l" r="r" t="t"/>
              <a:pathLst>
                <a:path extrusionOk="0" h="6277" w="1540">
                  <a:moveTo>
                    <a:pt x="0" y="0"/>
                  </a:moveTo>
                  <a:lnTo>
                    <a:pt x="0" y="5522"/>
                  </a:lnTo>
                  <a:cubicBezTo>
                    <a:pt x="0" y="5915"/>
                    <a:pt x="332" y="6277"/>
                    <a:pt x="754" y="6277"/>
                  </a:cubicBezTo>
                  <a:lnTo>
                    <a:pt x="785" y="6247"/>
                  </a:lnTo>
                  <a:cubicBezTo>
                    <a:pt x="1177" y="6247"/>
                    <a:pt x="1539" y="5915"/>
                    <a:pt x="1539" y="5492"/>
                  </a:cubicBezTo>
                  <a:lnTo>
                    <a:pt x="1539"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7"/>
            <p:cNvSpPr/>
            <p:nvPr/>
          </p:nvSpPr>
          <p:spPr>
            <a:xfrm>
              <a:off x="3386000" y="2954800"/>
              <a:ext cx="36975" cy="52100"/>
            </a:xfrm>
            <a:custGeom>
              <a:rect b="b" l="l" r="r" t="t"/>
              <a:pathLst>
                <a:path extrusionOk="0" h="2084" w="1479">
                  <a:moveTo>
                    <a:pt x="0" y="1"/>
                  </a:moveTo>
                  <a:lnTo>
                    <a:pt x="0" y="2083"/>
                  </a:lnTo>
                  <a:lnTo>
                    <a:pt x="1479" y="1148"/>
                  </a:lnTo>
                  <a:lnTo>
                    <a:pt x="1479" y="393"/>
                  </a:lnTo>
                  <a:lnTo>
                    <a:pt x="0"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7"/>
            <p:cNvSpPr/>
            <p:nvPr/>
          </p:nvSpPr>
          <p:spPr>
            <a:xfrm>
              <a:off x="3272825" y="2955575"/>
              <a:ext cx="130550" cy="282925"/>
            </a:xfrm>
            <a:custGeom>
              <a:rect b="b" l="l" r="r" t="t"/>
              <a:pathLst>
                <a:path extrusionOk="0" h="11317" w="5222">
                  <a:moveTo>
                    <a:pt x="1721" y="0"/>
                  </a:moveTo>
                  <a:lnTo>
                    <a:pt x="1932" y="1117"/>
                  </a:lnTo>
                  <a:lnTo>
                    <a:pt x="121" y="4074"/>
                  </a:lnTo>
                  <a:cubicBezTo>
                    <a:pt x="31" y="4255"/>
                    <a:pt x="0" y="4436"/>
                    <a:pt x="0" y="4647"/>
                  </a:cubicBezTo>
                  <a:lnTo>
                    <a:pt x="0" y="10562"/>
                  </a:lnTo>
                  <a:cubicBezTo>
                    <a:pt x="0" y="10985"/>
                    <a:pt x="363" y="11316"/>
                    <a:pt x="785" y="11316"/>
                  </a:cubicBezTo>
                  <a:cubicBezTo>
                    <a:pt x="1208" y="11286"/>
                    <a:pt x="1539" y="10924"/>
                    <a:pt x="1539" y="10502"/>
                  </a:cubicBezTo>
                  <a:lnTo>
                    <a:pt x="1539" y="5945"/>
                  </a:lnTo>
                  <a:lnTo>
                    <a:pt x="5040" y="2897"/>
                  </a:lnTo>
                  <a:lnTo>
                    <a:pt x="5221" y="1358"/>
                  </a:lnTo>
                  <a:lnTo>
                    <a:pt x="522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7"/>
            <p:cNvSpPr/>
            <p:nvPr/>
          </p:nvSpPr>
          <p:spPr>
            <a:xfrm>
              <a:off x="3394275" y="2945750"/>
              <a:ext cx="28700" cy="18900"/>
            </a:xfrm>
            <a:custGeom>
              <a:rect b="b" l="l" r="r" t="t"/>
              <a:pathLst>
                <a:path extrusionOk="0" h="756" w="1148">
                  <a:moveTo>
                    <a:pt x="363" y="1"/>
                  </a:moveTo>
                  <a:lnTo>
                    <a:pt x="1" y="363"/>
                  </a:lnTo>
                  <a:lnTo>
                    <a:pt x="363" y="755"/>
                  </a:lnTo>
                  <a:lnTo>
                    <a:pt x="1148" y="755"/>
                  </a:lnTo>
                  <a:lnTo>
                    <a:pt x="1148" y="182"/>
                  </a:lnTo>
                  <a:cubicBezTo>
                    <a:pt x="1148" y="91"/>
                    <a:pt x="1057" y="1"/>
                    <a:pt x="936"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7"/>
            <p:cNvSpPr/>
            <p:nvPr/>
          </p:nvSpPr>
          <p:spPr>
            <a:xfrm>
              <a:off x="3296200" y="2945750"/>
              <a:ext cx="107925" cy="18900"/>
            </a:xfrm>
            <a:custGeom>
              <a:rect b="b" l="l" r="r" t="t"/>
              <a:pathLst>
                <a:path extrusionOk="0" h="756" w="4317">
                  <a:moveTo>
                    <a:pt x="212" y="1"/>
                  </a:moveTo>
                  <a:cubicBezTo>
                    <a:pt x="91" y="1"/>
                    <a:pt x="1" y="91"/>
                    <a:pt x="31" y="212"/>
                  </a:cubicBezTo>
                  <a:lnTo>
                    <a:pt x="91" y="604"/>
                  </a:lnTo>
                  <a:lnTo>
                    <a:pt x="91" y="574"/>
                  </a:lnTo>
                  <a:cubicBezTo>
                    <a:pt x="91" y="665"/>
                    <a:pt x="182" y="755"/>
                    <a:pt x="273" y="755"/>
                  </a:cubicBezTo>
                  <a:lnTo>
                    <a:pt x="4316" y="755"/>
                  </a:lnTo>
                  <a:lnTo>
                    <a:pt x="4316"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7"/>
            <p:cNvSpPr/>
            <p:nvPr/>
          </p:nvSpPr>
          <p:spPr>
            <a:xfrm>
              <a:off x="3535375" y="3061950"/>
              <a:ext cx="37725" cy="156925"/>
            </a:xfrm>
            <a:custGeom>
              <a:rect b="b" l="l" r="r" t="t"/>
              <a:pathLst>
                <a:path extrusionOk="0" h="6277" w="1509">
                  <a:moveTo>
                    <a:pt x="0" y="0"/>
                  </a:moveTo>
                  <a:lnTo>
                    <a:pt x="0" y="5492"/>
                  </a:lnTo>
                  <a:cubicBezTo>
                    <a:pt x="0" y="5915"/>
                    <a:pt x="332" y="6247"/>
                    <a:pt x="754" y="6247"/>
                  </a:cubicBezTo>
                  <a:lnTo>
                    <a:pt x="754" y="6277"/>
                  </a:lnTo>
                  <a:cubicBezTo>
                    <a:pt x="1177" y="6277"/>
                    <a:pt x="1509" y="5915"/>
                    <a:pt x="1509" y="5522"/>
                  </a:cubicBezTo>
                  <a:lnTo>
                    <a:pt x="1509"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7"/>
            <p:cNvSpPr/>
            <p:nvPr/>
          </p:nvSpPr>
          <p:spPr>
            <a:xfrm>
              <a:off x="3545175" y="2983475"/>
              <a:ext cx="47550" cy="254325"/>
            </a:xfrm>
            <a:custGeom>
              <a:rect b="b" l="l" r="r" t="t"/>
              <a:pathLst>
                <a:path extrusionOk="0" h="10173" w="1902">
                  <a:moveTo>
                    <a:pt x="0" y="1"/>
                  </a:moveTo>
                  <a:lnTo>
                    <a:pt x="845" y="3561"/>
                  </a:lnTo>
                  <a:lnTo>
                    <a:pt x="845" y="10110"/>
                  </a:lnTo>
                  <a:cubicBezTo>
                    <a:pt x="936" y="10140"/>
                    <a:pt x="1026" y="10170"/>
                    <a:pt x="1117" y="10170"/>
                  </a:cubicBezTo>
                  <a:cubicBezTo>
                    <a:pt x="1135" y="10171"/>
                    <a:pt x="1152" y="10172"/>
                    <a:pt x="1169" y="10172"/>
                  </a:cubicBezTo>
                  <a:cubicBezTo>
                    <a:pt x="1595" y="10172"/>
                    <a:pt x="1902" y="9822"/>
                    <a:pt x="1902" y="9416"/>
                  </a:cubicBezTo>
                  <a:lnTo>
                    <a:pt x="1902" y="3501"/>
                  </a:lnTo>
                  <a:cubicBezTo>
                    <a:pt x="1902" y="3320"/>
                    <a:pt x="1871" y="3109"/>
                    <a:pt x="1781" y="2958"/>
                  </a:cubicBezTo>
                  <a:lnTo>
                    <a:pt x="0"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7"/>
            <p:cNvSpPr/>
            <p:nvPr/>
          </p:nvSpPr>
          <p:spPr>
            <a:xfrm>
              <a:off x="3442575" y="2955575"/>
              <a:ext cx="131300" cy="280650"/>
            </a:xfrm>
            <a:custGeom>
              <a:rect b="b" l="l" r="r" t="t"/>
              <a:pathLst>
                <a:path extrusionOk="0" h="11226" w="5252">
                  <a:moveTo>
                    <a:pt x="453" y="0"/>
                  </a:moveTo>
                  <a:lnTo>
                    <a:pt x="0" y="392"/>
                  </a:lnTo>
                  <a:lnTo>
                    <a:pt x="0" y="1147"/>
                  </a:lnTo>
                  <a:lnTo>
                    <a:pt x="966" y="2897"/>
                  </a:lnTo>
                  <a:lnTo>
                    <a:pt x="4466" y="5945"/>
                  </a:lnTo>
                  <a:lnTo>
                    <a:pt x="4466" y="10502"/>
                  </a:lnTo>
                  <a:cubicBezTo>
                    <a:pt x="4466" y="10834"/>
                    <a:pt x="4648" y="11105"/>
                    <a:pt x="4949" y="11226"/>
                  </a:cubicBezTo>
                  <a:cubicBezTo>
                    <a:pt x="5161" y="11075"/>
                    <a:pt x="5251" y="10803"/>
                    <a:pt x="5251" y="10532"/>
                  </a:cubicBezTo>
                  <a:lnTo>
                    <a:pt x="5251" y="4527"/>
                  </a:lnTo>
                  <a:cubicBezTo>
                    <a:pt x="5251" y="4406"/>
                    <a:pt x="5221" y="4285"/>
                    <a:pt x="5191" y="4164"/>
                  </a:cubicBezTo>
                  <a:lnTo>
                    <a:pt x="4104" y="1117"/>
                  </a:lnTo>
                  <a:lnTo>
                    <a:pt x="4285"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7"/>
            <p:cNvSpPr/>
            <p:nvPr/>
          </p:nvSpPr>
          <p:spPr>
            <a:xfrm>
              <a:off x="3542150" y="2945750"/>
              <a:ext cx="27950" cy="18900"/>
            </a:xfrm>
            <a:custGeom>
              <a:rect b="b" l="l" r="r" t="t"/>
              <a:pathLst>
                <a:path extrusionOk="0" h="756" w="1118">
                  <a:moveTo>
                    <a:pt x="363" y="1"/>
                  </a:moveTo>
                  <a:lnTo>
                    <a:pt x="1" y="363"/>
                  </a:lnTo>
                  <a:lnTo>
                    <a:pt x="242" y="755"/>
                  </a:lnTo>
                  <a:lnTo>
                    <a:pt x="846" y="755"/>
                  </a:lnTo>
                  <a:cubicBezTo>
                    <a:pt x="936" y="755"/>
                    <a:pt x="996" y="695"/>
                    <a:pt x="1027" y="604"/>
                  </a:cubicBezTo>
                  <a:lnTo>
                    <a:pt x="1087" y="212"/>
                  </a:lnTo>
                  <a:cubicBezTo>
                    <a:pt x="1117" y="91"/>
                    <a:pt x="1027" y="1"/>
                    <a:pt x="906"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7"/>
            <p:cNvSpPr/>
            <p:nvPr/>
          </p:nvSpPr>
          <p:spPr>
            <a:xfrm>
              <a:off x="3442575" y="2945000"/>
              <a:ext cx="108650" cy="19650"/>
            </a:xfrm>
            <a:custGeom>
              <a:rect b="b" l="l" r="r" t="t"/>
              <a:pathLst>
                <a:path extrusionOk="0" h="786" w="4346">
                  <a:moveTo>
                    <a:pt x="212" y="1"/>
                  </a:moveTo>
                  <a:cubicBezTo>
                    <a:pt x="91" y="1"/>
                    <a:pt x="0" y="91"/>
                    <a:pt x="0" y="212"/>
                  </a:cubicBezTo>
                  <a:lnTo>
                    <a:pt x="0" y="785"/>
                  </a:lnTo>
                  <a:lnTo>
                    <a:pt x="4195" y="755"/>
                  </a:lnTo>
                  <a:lnTo>
                    <a:pt x="4346"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7"/>
            <p:cNvSpPr/>
            <p:nvPr/>
          </p:nvSpPr>
          <p:spPr>
            <a:xfrm>
              <a:off x="3442575" y="2983475"/>
              <a:ext cx="114700" cy="139325"/>
            </a:xfrm>
            <a:custGeom>
              <a:rect b="b" l="l" r="r" t="t"/>
              <a:pathLst>
                <a:path extrusionOk="0" h="5573" w="4588">
                  <a:moveTo>
                    <a:pt x="0" y="1"/>
                  </a:moveTo>
                  <a:lnTo>
                    <a:pt x="0" y="1540"/>
                  </a:lnTo>
                  <a:cubicBezTo>
                    <a:pt x="0" y="1962"/>
                    <a:pt x="181" y="2354"/>
                    <a:pt x="453" y="2656"/>
                  </a:cubicBezTo>
                  <a:lnTo>
                    <a:pt x="3139" y="5342"/>
                  </a:lnTo>
                  <a:cubicBezTo>
                    <a:pt x="3294" y="5497"/>
                    <a:pt x="3496" y="5572"/>
                    <a:pt x="3697" y="5572"/>
                  </a:cubicBezTo>
                  <a:cubicBezTo>
                    <a:pt x="3888" y="5572"/>
                    <a:pt x="4078" y="5504"/>
                    <a:pt x="4225" y="5372"/>
                  </a:cubicBezTo>
                  <a:lnTo>
                    <a:pt x="4255" y="5372"/>
                  </a:lnTo>
                  <a:cubicBezTo>
                    <a:pt x="4587" y="5070"/>
                    <a:pt x="4587" y="4557"/>
                    <a:pt x="4255" y="4256"/>
                  </a:cubicBezTo>
                  <a:lnTo>
                    <a:pt x="1569" y="1540"/>
                  </a:lnTo>
                  <a:cubicBezTo>
                    <a:pt x="1569" y="695"/>
                    <a:pt x="875" y="1"/>
                    <a:pt x="0"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7"/>
            <p:cNvSpPr/>
            <p:nvPr/>
          </p:nvSpPr>
          <p:spPr>
            <a:xfrm>
              <a:off x="3344500" y="2984225"/>
              <a:ext cx="78475" cy="133575"/>
            </a:xfrm>
            <a:custGeom>
              <a:rect b="b" l="l" r="r" t="t"/>
              <a:pathLst>
                <a:path extrusionOk="0" h="5343" w="3139">
                  <a:moveTo>
                    <a:pt x="3109" y="1"/>
                  </a:moveTo>
                  <a:cubicBezTo>
                    <a:pt x="2837" y="1"/>
                    <a:pt x="2595" y="61"/>
                    <a:pt x="2354" y="212"/>
                  </a:cubicBezTo>
                  <a:lnTo>
                    <a:pt x="0" y="5342"/>
                  </a:lnTo>
                  <a:lnTo>
                    <a:pt x="2686" y="2626"/>
                  </a:lnTo>
                  <a:cubicBezTo>
                    <a:pt x="2958" y="2324"/>
                    <a:pt x="3139" y="1932"/>
                    <a:pt x="3139" y="1540"/>
                  </a:cubicBezTo>
                  <a:lnTo>
                    <a:pt x="310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7"/>
            <p:cNvSpPr/>
            <p:nvPr/>
          </p:nvSpPr>
          <p:spPr>
            <a:xfrm>
              <a:off x="3309025" y="2988750"/>
              <a:ext cx="94350" cy="134125"/>
            </a:xfrm>
            <a:custGeom>
              <a:rect b="b" l="l" r="r" t="t"/>
              <a:pathLst>
                <a:path extrusionOk="0" h="5365" w="3774">
                  <a:moveTo>
                    <a:pt x="3773" y="1"/>
                  </a:moveTo>
                  <a:cubicBezTo>
                    <a:pt x="3290" y="272"/>
                    <a:pt x="3019" y="785"/>
                    <a:pt x="3019" y="1329"/>
                  </a:cubicBezTo>
                  <a:lnTo>
                    <a:pt x="303" y="4045"/>
                  </a:lnTo>
                  <a:cubicBezTo>
                    <a:pt x="1" y="4346"/>
                    <a:pt x="1" y="4859"/>
                    <a:pt x="333" y="5161"/>
                  </a:cubicBezTo>
                  <a:cubicBezTo>
                    <a:pt x="484" y="5297"/>
                    <a:pt x="680" y="5365"/>
                    <a:pt x="876" y="5365"/>
                  </a:cubicBezTo>
                  <a:cubicBezTo>
                    <a:pt x="1072" y="5365"/>
                    <a:pt x="1268" y="5297"/>
                    <a:pt x="1419" y="5161"/>
                  </a:cubicBezTo>
                  <a:lnTo>
                    <a:pt x="3441" y="2445"/>
                  </a:lnTo>
                  <a:cubicBezTo>
                    <a:pt x="3683" y="2113"/>
                    <a:pt x="3773" y="1721"/>
                    <a:pt x="3773" y="1329"/>
                  </a:cubicBezTo>
                  <a:lnTo>
                    <a:pt x="3773"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7"/>
            <p:cNvSpPr/>
            <p:nvPr/>
          </p:nvSpPr>
          <p:spPr>
            <a:xfrm>
              <a:off x="3432750" y="3111925"/>
              <a:ext cx="82275" cy="152225"/>
            </a:xfrm>
            <a:custGeom>
              <a:rect b="b" l="l" r="r" t="t"/>
              <a:pathLst>
                <a:path extrusionOk="0" h="6089" w="3291">
                  <a:moveTo>
                    <a:pt x="1359" y="0"/>
                  </a:moveTo>
                  <a:cubicBezTo>
                    <a:pt x="1329" y="0"/>
                    <a:pt x="1299" y="8"/>
                    <a:pt x="1268" y="23"/>
                  </a:cubicBezTo>
                  <a:lnTo>
                    <a:pt x="1" y="6088"/>
                  </a:lnTo>
                  <a:cubicBezTo>
                    <a:pt x="31" y="6088"/>
                    <a:pt x="61" y="6088"/>
                    <a:pt x="92" y="6058"/>
                  </a:cubicBezTo>
                  <a:cubicBezTo>
                    <a:pt x="665" y="5726"/>
                    <a:pt x="3290" y="4006"/>
                    <a:pt x="3290" y="1864"/>
                  </a:cubicBezTo>
                  <a:cubicBezTo>
                    <a:pt x="3290" y="838"/>
                    <a:pt x="2476" y="23"/>
                    <a:pt x="1449" y="23"/>
                  </a:cubicBezTo>
                  <a:cubicBezTo>
                    <a:pt x="1419" y="8"/>
                    <a:pt x="1389" y="0"/>
                    <a:pt x="1359"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7"/>
            <p:cNvSpPr/>
            <p:nvPr/>
          </p:nvSpPr>
          <p:spPr>
            <a:xfrm>
              <a:off x="3349775" y="3111850"/>
              <a:ext cx="146375" cy="152300"/>
            </a:xfrm>
            <a:custGeom>
              <a:rect b="b" l="l" r="r" t="t"/>
              <a:pathLst>
                <a:path extrusionOk="0" h="6092" w="5855">
                  <a:moveTo>
                    <a:pt x="1894" y="1"/>
                  </a:moveTo>
                  <a:cubicBezTo>
                    <a:pt x="943" y="1"/>
                    <a:pt x="20" y="730"/>
                    <a:pt x="1" y="1867"/>
                  </a:cubicBezTo>
                  <a:cubicBezTo>
                    <a:pt x="1" y="3979"/>
                    <a:pt x="2656" y="5729"/>
                    <a:pt x="3229" y="6061"/>
                  </a:cubicBezTo>
                  <a:cubicBezTo>
                    <a:pt x="3260" y="6091"/>
                    <a:pt x="3290" y="6091"/>
                    <a:pt x="3320" y="6091"/>
                  </a:cubicBezTo>
                  <a:cubicBezTo>
                    <a:pt x="3350" y="6091"/>
                    <a:pt x="3380" y="6091"/>
                    <a:pt x="3411" y="6061"/>
                  </a:cubicBezTo>
                  <a:cubicBezTo>
                    <a:pt x="3833" y="5729"/>
                    <a:pt x="5855" y="3979"/>
                    <a:pt x="5855" y="1867"/>
                  </a:cubicBezTo>
                  <a:cubicBezTo>
                    <a:pt x="5855" y="901"/>
                    <a:pt x="5312" y="116"/>
                    <a:pt x="4587" y="26"/>
                  </a:cubicBezTo>
                  <a:cubicBezTo>
                    <a:pt x="4074" y="56"/>
                    <a:pt x="3622" y="328"/>
                    <a:pt x="3320" y="690"/>
                  </a:cubicBezTo>
                  <a:cubicBezTo>
                    <a:pt x="2928" y="214"/>
                    <a:pt x="2407" y="1"/>
                    <a:pt x="1894"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 name="Google Shape;1066;p37"/>
          <p:cNvGrpSpPr/>
          <p:nvPr/>
        </p:nvGrpSpPr>
        <p:grpSpPr>
          <a:xfrm>
            <a:off x="4383846" y="2990276"/>
            <a:ext cx="373334" cy="380070"/>
            <a:chOff x="6953675" y="2944625"/>
            <a:chExt cx="322925" cy="320275"/>
          </a:xfrm>
        </p:grpSpPr>
        <p:sp>
          <p:nvSpPr>
            <p:cNvPr id="1067" name="Google Shape;1067;p37"/>
            <p:cNvSpPr/>
            <p:nvPr/>
          </p:nvSpPr>
          <p:spPr>
            <a:xfrm>
              <a:off x="6953675" y="2944625"/>
              <a:ext cx="322925" cy="320275"/>
            </a:xfrm>
            <a:custGeom>
              <a:rect b="b" l="l" r="r" t="t"/>
              <a:pathLst>
                <a:path extrusionOk="0" h="12811" w="12917">
                  <a:moveTo>
                    <a:pt x="6443" y="0"/>
                  </a:moveTo>
                  <a:cubicBezTo>
                    <a:pt x="6337" y="0"/>
                    <a:pt x="6232" y="46"/>
                    <a:pt x="6156" y="136"/>
                  </a:cubicBezTo>
                  <a:lnTo>
                    <a:pt x="4678" y="1796"/>
                  </a:lnTo>
                  <a:lnTo>
                    <a:pt x="4195" y="1464"/>
                  </a:lnTo>
                  <a:cubicBezTo>
                    <a:pt x="4133" y="1423"/>
                    <a:pt x="4060" y="1403"/>
                    <a:pt x="3988" y="1403"/>
                  </a:cubicBezTo>
                  <a:cubicBezTo>
                    <a:pt x="3849" y="1403"/>
                    <a:pt x="3711" y="1476"/>
                    <a:pt x="3652" y="1615"/>
                  </a:cubicBezTo>
                  <a:lnTo>
                    <a:pt x="1841" y="5146"/>
                  </a:lnTo>
                  <a:cubicBezTo>
                    <a:pt x="0" y="8616"/>
                    <a:pt x="2505" y="12811"/>
                    <a:pt x="6458" y="12811"/>
                  </a:cubicBezTo>
                  <a:cubicBezTo>
                    <a:pt x="10381" y="12811"/>
                    <a:pt x="12916" y="8616"/>
                    <a:pt x="11045" y="5146"/>
                  </a:cubicBezTo>
                  <a:lnTo>
                    <a:pt x="9234" y="1645"/>
                  </a:lnTo>
                  <a:cubicBezTo>
                    <a:pt x="9175" y="1506"/>
                    <a:pt x="9037" y="1419"/>
                    <a:pt x="8898" y="1419"/>
                  </a:cubicBezTo>
                  <a:cubicBezTo>
                    <a:pt x="8826" y="1419"/>
                    <a:pt x="8753" y="1443"/>
                    <a:pt x="8691" y="1494"/>
                  </a:cubicBezTo>
                  <a:lnTo>
                    <a:pt x="8208" y="1796"/>
                  </a:lnTo>
                  <a:lnTo>
                    <a:pt x="6730" y="136"/>
                  </a:lnTo>
                  <a:cubicBezTo>
                    <a:pt x="6654" y="46"/>
                    <a:pt x="6549" y="0"/>
                    <a:pt x="6443"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7"/>
            <p:cNvSpPr/>
            <p:nvPr/>
          </p:nvSpPr>
          <p:spPr>
            <a:xfrm>
              <a:off x="7114375" y="3003100"/>
              <a:ext cx="129025" cy="242200"/>
            </a:xfrm>
            <a:custGeom>
              <a:rect b="b" l="l" r="r" t="t"/>
              <a:pathLst>
                <a:path extrusionOk="0" h="9688" w="5161">
                  <a:moveTo>
                    <a:pt x="0" y="0"/>
                  </a:moveTo>
                  <a:lnTo>
                    <a:pt x="0" y="9687"/>
                  </a:lnTo>
                  <a:cubicBezTo>
                    <a:pt x="3380" y="9687"/>
                    <a:pt x="5160" y="5673"/>
                    <a:pt x="2897" y="3199"/>
                  </a:cubicBezTo>
                  <a:lnTo>
                    <a:pt x="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7"/>
            <p:cNvSpPr/>
            <p:nvPr/>
          </p:nvSpPr>
          <p:spPr>
            <a:xfrm>
              <a:off x="6986100" y="3003100"/>
              <a:ext cx="206750" cy="242200"/>
            </a:xfrm>
            <a:custGeom>
              <a:rect b="b" l="l" r="r" t="t"/>
              <a:pathLst>
                <a:path extrusionOk="0" h="9688" w="8270">
                  <a:moveTo>
                    <a:pt x="5131" y="0"/>
                  </a:moveTo>
                  <a:lnTo>
                    <a:pt x="2234" y="3199"/>
                  </a:lnTo>
                  <a:cubicBezTo>
                    <a:pt x="1" y="5704"/>
                    <a:pt x="1751" y="9687"/>
                    <a:pt x="5131" y="9687"/>
                  </a:cubicBezTo>
                  <a:cubicBezTo>
                    <a:pt x="6851" y="9687"/>
                    <a:pt x="8239" y="7967"/>
                    <a:pt x="8239" y="5824"/>
                  </a:cubicBezTo>
                  <a:cubicBezTo>
                    <a:pt x="8269" y="4859"/>
                    <a:pt x="7968" y="3953"/>
                    <a:pt x="7424" y="3169"/>
                  </a:cubicBezTo>
                  <a:lnTo>
                    <a:pt x="7424" y="3169"/>
                  </a:lnTo>
                  <a:lnTo>
                    <a:pt x="7455" y="3199"/>
                  </a:lnTo>
                  <a:lnTo>
                    <a:pt x="513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7"/>
            <p:cNvSpPr/>
            <p:nvPr/>
          </p:nvSpPr>
          <p:spPr>
            <a:xfrm>
              <a:off x="7010250" y="3070225"/>
              <a:ext cx="182600" cy="156375"/>
            </a:xfrm>
            <a:custGeom>
              <a:rect b="b" l="l" r="r" t="t"/>
              <a:pathLst>
                <a:path extrusionOk="0" h="6255" w="7304">
                  <a:moveTo>
                    <a:pt x="4165" y="1"/>
                  </a:moveTo>
                  <a:cubicBezTo>
                    <a:pt x="1389" y="1"/>
                    <a:pt x="1" y="3351"/>
                    <a:pt x="1962" y="5342"/>
                  </a:cubicBezTo>
                  <a:cubicBezTo>
                    <a:pt x="2593" y="5973"/>
                    <a:pt x="3370" y="6254"/>
                    <a:pt x="4135" y="6254"/>
                  </a:cubicBezTo>
                  <a:cubicBezTo>
                    <a:pt x="5748" y="6254"/>
                    <a:pt x="7303" y="5002"/>
                    <a:pt x="7303" y="3139"/>
                  </a:cubicBezTo>
                  <a:cubicBezTo>
                    <a:pt x="7303" y="1389"/>
                    <a:pt x="5885" y="1"/>
                    <a:pt x="4165"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7"/>
            <p:cNvSpPr/>
            <p:nvPr/>
          </p:nvSpPr>
          <p:spPr>
            <a:xfrm>
              <a:off x="7114375" y="3089850"/>
              <a:ext cx="38500" cy="58125"/>
            </a:xfrm>
            <a:custGeom>
              <a:rect b="b" l="l" r="r" t="t"/>
              <a:pathLst>
                <a:path extrusionOk="0" h="2325" w="1540">
                  <a:moveTo>
                    <a:pt x="0" y="1"/>
                  </a:moveTo>
                  <a:lnTo>
                    <a:pt x="0" y="2324"/>
                  </a:lnTo>
                  <a:cubicBezTo>
                    <a:pt x="1539" y="2324"/>
                    <a:pt x="1539" y="1"/>
                    <a:pt x="0"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7"/>
            <p:cNvSpPr/>
            <p:nvPr/>
          </p:nvSpPr>
          <p:spPr>
            <a:xfrm>
              <a:off x="7076650" y="3089850"/>
              <a:ext cx="47550" cy="58125"/>
            </a:xfrm>
            <a:custGeom>
              <a:rect b="b" l="l" r="r" t="t"/>
              <a:pathLst>
                <a:path extrusionOk="0" h="2325" w="1902">
                  <a:moveTo>
                    <a:pt x="1539" y="1"/>
                  </a:moveTo>
                  <a:cubicBezTo>
                    <a:pt x="0" y="1"/>
                    <a:pt x="0" y="2324"/>
                    <a:pt x="1539" y="2324"/>
                  </a:cubicBezTo>
                  <a:cubicBezTo>
                    <a:pt x="1750" y="2324"/>
                    <a:pt x="1901" y="1781"/>
                    <a:pt x="1901" y="1147"/>
                  </a:cubicBezTo>
                  <a:cubicBezTo>
                    <a:pt x="1901" y="514"/>
                    <a:pt x="1750" y="1"/>
                    <a:pt x="1539"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7"/>
            <p:cNvSpPr/>
            <p:nvPr/>
          </p:nvSpPr>
          <p:spPr>
            <a:xfrm>
              <a:off x="7063825" y="3167550"/>
              <a:ext cx="36225" cy="29450"/>
            </a:xfrm>
            <a:custGeom>
              <a:rect b="b" l="l" r="r" t="t"/>
              <a:pathLst>
                <a:path extrusionOk="0" h="1178" w="1449">
                  <a:moveTo>
                    <a:pt x="694" y="1"/>
                  </a:moveTo>
                  <a:cubicBezTo>
                    <a:pt x="392" y="1"/>
                    <a:pt x="121" y="152"/>
                    <a:pt x="0" y="423"/>
                  </a:cubicBezTo>
                  <a:cubicBezTo>
                    <a:pt x="181" y="695"/>
                    <a:pt x="392" y="966"/>
                    <a:pt x="694" y="1178"/>
                  </a:cubicBezTo>
                  <a:lnTo>
                    <a:pt x="1449"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7"/>
            <p:cNvSpPr/>
            <p:nvPr/>
          </p:nvSpPr>
          <p:spPr>
            <a:xfrm>
              <a:off x="7129450" y="3167550"/>
              <a:ext cx="36250" cy="28700"/>
            </a:xfrm>
            <a:custGeom>
              <a:rect b="b" l="l" r="r" t="t"/>
              <a:pathLst>
                <a:path extrusionOk="0" h="1148" w="1450">
                  <a:moveTo>
                    <a:pt x="1" y="1"/>
                  </a:moveTo>
                  <a:lnTo>
                    <a:pt x="755" y="1148"/>
                  </a:lnTo>
                  <a:cubicBezTo>
                    <a:pt x="1057" y="966"/>
                    <a:pt x="1268" y="695"/>
                    <a:pt x="1449" y="393"/>
                  </a:cubicBezTo>
                  <a:cubicBezTo>
                    <a:pt x="1298" y="152"/>
                    <a:pt x="1057" y="1"/>
                    <a:pt x="755"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7"/>
            <p:cNvSpPr/>
            <p:nvPr/>
          </p:nvSpPr>
          <p:spPr>
            <a:xfrm>
              <a:off x="7081175" y="3167550"/>
              <a:ext cx="67925" cy="38700"/>
            </a:xfrm>
            <a:custGeom>
              <a:rect b="b" l="l" r="r" t="t"/>
              <a:pathLst>
                <a:path extrusionOk="0" h="1548" w="2717">
                  <a:moveTo>
                    <a:pt x="755" y="1"/>
                  </a:moveTo>
                  <a:cubicBezTo>
                    <a:pt x="362" y="1"/>
                    <a:pt x="30" y="333"/>
                    <a:pt x="0" y="755"/>
                  </a:cubicBezTo>
                  <a:lnTo>
                    <a:pt x="0" y="1117"/>
                  </a:lnTo>
                  <a:cubicBezTo>
                    <a:pt x="408" y="1404"/>
                    <a:pt x="883" y="1547"/>
                    <a:pt x="1358" y="1547"/>
                  </a:cubicBezTo>
                  <a:cubicBezTo>
                    <a:pt x="1833" y="1547"/>
                    <a:pt x="2309" y="1404"/>
                    <a:pt x="2716" y="1117"/>
                  </a:cubicBezTo>
                  <a:lnTo>
                    <a:pt x="2716" y="755"/>
                  </a:lnTo>
                  <a:cubicBezTo>
                    <a:pt x="2716" y="333"/>
                    <a:pt x="2384" y="1"/>
                    <a:pt x="1962"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37"/>
          <p:cNvGrpSpPr/>
          <p:nvPr/>
        </p:nvGrpSpPr>
        <p:grpSpPr>
          <a:xfrm>
            <a:off x="7023068" y="2980422"/>
            <a:ext cx="392280" cy="399779"/>
            <a:chOff x="5493100" y="5134350"/>
            <a:chExt cx="322175" cy="319900"/>
          </a:xfrm>
        </p:grpSpPr>
        <p:sp>
          <p:nvSpPr>
            <p:cNvPr id="1077" name="Google Shape;1077;p37"/>
            <p:cNvSpPr/>
            <p:nvPr/>
          </p:nvSpPr>
          <p:spPr>
            <a:xfrm>
              <a:off x="5561000" y="5200750"/>
              <a:ext cx="182600" cy="185600"/>
            </a:xfrm>
            <a:custGeom>
              <a:rect b="b" l="l" r="r" t="t"/>
              <a:pathLst>
                <a:path extrusionOk="0" h="7424" w="7304">
                  <a:moveTo>
                    <a:pt x="0" y="0"/>
                  </a:moveTo>
                  <a:lnTo>
                    <a:pt x="0" y="7424"/>
                  </a:lnTo>
                  <a:lnTo>
                    <a:pt x="785" y="7031"/>
                  </a:lnTo>
                  <a:lnTo>
                    <a:pt x="6549" y="7031"/>
                  </a:lnTo>
                  <a:lnTo>
                    <a:pt x="7303" y="7424"/>
                  </a:lnTo>
                  <a:lnTo>
                    <a:pt x="7303" y="0"/>
                  </a:lnTo>
                  <a:lnTo>
                    <a:pt x="6549" y="392"/>
                  </a:lnTo>
                  <a:lnTo>
                    <a:pt x="785" y="392"/>
                  </a:lnTo>
                  <a:lnTo>
                    <a:pt x="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7"/>
            <p:cNvSpPr/>
            <p:nvPr/>
          </p:nvSpPr>
          <p:spPr>
            <a:xfrm>
              <a:off x="5754125" y="5201500"/>
              <a:ext cx="39250" cy="184850"/>
            </a:xfrm>
            <a:custGeom>
              <a:rect b="b" l="l" r="r" t="t"/>
              <a:pathLst>
                <a:path extrusionOk="0" h="7394" w="1570">
                  <a:moveTo>
                    <a:pt x="1" y="0"/>
                  </a:moveTo>
                  <a:lnTo>
                    <a:pt x="1" y="7394"/>
                  </a:lnTo>
                  <a:lnTo>
                    <a:pt x="1570" y="7394"/>
                  </a:lnTo>
                  <a:lnTo>
                    <a:pt x="157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7"/>
            <p:cNvSpPr/>
            <p:nvPr/>
          </p:nvSpPr>
          <p:spPr>
            <a:xfrm>
              <a:off x="5735275" y="5201500"/>
              <a:ext cx="39250" cy="184850"/>
            </a:xfrm>
            <a:custGeom>
              <a:rect b="b" l="l" r="r" t="t"/>
              <a:pathLst>
                <a:path extrusionOk="0" h="7394" w="1570">
                  <a:moveTo>
                    <a:pt x="0" y="0"/>
                  </a:moveTo>
                  <a:lnTo>
                    <a:pt x="0" y="7394"/>
                  </a:lnTo>
                  <a:lnTo>
                    <a:pt x="1570" y="7394"/>
                  </a:lnTo>
                  <a:lnTo>
                    <a:pt x="157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7"/>
            <p:cNvSpPr/>
            <p:nvPr/>
          </p:nvSpPr>
          <p:spPr>
            <a:xfrm>
              <a:off x="5530825" y="5201500"/>
              <a:ext cx="39250" cy="184850"/>
            </a:xfrm>
            <a:custGeom>
              <a:rect b="b" l="l" r="r" t="t"/>
              <a:pathLst>
                <a:path extrusionOk="0" h="7394" w="1570">
                  <a:moveTo>
                    <a:pt x="0" y="0"/>
                  </a:moveTo>
                  <a:lnTo>
                    <a:pt x="0" y="7394"/>
                  </a:lnTo>
                  <a:lnTo>
                    <a:pt x="1570" y="7394"/>
                  </a:lnTo>
                  <a:lnTo>
                    <a:pt x="157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7"/>
            <p:cNvSpPr/>
            <p:nvPr/>
          </p:nvSpPr>
          <p:spPr>
            <a:xfrm>
              <a:off x="5511950" y="5201500"/>
              <a:ext cx="39275" cy="184850"/>
            </a:xfrm>
            <a:custGeom>
              <a:rect b="b" l="l" r="r" t="t"/>
              <a:pathLst>
                <a:path extrusionOk="0" h="7394" w="1571">
                  <a:moveTo>
                    <a:pt x="1" y="0"/>
                  </a:moveTo>
                  <a:lnTo>
                    <a:pt x="1" y="7394"/>
                  </a:lnTo>
                  <a:lnTo>
                    <a:pt x="1570" y="7394"/>
                  </a:lnTo>
                  <a:lnTo>
                    <a:pt x="157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7"/>
            <p:cNvSpPr/>
            <p:nvPr/>
          </p:nvSpPr>
          <p:spPr>
            <a:xfrm>
              <a:off x="5652275" y="5230925"/>
              <a:ext cx="62650" cy="126000"/>
            </a:xfrm>
            <a:custGeom>
              <a:rect b="b" l="l" r="r" t="t"/>
              <a:pathLst>
                <a:path extrusionOk="0" h="5040" w="2506">
                  <a:moveTo>
                    <a:pt x="1751" y="0"/>
                  </a:moveTo>
                  <a:lnTo>
                    <a:pt x="1" y="2505"/>
                  </a:lnTo>
                  <a:lnTo>
                    <a:pt x="1751" y="5040"/>
                  </a:lnTo>
                  <a:lnTo>
                    <a:pt x="2506" y="5040"/>
                  </a:lnTo>
                  <a:lnTo>
                    <a:pt x="250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7"/>
            <p:cNvSpPr/>
            <p:nvPr/>
          </p:nvSpPr>
          <p:spPr>
            <a:xfrm>
              <a:off x="5590425" y="5230925"/>
              <a:ext cx="105650" cy="126000"/>
            </a:xfrm>
            <a:custGeom>
              <a:rect b="b" l="l" r="r" t="t"/>
              <a:pathLst>
                <a:path extrusionOk="0" h="5040" w="4226">
                  <a:moveTo>
                    <a:pt x="0" y="0"/>
                  </a:moveTo>
                  <a:lnTo>
                    <a:pt x="0" y="5040"/>
                  </a:lnTo>
                  <a:lnTo>
                    <a:pt x="4225" y="5040"/>
                  </a:lnTo>
                  <a:lnTo>
                    <a:pt x="4225"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7"/>
            <p:cNvSpPr/>
            <p:nvPr/>
          </p:nvSpPr>
          <p:spPr>
            <a:xfrm>
              <a:off x="5754875" y="5134350"/>
              <a:ext cx="18900" cy="48300"/>
            </a:xfrm>
            <a:custGeom>
              <a:rect b="b" l="l" r="r" t="t"/>
              <a:pathLst>
                <a:path extrusionOk="0" h="1932" w="756">
                  <a:moveTo>
                    <a:pt x="363" y="1"/>
                  </a:moveTo>
                  <a:cubicBezTo>
                    <a:pt x="152" y="1"/>
                    <a:pt x="1" y="151"/>
                    <a:pt x="1" y="363"/>
                  </a:cubicBezTo>
                  <a:lnTo>
                    <a:pt x="1" y="1932"/>
                  </a:lnTo>
                  <a:lnTo>
                    <a:pt x="755" y="1932"/>
                  </a:lnTo>
                  <a:lnTo>
                    <a:pt x="755" y="393"/>
                  </a:lnTo>
                  <a:cubicBezTo>
                    <a:pt x="755" y="182"/>
                    <a:pt x="574" y="1"/>
                    <a:pt x="363"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7"/>
            <p:cNvSpPr/>
            <p:nvPr/>
          </p:nvSpPr>
          <p:spPr>
            <a:xfrm>
              <a:off x="5754875" y="5172075"/>
              <a:ext cx="38500" cy="28700"/>
            </a:xfrm>
            <a:custGeom>
              <a:rect b="b" l="l" r="r" t="t"/>
              <a:pathLst>
                <a:path extrusionOk="0" h="1148" w="1540">
                  <a:moveTo>
                    <a:pt x="755" y="0"/>
                  </a:moveTo>
                  <a:lnTo>
                    <a:pt x="1" y="785"/>
                  </a:lnTo>
                  <a:lnTo>
                    <a:pt x="393" y="1147"/>
                  </a:lnTo>
                  <a:lnTo>
                    <a:pt x="786" y="785"/>
                  </a:lnTo>
                  <a:cubicBezTo>
                    <a:pt x="1117" y="785"/>
                    <a:pt x="1389" y="574"/>
                    <a:pt x="1510" y="272"/>
                  </a:cubicBezTo>
                  <a:cubicBezTo>
                    <a:pt x="1540" y="151"/>
                    <a:pt x="1449" y="0"/>
                    <a:pt x="132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7"/>
            <p:cNvSpPr/>
            <p:nvPr/>
          </p:nvSpPr>
          <p:spPr>
            <a:xfrm>
              <a:off x="5735275" y="5172075"/>
              <a:ext cx="41050" cy="22675"/>
            </a:xfrm>
            <a:custGeom>
              <a:rect b="b" l="l" r="r" t="t"/>
              <a:pathLst>
                <a:path extrusionOk="0" h="907" w="1642">
                  <a:moveTo>
                    <a:pt x="212" y="0"/>
                  </a:moveTo>
                  <a:cubicBezTo>
                    <a:pt x="91" y="0"/>
                    <a:pt x="0" y="151"/>
                    <a:pt x="31" y="272"/>
                  </a:cubicBezTo>
                  <a:cubicBezTo>
                    <a:pt x="110" y="708"/>
                    <a:pt x="443" y="907"/>
                    <a:pt x="778" y="907"/>
                  </a:cubicBezTo>
                  <a:cubicBezTo>
                    <a:pt x="1208" y="907"/>
                    <a:pt x="1641" y="578"/>
                    <a:pt x="153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7"/>
            <p:cNvSpPr/>
            <p:nvPr/>
          </p:nvSpPr>
          <p:spPr>
            <a:xfrm>
              <a:off x="5532325" y="5134350"/>
              <a:ext cx="18900" cy="48300"/>
            </a:xfrm>
            <a:custGeom>
              <a:rect b="b" l="l" r="r" t="t"/>
              <a:pathLst>
                <a:path extrusionOk="0" h="1932" w="756">
                  <a:moveTo>
                    <a:pt x="363" y="1"/>
                  </a:moveTo>
                  <a:cubicBezTo>
                    <a:pt x="152" y="1"/>
                    <a:pt x="1" y="151"/>
                    <a:pt x="1" y="363"/>
                  </a:cubicBezTo>
                  <a:lnTo>
                    <a:pt x="1" y="1932"/>
                  </a:lnTo>
                  <a:lnTo>
                    <a:pt x="755" y="1932"/>
                  </a:lnTo>
                  <a:lnTo>
                    <a:pt x="755" y="393"/>
                  </a:lnTo>
                  <a:cubicBezTo>
                    <a:pt x="755" y="182"/>
                    <a:pt x="574" y="1"/>
                    <a:pt x="363"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7"/>
            <p:cNvSpPr/>
            <p:nvPr/>
          </p:nvSpPr>
          <p:spPr>
            <a:xfrm>
              <a:off x="5531575" y="5172075"/>
              <a:ext cx="38500" cy="29450"/>
            </a:xfrm>
            <a:custGeom>
              <a:rect b="b" l="l" r="r" t="t"/>
              <a:pathLst>
                <a:path extrusionOk="0" h="1178" w="1540">
                  <a:moveTo>
                    <a:pt x="785" y="0"/>
                  </a:moveTo>
                  <a:lnTo>
                    <a:pt x="1" y="785"/>
                  </a:lnTo>
                  <a:lnTo>
                    <a:pt x="393" y="1177"/>
                  </a:lnTo>
                  <a:lnTo>
                    <a:pt x="785" y="785"/>
                  </a:lnTo>
                  <a:cubicBezTo>
                    <a:pt x="806" y="787"/>
                    <a:pt x="827" y="788"/>
                    <a:pt x="848" y="788"/>
                  </a:cubicBezTo>
                  <a:cubicBezTo>
                    <a:pt x="1151" y="788"/>
                    <a:pt x="1396" y="583"/>
                    <a:pt x="1509" y="272"/>
                  </a:cubicBezTo>
                  <a:cubicBezTo>
                    <a:pt x="1540" y="151"/>
                    <a:pt x="1449" y="31"/>
                    <a:pt x="1328" y="31"/>
                  </a:cubicBezTo>
                  <a:lnTo>
                    <a:pt x="785"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7"/>
            <p:cNvSpPr/>
            <p:nvPr/>
          </p:nvSpPr>
          <p:spPr>
            <a:xfrm>
              <a:off x="5511950" y="5172075"/>
              <a:ext cx="41800" cy="22675"/>
            </a:xfrm>
            <a:custGeom>
              <a:rect b="b" l="l" r="r" t="t"/>
              <a:pathLst>
                <a:path extrusionOk="0" h="907" w="1672">
                  <a:moveTo>
                    <a:pt x="242" y="0"/>
                  </a:moveTo>
                  <a:cubicBezTo>
                    <a:pt x="122" y="0"/>
                    <a:pt x="1" y="151"/>
                    <a:pt x="61" y="272"/>
                  </a:cubicBezTo>
                  <a:cubicBezTo>
                    <a:pt x="140" y="708"/>
                    <a:pt x="474" y="907"/>
                    <a:pt x="809" y="907"/>
                  </a:cubicBezTo>
                  <a:cubicBezTo>
                    <a:pt x="1239" y="907"/>
                    <a:pt x="1672" y="578"/>
                    <a:pt x="157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7"/>
            <p:cNvSpPr/>
            <p:nvPr/>
          </p:nvSpPr>
          <p:spPr>
            <a:xfrm>
              <a:off x="5754875" y="5405950"/>
              <a:ext cx="18900" cy="48300"/>
            </a:xfrm>
            <a:custGeom>
              <a:rect b="b" l="l" r="r" t="t"/>
              <a:pathLst>
                <a:path extrusionOk="0" h="1932" w="756">
                  <a:moveTo>
                    <a:pt x="1" y="0"/>
                  </a:moveTo>
                  <a:lnTo>
                    <a:pt x="1" y="1539"/>
                  </a:lnTo>
                  <a:cubicBezTo>
                    <a:pt x="1" y="1751"/>
                    <a:pt x="152" y="1932"/>
                    <a:pt x="363" y="1932"/>
                  </a:cubicBezTo>
                  <a:cubicBezTo>
                    <a:pt x="574" y="1932"/>
                    <a:pt x="755" y="1751"/>
                    <a:pt x="755" y="1539"/>
                  </a:cubicBezTo>
                  <a:lnTo>
                    <a:pt x="755"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7"/>
            <p:cNvSpPr/>
            <p:nvPr/>
          </p:nvSpPr>
          <p:spPr>
            <a:xfrm>
              <a:off x="5754875" y="5387075"/>
              <a:ext cx="38500" cy="28700"/>
            </a:xfrm>
            <a:custGeom>
              <a:rect b="b" l="l" r="r" t="t"/>
              <a:pathLst>
                <a:path extrusionOk="0" h="1148" w="1540">
                  <a:moveTo>
                    <a:pt x="393" y="1"/>
                  </a:moveTo>
                  <a:lnTo>
                    <a:pt x="1" y="393"/>
                  </a:lnTo>
                  <a:lnTo>
                    <a:pt x="755" y="1148"/>
                  </a:lnTo>
                  <a:lnTo>
                    <a:pt x="1329" y="1148"/>
                  </a:lnTo>
                  <a:cubicBezTo>
                    <a:pt x="1449" y="1148"/>
                    <a:pt x="1540" y="1027"/>
                    <a:pt x="1510" y="906"/>
                  </a:cubicBezTo>
                  <a:cubicBezTo>
                    <a:pt x="1389" y="604"/>
                    <a:pt x="1117" y="393"/>
                    <a:pt x="786" y="393"/>
                  </a:cubicBezTo>
                  <a:lnTo>
                    <a:pt x="393"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7"/>
            <p:cNvSpPr/>
            <p:nvPr/>
          </p:nvSpPr>
          <p:spPr>
            <a:xfrm>
              <a:off x="5735275" y="5393350"/>
              <a:ext cx="41075" cy="22425"/>
            </a:xfrm>
            <a:custGeom>
              <a:rect b="b" l="l" r="r" t="t"/>
              <a:pathLst>
                <a:path extrusionOk="0" h="897" w="1643">
                  <a:moveTo>
                    <a:pt x="768" y="0"/>
                  </a:moveTo>
                  <a:cubicBezTo>
                    <a:pt x="436" y="0"/>
                    <a:pt x="109" y="194"/>
                    <a:pt x="31" y="625"/>
                  </a:cubicBezTo>
                  <a:cubicBezTo>
                    <a:pt x="0" y="776"/>
                    <a:pt x="91" y="897"/>
                    <a:pt x="212" y="897"/>
                  </a:cubicBezTo>
                  <a:lnTo>
                    <a:pt x="1539" y="897"/>
                  </a:lnTo>
                  <a:cubicBezTo>
                    <a:pt x="1642" y="332"/>
                    <a:pt x="1201" y="0"/>
                    <a:pt x="76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7"/>
            <p:cNvSpPr/>
            <p:nvPr/>
          </p:nvSpPr>
          <p:spPr>
            <a:xfrm>
              <a:off x="5532325" y="5405950"/>
              <a:ext cx="18900" cy="48300"/>
            </a:xfrm>
            <a:custGeom>
              <a:rect b="b" l="l" r="r" t="t"/>
              <a:pathLst>
                <a:path extrusionOk="0" h="1932" w="756">
                  <a:moveTo>
                    <a:pt x="1" y="0"/>
                  </a:moveTo>
                  <a:lnTo>
                    <a:pt x="1" y="1539"/>
                  </a:lnTo>
                  <a:cubicBezTo>
                    <a:pt x="1" y="1751"/>
                    <a:pt x="152" y="1932"/>
                    <a:pt x="363" y="1932"/>
                  </a:cubicBezTo>
                  <a:cubicBezTo>
                    <a:pt x="574" y="1932"/>
                    <a:pt x="755" y="1751"/>
                    <a:pt x="755" y="1539"/>
                  </a:cubicBezTo>
                  <a:lnTo>
                    <a:pt x="755"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7"/>
            <p:cNvSpPr/>
            <p:nvPr/>
          </p:nvSpPr>
          <p:spPr>
            <a:xfrm>
              <a:off x="5531575" y="5387075"/>
              <a:ext cx="38500" cy="28700"/>
            </a:xfrm>
            <a:custGeom>
              <a:rect b="b" l="l" r="r" t="t"/>
              <a:pathLst>
                <a:path extrusionOk="0" h="1148" w="1540">
                  <a:moveTo>
                    <a:pt x="393" y="1"/>
                  </a:moveTo>
                  <a:lnTo>
                    <a:pt x="1" y="393"/>
                  </a:lnTo>
                  <a:lnTo>
                    <a:pt x="785" y="1148"/>
                  </a:lnTo>
                  <a:lnTo>
                    <a:pt x="1328" y="1148"/>
                  </a:lnTo>
                  <a:cubicBezTo>
                    <a:pt x="1449" y="1148"/>
                    <a:pt x="1540" y="1027"/>
                    <a:pt x="1509" y="906"/>
                  </a:cubicBezTo>
                  <a:cubicBezTo>
                    <a:pt x="1389" y="604"/>
                    <a:pt x="1117" y="393"/>
                    <a:pt x="785" y="393"/>
                  </a:cubicBezTo>
                  <a:lnTo>
                    <a:pt x="393"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7"/>
            <p:cNvSpPr/>
            <p:nvPr/>
          </p:nvSpPr>
          <p:spPr>
            <a:xfrm>
              <a:off x="5511950" y="5393350"/>
              <a:ext cx="41825" cy="22425"/>
            </a:xfrm>
            <a:custGeom>
              <a:rect b="b" l="l" r="r" t="t"/>
              <a:pathLst>
                <a:path extrusionOk="0" h="897" w="1673">
                  <a:moveTo>
                    <a:pt x="798" y="0"/>
                  </a:moveTo>
                  <a:cubicBezTo>
                    <a:pt x="467" y="0"/>
                    <a:pt x="140" y="194"/>
                    <a:pt x="61" y="625"/>
                  </a:cubicBezTo>
                  <a:cubicBezTo>
                    <a:pt x="1" y="776"/>
                    <a:pt x="122" y="897"/>
                    <a:pt x="242" y="897"/>
                  </a:cubicBezTo>
                  <a:lnTo>
                    <a:pt x="1570" y="897"/>
                  </a:lnTo>
                  <a:cubicBezTo>
                    <a:pt x="1673" y="332"/>
                    <a:pt x="1232" y="0"/>
                    <a:pt x="79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7"/>
            <p:cNvSpPr/>
            <p:nvPr/>
          </p:nvSpPr>
          <p:spPr>
            <a:xfrm>
              <a:off x="5783550" y="5191700"/>
              <a:ext cx="31725" cy="18875"/>
            </a:xfrm>
            <a:custGeom>
              <a:rect b="b" l="l" r="r" t="t"/>
              <a:pathLst>
                <a:path extrusionOk="0" h="755" w="1269">
                  <a:moveTo>
                    <a:pt x="1" y="0"/>
                  </a:moveTo>
                  <a:lnTo>
                    <a:pt x="1" y="754"/>
                  </a:lnTo>
                  <a:lnTo>
                    <a:pt x="755" y="754"/>
                  </a:lnTo>
                  <a:cubicBezTo>
                    <a:pt x="1268" y="754"/>
                    <a:pt x="1268" y="0"/>
                    <a:pt x="755"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7"/>
            <p:cNvSpPr/>
            <p:nvPr/>
          </p:nvSpPr>
          <p:spPr>
            <a:xfrm>
              <a:off x="5716400" y="5191700"/>
              <a:ext cx="76975" cy="18875"/>
            </a:xfrm>
            <a:custGeom>
              <a:rect b="b" l="l" r="r" t="t"/>
              <a:pathLst>
                <a:path extrusionOk="0" h="755" w="3079">
                  <a:moveTo>
                    <a:pt x="393" y="0"/>
                  </a:moveTo>
                  <a:cubicBezTo>
                    <a:pt x="182" y="0"/>
                    <a:pt x="1" y="181"/>
                    <a:pt x="1" y="392"/>
                  </a:cubicBezTo>
                  <a:cubicBezTo>
                    <a:pt x="1" y="604"/>
                    <a:pt x="182" y="754"/>
                    <a:pt x="393" y="754"/>
                  </a:cubicBezTo>
                  <a:lnTo>
                    <a:pt x="2687" y="754"/>
                  </a:lnTo>
                  <a:cubicBezTo>
                    <a:pt x="2898" y="754"/>
                    <a:pt x="3079" y="604"/>
                    <a:pt x="3079" y="392"/>
                  </a:cubicBezTo>
                  <a:cubicBezTo>
                    <a:pt x="3079" y="181"/>
                    <a:pt x="2898" y="0"/>
                    <a:pt x="2687"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7"/>
            <p:cNvSpPr/>
            <p:nvPr/>
          </p:nvSpPr>
          <p:spPr>
            <a:xfrm>
              <a:off x="5561750" y="5191700"/>
              <a:ext cx="28700" cy="18950"/>
            </a:xfrm>
            <a:custGeom>
              <a:rect b="b" l="l" r="r" t="t"/>
              <a:pathLst>
                <a:path extrusionOk="0" h="758" w="1148">
                  <a:moveTo>
                    <a:pt x="1" y="0"/>
                  </a:moveTo>
                  <a:lnTo>
                    <a:pt x="1" y="754"/>
                  </a:lnTo>
                  <a:lnTo>
                    <a:pt x="755" y="754"/>
                  </a:lnTo>
                  <a:cubicBezTo>
                    <a:pt x="771" y="757"/>
                    <a:pt x="786" y="758"/>
                    <a:pt x="801" y="758"/>
                  </a:cubicBezTo>
                  <a:cubicBezTo>
                    <a:pt x="992" y="758"/>
                    <a:pt x="1147" y="588"/>
                    <a:pt x="1147" y="392"/>
                  </a:cubicBezTo>
                  <a:cubicBezTo>
                    <a:pt x="1147" y="181"/>
                    <a:pt x="966" y="0"/>
                    <a:pt x="785"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7"/>
            <p:cNvSpPr/>
            <p:nvPr/>
          </p:nvSpPr>
          <p:spPr>
            <a:xfrm>
              <a:off x="5493100" y="5191700"/>
              <a:ext cx="76975" cy="18875"/>
            </a:xfrm>
            <a:custGeom>
              <a:rect b="b" l="l" r="r" t="t"/>
              <a:pathLst>
                <a:path extrusionOk="0" h="755" w="3079">
                  <a:moveTo>
                    <a:pt x="393" y="0"/>
                  </a:moveTo>
                  <a:cubicBezTo>
                    <a:pt x="182" y="0"/>
                    <a:pt x="1" y="181"/>
                    <a:pt x="1" y="392"/>
                  </a:cubicBezTo>
                  <a:cubicBezTo>
                    <a:pt x="1" y="604"/>
                    <a:pt x="151" y="754"/>
                    <a:pt x="363" y="754"/>
                  </a:cubicBezTo>
                  <a:lnTo>
                    <a:pt x="2716" y="754"/>
                  </a:lnTo>
                  <a:cubicBezTo>
                    <a:pt x="2898" y="754"/>
                    <a:pt x="3079" y="604"/>
                    <a:pt x="3079" y="392"/>
                  </a:cubicBezTo>
                  <a:cubicBezTo>
                    <a:pt x="3079" y="181"/>
                    <a:pt x="2928" y="0"/>
                    <a:pt x="2716"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7"/>
            <p:cNvSpPr/>
            <p:nvPr/>
          </p:nvSpPr>
          <p:spPr>
            <a:xfrm>
              <a:off x="5561750" y="5376525"/>
              <a:ext cx="28700" cy="18875"/>
            </a:xfrm>
            <a:custGeom>
              <a:rect b="b" l="l" r="r" t="t"/>
              <a:pathLst>
                <a:path extrusionOk="0" h="755" w="1148">
                  <a:moveTo>
                    <a:pt x="1" y="0"/>
                  </a:moveTo>
                  <a:lnTo>
                    <a:pt x="1" y="755"/>
                  </a:lnTo>
                  <a:lnTo>
                    <a:pt x="755" y="755"/>
                  </a:lnTo>
                  <a:cubicBezTo>
                    <a:pt x="966" y="755"/>
                    <a:pt x="1147" y="604"/>
                    <a:pt x="1147" y="363"/>
                  </a:cubicBezTo>
                  <a:cubicBezTo>
                    <a:pt x="1147" y="151"/>
                    <a:pt x="966" y="0"/>
                    <a:pt x="785"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7"/>
            <p:cNvSpPr/>
            <p:nvPr/>
          </p:nvSpPr>
          <p:spPr>
            <a:xfrm>
              <a:off x="5493100" y="5376525"/>
              <a:ext cx="76975" cy="18875"/>
            </a:xfrm>
            <a:custGeom>
              <a:rect b="b" l="l" r="r" t="t"/>
              <a:pathLst>
                <a:path extrusionOk="0" h="755" w="3079">
                  <a:moveTo>
                    <a:pt x="393" y="0"/>
                  </a:moveTo>
                  <a:cubicBezTo>
                    <a:pt x="182" y="0"/>
                    <a:pt x="1" y="151"/>
                    <a:pt x="1" y="393"/>
                  </a:cubicBezTo>
                  <a:cubicBezTo>
                    <a:pt x="1" y="604"/>
                    <a:pt x="151" y="755"/>
                    <a:pt x="363" y="755"/>
                  </a:cubicBezTo>
                  <a:lnTo>
                    <a:pt x="2716" y="755"/>
                  </a:lnTo>
                  <a:cubicBezTo>
                    <a:pt x="2898" y="755"/>
                    <a:pt x="3079" y="604"/>
                    <a:pt x="3079" y="393"/>
                  </a:cubicBezTo>
                  <a:cubicBezTo>
                    <a:pt x="3079" y="182"/>
                    <a:pt x="2928" y="0"/>
                    <a:pt x="2716"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7"/>
            <p:cNvSpPr/>
            <p:nvPr/>
          </p:nvSpPr>
          <p:spPr>
            <a:xfrm>
              <a:off x="5783550" y="5376525"/>
              <a:ext cx="31725" cy="18875"/>
            </a:xfrm>
            <a:custGeom>
              <a:rect b="b" l="l" r="r" t="t"/>
              <a:pathLst>
                <a:path extrusionOk="0" h="755" w="1269">
                  <a:moveTo>
                    <a:pt x="1" y="0"/>
                  </a:moveTo>
                  <a:lnTo>
                    <a:pt x="1" y="755"/>
                  </a:lnTo>
                  <a:lnTo>
                    <a:pt x="755" y="755"/>
                  </a:lnTo>
                  <a:cubicBezTo>
                    <a:pt x="1268" y="755"/>
                    <a:pt x="1268" y="0"/>
                    <a:pt x="755"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7"/>
            <p:cNvSpPr/>
            <p:nvPr/>
          </p:nvSpPr>
          <p:spPr>
            <a:xfrm>
              <a:off x="5716400" y="5376525"/>
              <a:ext cx="76975" cy="18875"/>
            </a:xfrm>
            <a:custGeom>
              <a:rect b="b" l="l" r="r" t="t"/>
              <a:pathLst>
                <a:path extrusionOk="0" h="755" w="3079">
                  <a:moveTo>
                    <a:pt x="393" y="0"/>
                  </a:moveTo>
                  <a:cubicBezTo>
                    <a:pt x="182" y="0"/>
                    <a:pt x="1" y="182"/>
                    <a:pt x="1" y="393"/>
                  </a:cubicBezTo>
                  <a:cubicBezTo>
                    <a:pt x="1" y="604"/>
                    <a:pt x="182" y="755"/>
                    <a:pt x="393" y="755"/>
                  </a:cubicBezTo>
                  <a:lnTo>
                    <a:pt x="2687" y="755"/>
                  </a:lnTo>
                  <a:cubicBezTo>
                    <a:pt x="2898" y="755"/>
                    <a:pt x="3079" y="604"/>
                    <a:pt x="3079" y="393"/>
                  </a:cubicBezTo>
                  <a:cubicBezTo>
                    <a:pt x="3079" y="182"/>
                    <a:pt x="2898" y="0"/>
                    <a:pt x="2687"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7"/>
            <p:cNvSpPr/>
            <p:nvPr/>
          </p:nvSpPr>
          <p:spPr>
            <a:xfrm>
              <a:off x="5603250" y="5279200"/>
              <a:ext cx="99600" cy="9825"/>
            </a:xfrm>
            <a:custGeom>
              <a:rect b="b" l="l" r="r" t="t"/>
              <a:pathLst>
                <a:path extrusionOk="0" h="393" w="3984">
                  <a:moveTo>
                    <a:pt x="242" y="1"/>
                  </a:moveTo>
                  <a:cubicBezTo>
                    <a:pt x="91" y="1"/>
                    <a:pt x="0" y="121"/>
                    <a:pt x="61" y="242"/>
                  </a:cubicBezTo>
                  <a:cubicBezTo>
                    <a:pt x="91" y="333"/>
                    <a:pt x="151" y="393"/>
                    <a:pt x="242" y="393"/>
                  </a:cubicBezTo>
                  <a:lnTo>
                    <a:pt x="3712" y="393"/>
                  </a:lnTo>
                  <a:cubicBezTo>
                    <a:pt x="3984" y="393"/>
                    <a:pt x="3984" y="1"/>
                    <a:pt x="371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7"/>
            <p:cNvSpPr/>
            <p:nvPr/>
          </p:nvSpPr>
          <p:spPr>
            <a:xfrm>
              <a:off x="5603250" y="5298825"/>
              <a:ext cx="98850" cy="9825"/>
            </a:xfrm>
            <a:custGeom>
              <a:rect b="b" l="l" r="r" t="t"/>
              <a:pathLst>
                <a:path extrusionOk="0" h="393" w="3954">
                  <a:moveTo>
                    <a:pt x="242" y="0"/>
                  </a:moveTo>
                  <a:cubicBezTo>
                    <a:pt x="91" y="0"/>
                    <a:pt x="0" y="151"/>
                    <a:pt x="61" y="272"/>
                  </a:cubicBezTo>
                  <a:cubicBezTo>
                    <a:pt x="91" y="362"/>
                    <a:pt x="151" y="393"/>
                    <a:pt x="242" y="393"/>
                  </a:cubicBezTo>
                  <a:lnTo>
                    <a:pt x="3712" y="393"/>
                  </a:lnTo>
                  <a:cubicBezTo>
                    <a:pt x="3863" y="393"/>
                    <a:pt x="3954" y="272"/>
                    <a:pt x="3893" y="151"/>
                  </a:cubicBezTo>
                  <a:cubicBezTo>
                    <a:pt x="3863" y="61"/>
                    <a:pt x="3803" y="0"/>
                    <a:pt x="371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7"/>
            <p:cNvSpPr/>
            <p:nvPr/>
          </p:nvSpPr>
          <p:spPr>
            <a:xfrm>
              <a:off x="5603250" y="5318425"/>
              <a:ext cx="99600" cy="9850"/>
            </a:xfrm>
            <a:custGeom>
              <a:rect b="b" l="l" r="r" t="t"/>
              <a:pathLst>
                <a:path extrusionOk="0" h="394" w="3984">
                  <a:moveTo>
                    <a:pt x="242" y="1"/>
                  </a:moveTo>
                  <a:cubicBezTo>
                    <a:pt x="91" y="1"/>
                    <a:pt x="0" y="122"/>
                    <a:pt x="61" y="242"/>
                  </a:cubicBezTo>
                  <a:cubicBezTo>
                    <a:pt x="91" y="333"/>
                    <a:pt x="151" y="393"/>
                    <a:pt x="242" y="393"/>
                  </a:cubicBezTo>
                  <a:lnTo>
                    <a:pt x="3712" y="393"/>
                  </a:lnTo>
                  <a:cubicBezTo>
                    <a:pt x="3984" y="393"/>
                    <a:pt x="3984" y="1"/>
                    <a:pt x="371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7"/>
            <p:cNvSpPr/>
            <p:nvPr/>
          </p:nvSpPr>
          <p:spPr>
            <a:xfrm>
              <a:off x="5603250" y="5259575"/>
              <a:ext cx="98850" cy="10050"/>
            </a:xfrm>
            <a:custGeom>
              <a:rect b="b" l="l" r="r" t="t"/>
              <a:pathLst>
                <a:path extrusionOk="0" h="402" w="3954">
                  <a:moveTo>
                    <a:pt x="242" y="1"/>
                  </a:moveTo>
                  <a:cubicBezTo>
                    <a:pt x="91" y="1"/>
                    <a:pt x="0" y="152"/>
                    <a:pt x="61" y="273"/>
                  </a:cubicBezTo>
                  <a:cubicBezTo>
                    <a:pt x="86" y="347"/>
                    <a:pt x="131" y="401"/>
                    <a:pt x="197" y="401"/>
                  </a:cubicBezTo>
                  <a:cubicBezTo>
                    <a:pt x="211" y="401"/>
                    <a:pt x="226" y="399"/>
                    <a:pt x="242" y="393"/>
                  </a:cubicBezTo>
                  <a:lnTo>
                    <a:pt x="3712" y="393"/>
                  </a:lnTo>
                  <a:cubicBezTo>
                    <a:pt x="3863" y="393"/>
                    <a:pt x="3954" y="273"/>
                    <a:pt x="3893" y="152"/>
                  </a:cubicBezTo>
                  <a:cubicBezTo>
                    <a:pt x="3863" y="61"/>
                    <a:pt x="3803" y="1"/>
                    <a:pt x="371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sp>
        <p:nvSpPr>
          <p:cNvPr id="1112" name="Google Shape;1112;p38"/>
          <p:cNvSpPr txBox="1"/>
          <p:nvPr>
            <p:ph type="title"/>
          </p:nvPr>
        </p:nvSpPr>
        <p:spPr>
          <a:xfrm>
            <a:off x="1017800" y="1329775"/>
            <a:ext cx="4643400" cy="2483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a:t>
            </a:r>
            <a:r>
              <a:rPr lang="en">
                <a:solidFill>
                  <a:schemeClr val="accent2"/>
                </a:solidFill>
              </a:rPr>
              <a:t>words</a:t>
            </a:r>
            <a:endParaRPr>
              <a:solidFill>
                <a:schemeClr val="accent2"/>
              </a:solidFill>
            </a:endParaRPr>
          </a:p>
        </p:txBody>
      </p:sp>
      <p:grpSp>
        <p:nvGrpSpPr>
          <p:cNvPr id="1113" name="Google Shape;1113;p38"/>
          <p:cNvGrpSpPr/>
          <p:nvPr/>
        </p:nvGrpSpPr>
        <p:grpSpPr>
          <a:xfrm>
            <a:off x="6062271" y="920496"/>
            <a:ext cx="2063931" cy="3302417"/>
            <a:chOff x="293725" y="954550"/>
            <a:chExt cx="1858225" cy="2973275"/>
          </a:xfrm>
        </p:grpSpPr>
        <p:sp>
          <p:nvSpPr>
            <p:cNvPr id="1114" name="Google Shape;1114;p38"/>
            <p:cNvSpPr/>
            <p:nvPr/>
          </p:nvSpPr>
          <p:spPr>
            <a:xfrm>
              <a:off x="811925" y="2622275"/>
              <a:ext cx="949700" cy="828500"/>
            </a:xfrm>
            <a:custGeom>
              <a:rect b="b" l="l" r="r" t="t"/>
              <a:pathLst>
                <a:path extrusionOk="0" h="33140" w="37988">
                  <a:moveTo>
                    <a:pt x="18194" y="1"/>
                  </a:moveTo>
                  <a:cubicBezTo>
                    <a:pt x="12455" y="9520"/>
                    <a:pt x="5739" y="19484"/>
                    <a:pt x="1" y="29003"/>
                  </a:cubicBezTo>
                  <a:cubicBezTo>
                    <a:pt x="4137" y="31049"/>
                    <a:pt x="9431" y="32161"/>
                    <a:pt x="13968" y="33139"/>
                  </a:cubicBezTo>
                  <a:cubicBezTo>
                    <a:pt x="14813" y="28647"/>
                    <a:pt x="15925" y="24243"/>
                    <a:pt x="17304" y="19928"/>
                  </a:cubicBezTo>
                  <a:cubicBezTo>
                    <a:pt x="20284" y="22642"/>
                    <a:pt x="22909" y="25711"/>
                    <a:pt x="25177" y="29047"/>
                  </a:cubicBezTo>
                  <a:cubicBezTo>
                    <a:pt x="27948" y="27477"/>
                    <a:pt x="29461" y="24650"/>
                    <a:pt x="32593" y="24650"/>
                  </a:cubicBezTo>
                  <a:cubicBezTo>
                    <a:pt x="33986" y="24650"/>
                    <a:pt x="35700" y="25210"/>
                    <a:pt x="37988" y="26690"/>
                  </a:cubicBezTo>
                  <a:cubicBezTo>
                    <a:pt x="30871" y="18683"/>
                    <a:pt x="24065" y="9030"/>
                    <a:pt x="18194"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8"/>
            <p:cNvSpPr/>
            <p:nvPr/>
          </p:nvSpPr>
          <p:spPr>
            <a:xfrm>
              <a:off x="1907275" y="2258425"/>
              <a:ext cx="191300" cy="193750"/>
            </a:xfrm>
            <a:custGeom>
              <a:rect b="b" l="l" r="r" t="t"/>
              <a:pathLst>
                <a:path extrusionOk="0" h="7750" w="7652">
                  <a:moveTo>
                    <a:pt x="6941" y="1"/>
                  </a:moveTo>
                  <a:cubicBezTo>
                    <a:pt x="6896" y="1"/>
                    <a:pt x="6850" y="4"/>
                    <a:pt x="6807" y="9"/>
                  </a:cubicBezTo>
                  <a:cubicBezTo>
                    <a:pt x="5873" y="54"/>
                    <a:pt x="5072" y="721"/>
                    <a:pt x="4405" y="1433"/>
                  </a:cubicBezTo>
                  <a:cubicBezTo>
                    <a:pt x="3737" y="2144"/>
                    <a:pt x="3070" y="2901"/>
                    <a:pt x="2181" y="3256"/>
                  </a:cubicBezTo>
                  <a:cubicBezTo>
                    <a:pt x="1958" y="3345"/>
                    <a:pt x="223" y="4013"/>
                    <a:pt x="1" y="4146"/>
                  </a:cubicBezTo>
                  <a:lnTo>
                    <a:pt x="1068" y="6637"/>
                  </a:lnTo>
                  <a:cubicBezTo>
                    <a:pt x="1455" y="6532"/>
                    <a:pt x="1820" y="6487"/>
                    <a:pt x="2167" y="6487"/>
                  </a:cubicBezTo>
                  <a:cubicBezTo>
                    <a:pt x="4015" y="6487"/>
                    <a:pt x="5334" y="7749"/>
                    <a:pt x="6495" y="7749"/>
                  </a:cubicBezTo>
                  <a:cubicBezTo>
                    <a:pt x="7296" y="6059"/>
                    <a:pt x="6762" y="4013"/>
                    <a:pt x="6807" y="2100"/>
                  </a:cubicBezTo>
                  <a:lnTo>
                    <a:pt x="6762" y="2100"/>
                  </a:lnTo>
                  <a:cubicBezTo>
                    <a:pt x="6584" y="1966"/>
                    <a:pt x="6495" y="1744"/>
                    <a:pt x="6540" y="1566"/>
                  </a:cubicBezTo>
                  <a:cubicBezTo>
                    <a:pt x="6673" y="1032"/>
                    <a:pt x="7652" y="988"/>
                    <a:pt x="7607" y="454"/>
                  </a:cubicBezTo>
                  <a:cubicBezTo>
                    <a:pt x="7607" y="142"/>
                    <a:pt x="7265" y="1"/>
                    <a:pt x="6941"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8"/>
            <p:cNvSpPr/>
            <p:nvPr/>
          </p:nvSpPr>
          <p:spPr>
            <a:xfrm>
              <a:off x="1371275" y="2335025"/>
              <a:ext cx="559400" cy="108775"/>
            </a:xfrm>
            <a:custGeom>
              <a:rect b="b" l="l" r="r" t="t"/>
              <a:pathLst>
                <a:path extrusionOk="0" h="4351" w="22376">
                  <a:moveTo>
                    <a:pt x="917" y="1"/>
                  </a:moveTo>
                  <a:cubicBezTo>
                    <a:pt x="702" y="1"/>
                    <a:pt x="520" y="41"/>
                    <a:pt x="401" y="148"/>
                  </a:cubicBezTo>
                  <a:cubicBezTo>
                    <a:pt x="1" y="548"/>
                    <a:pt x="45" y="1171"/>
                    <a:pt x="401" y="1571"/>
                  </a:cubicBezTo>
                  <a:cubicBezTo>
                    <a:pt x="801" y="1927"/>
                    <a:pt x="1291" y="2194"/>
                    <a:pt x="1825" y="2283"/>
                  </a:cubicBezTo>
                  <a:cubicBezTo>
                    <a:pt x="6507" y="3656"/>
                    <a:pt x="11342" y="4351"/>
                    <a:pt x="16193" y="4351"/>
                  </a:cubicBezTo>
                  <a:cubicBezTo>
                    <a:pt x="18254" y="4351"/>
                    <a:pt x="20319" y="4225"/>
                    <a:pt x="22375" y="3973"/>
                  </a:cubicBezTo>
                  <a:lnTo>
                    <a:pt x="22375" y="370"/>
                  </a:lnTo>
                  <a:cubicBezTo>
                    <a:pt x="18724" y="878"/>
                    <a:pt x="15277" y="1318"/>
                    <a:pt x="11613" y="1318"/>
                  </a:cubicBezTo>
                  <a:cubicBezTo>
                    <a:pt x="10144" y="1318"/>
                    <a:pt x="8639" y="1248"/>
                    <a:pt x="7073" y="1082"/>
                  </a:cubicBezTo>
                  <a:cubicBezTo>
                    <a:pt x="5561" y="949"/>
                    <a:pt x="4983" y="771"/>
                    <a:pt x="2803" y="370"/>
                  </a:cubicBezTo>
                  <a:cubicBezTo>
                    <a:pt x="2347" y="305"/>
                    <a:pt x="1507" y="1"/>
                    <a:pt x="917"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8"/>
            <p:cNvSpPr/>
            <p:nvPr/>
          </p:nvSpPr>
          <p:spPr>
            <a:xfrm>
              <a:off x="1891725" y="2326250"/>
              <a:ext cx="63400" cy="132575"/>
            </a:xfrm>
            <a:custGeom>
              <a:rect b="b" l="l" r="r" t="t"/>
              <a:pathLst>
                <a:path extrusionOk="0" h="5303" w="2536">
                  <a:moveTo>
                    <a:pt x="1179" y="1"/>
                  </a:moveTo>
                  <a:cubicBezTo>
                    <a:pt x="1158" y="1"/>
                    <a:pt x="1136" y="4"/>
                    <a:pt x="1112" y="10"/>
                  </a:cubicBezTo>
                  <a:cubicBezTo>
                    <a:pt x="979" y="10"/>
                    <a:pt x="890" y="277"/>
                    <a:pt x="756" y="321"/>
                  </a:cubicBezTo>
                  <a:cubicBezTo>
                    <a:pt x="747" y="323"/>
                    <a:pt x="737" y="324"/>
                    <a:pt x="726" y="324"/>
                  </a:cubicBezTo>
                  <a:cubicBezTo>
                    <a:pt x="577" y="324"/>
                    <a:pt x="335" y="97"/>
                    <a:pt x="159" y="97"/>
                  </a:cubicBezTo>
                  <a:cubicBezTo>
                    <a:pt x="116" y="97"/>
                    <a:pt x="77" y="110"/>
                    <a:pt x="45" y="143"/>
                  </a:cubicBezTo>
                  <a:cubicBezTo>
                    <a:pt x="0" y="232"/>
                    <a:pt x="0" y="365"/>
                    <a:pt x="45" y="454"/>
                  </a:cubicBezTo>
                  <a:cubicBezTo>
                    <a:pt x="401" y="1700"/>
                    <a:pt x="489" y="3034"/>
                    <a:pt x="356" y="4324"/>
                  </a:cubicBezTo>
                  <a:cubicBezTo>
                    <a:pt x="312" y="4547"/>
                    <a:pt x="312" y="4769"/>
                    <a:pt x="356" y="4947"/>
                  </a:cubicBezTo>
                  <a:cubicBezTo>
                    <a:pt x="401" y="5169"/>
                    <a:pt x="578" y="5303"/>
                    <a:pt x="801" y="5303"/>
                  </a:cubicBezTo>
                  <a:cubicBezTo>
                    <a:pt x="1023" y="5303"/>
                    <a:pt x="1157" y="4992"/>
                    <a:pt x="1335" y="4858"/>
                  </a:cubicBezTo>
                  <a:cubicBezTo>
                    <a:pt x="1459" y="4787"/>
                    <a:pt x="1591" y="4751"/>
                    <a:pt x="1718" y="4751"/>
                  </a:cubicBezTo>
                  <a:cubicBezTo>
                    <a:pt x="1909" y="4751"/>
                    <a:pt x="2091" y="4831"/>
                    <a:pt x="2224" y="4992"/>
                  </a:cubicBezTo>
                  <a:cubicBezTo>
                    <a:pt x="2536" y="3346"/>
                    <a:pt x="2269" y="1700"/>
                    <a:pt x="1424" y="232"/>
                  </a:cubicBezTo>
                  <a:cubicBezTo>
                    <a:pt x="1385" y="116"/>
                    <a:pt x="1313" y="1"/>
                    <a:pt x="11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8"/>
            <p:cNvSpPr/>
            <p:nvPr/>
          </p:nvSpPr>
          <p:spPr>
            <a:xfrm>
              <a:off x="1304550" y="2267550"/>
              <a:ext cx="483775" cy="259125"/>
            </a:xfrm>
            <a:custGeom>
              <a:rect b="b" l="l" r="r" t="t"/>
              <a:pathLst>
                <a:path extrusionOk="0" h="10365" w="19351">
                  <a:moveTo>
                    <a:pt x="1" y="0"/>
                  </a:moveTo>
                  <a:lnTo>
                    <a:pt x="45" y="2491"/>
                  </a:lnTo>
                  <a:cubicBezTo>
                    <a:pt x="5561" y="6050"/>
                    <a:pt x="11388" y="9475"/>
                    <a:pt x="17883" y="10364"/>
                  </a:cubicBezTo>
                  <a:cubicBezTo>
                    <a:pt x="18149" y="7784"/>
                    <a:pt x="18639" y="5249"/>
                    <a:pt x="19350" y="2758"/>
                  </a:cubicBezTo>
                  <a:lnTo>
                    <a:pt x="19350" y="2758"/>
                  </a:lnTo>
                  <a:cubicBezTo>
                    <a:pt x="17765" y="2972"/>
                    <a:pt x="16174" y="3078"/>
                    <a:pt x="14587" y="3078"/>
                  </a:cubicBezTo>
                  <a:cubicBezTo>
                    <a:pt x="9587" y="3078"/>
                    <a:pt x="4627" y="2026"/>
                    <a:pt x="1"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8"/>
            <p:cNvSpPr/>
            <p:nvPr/>
          </p:nvSpPr>
          <p:spPr>
            <a:xfrm>
              <a:off x="1305675" y="2309800"/>
              <a:ext cx="453725" cy="216875"/>
            </a:xfrm>
            <a:custGeom>
              <a:rect b="b" l="l" r="r" t="t"/>
              <a:pathLst>
                <a:path extrusionOk="0" h="8675" w="18149">
                  <a:moveTo>
                    <a:pt x="0" y="0"/>
                  </a:moveTo>
                  <a:cubicBezTo>
                    <a:pt x="0" y="267"/>
                    <a:pt x="0" y="534"/>
                    <a:pt x="0" y="801"/>
                  </a:cubicBezTo>
                  <a:cubicBezTo>
                    <a:pt x="5516" y="4360"/>
                    <a:pt x="11343" y="7785"/>
                    <a:pt x="17838" y="8674"/>
                  </a:cubicBezTo>
                  <a:cubicBezTo>
                    <a:pt x="17926" y="7874"/>
                    <a:pt x="18015" y="7117"/>
                    <a:pt x="18149" y="6317"/>
                  </a:cubicBezTo>
                  <a:cubicBezTo>
                    <a:pt x="11877" y="5472"/>
                    <a:pt x="5738" y="3070"/>
                    <a:pt x="0"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8"/>
            <p:cNvSpPr/>
            <p:nvPr/>
          </p:nvSpPr>
          <p:spPr>
            <a:xfrm>
              <a:off x="2059625" y="2040675"/>
              <a:ext cx="65650" cy="474875"/>
            </a:xfrm>
            <a:custGeom>
              <a:rect b="b" l="l" r="r" t="t"/>
              <a:pathLst>
                <a:path extrusionOk="0" h="18995" w="2626">
                  <a:moveTo>
                    <a:pt x="1869" y="1"/>
                  </a:moveTo>
                  <a:lnTo>
                    <a:pt x="1" y="18950"/>
                  </a:lnTo>
                  <a:lnTo>
                    <a:pt x="1113" y="18994"/>
                  </a:lnTo>
                  <a:lnTo>
                    <a:pt x="2625" y="134"/>
                  </a:lnTo>
                  <a:lnTo>
                    <a:pt x="1869"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8"/>
            <p:cNvSpPr/>
            <p:nvPr/>
          </p:nvSpPr>
          <p:spPr>
            <a:xfrm>
              <a:off x="2058525" y="2298250"/>
              <a:ext cx="73425" cy="49650"/>
            </a:xfrm>
            <a:custGeom>
              <a:rect b="b" l="l" r="r" t="t"/>
              <a:pathLst>
                <a:path extrusionOk="0" h="1986" w="2937">
                  <a:moveTo>
                    <a:pt x="2330" y="0"/>
                  </a:moveTo>
                  <a:cubicBezTo>
                    <a:pt x="2279" y="0"/>
                    <a:pt x="2228" y="6"/>
                    <a:pt x="2180" y="18"/>
                  </a:cubicBezTo>
                  <a:cubicBezTo>
                    <a:pt x="1557" y="62"/>
                    <a:pt x="935" y="284"/>
                    <a:pt x="445" y="685"/>
                  </a:cubicBezTo>
                  <a:cubicBezTo>
                    <a:pt x="312" y="774"/>
                    <a:pt x="178" y="952"/>
                    <a:pt x="89" y="1130"/>
                  </a:cubicBezTo>
                  <a:cubicBezTo>
                    <a:pt x="0" y="1308"/>
                    <a:pt x="0" y="1485"/>
                    <a:pt x="89" y="1663"/>
                  </a:cubicBezTo>
                  <a:cubicBezTo>
                    <a:pt x="238" y="1887"/>
                    <a:pt x="512" y="1986"/>
                    <a:pt x="780" y="1986"/>
                  </a:cubicBezTo>
                  <a:cubicBezTo>
                    <a:pt x="832" y="1986"/>
                    <a:pt x="884" y="1982"/>
                    <a:pt x="935" y="1975"/>
                  </a:cubicBezTo>
                  <a:cubicBezTo>
                    <a:pt x="1646" y="1930"/>
                    <a:pt x="2313" y="1574"/>
                    <a:pt x="2758" y="996"/>
                  </a:cubicBezTo>
                  <a:cubicBezTo>
                    <a:pt x="2847" y="863"/>
                    <a:pt x="2892" y="729"/>
                    <a:pt x="2892" y="551"/>
                  </a:cubicBezTo>
                  <a:cubicBezTo>
                    <a:pt x="2936" y="373"/>
                    <a:pt x="2847" y="240"/>
                    <a:pt x="2714" y="107"/>
                  </a:cubicBezTo>
                  <a:cubicBezTo>
                    <a:pt x="2616" y="41"/>
                    <a:pt x="2471" y="0"/>
                    <a:pt x="2330"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8"/>
            <p:cNvSpPr/>
            <p:nvPr/>
          </p:nvSpPr>
          <p:spPr>
            <a:xfrm>
              <a:off x="2054075" y="2344050"/>
              <a:ext cx="78975" cy="36100"/>
            </a:xfrm>
            <a:custGeom>
              <a:rect b="b" l="l" r="r" t="t"/>
              <a:pathLst>
                <a:path extrusionOk="0" h="1444" w="3159">
                  <a:moveTo>
                    <a:pt x="1890" y="1"/>
                  </a:moveTo>
                  <a:cubicBezTo>
                    <a:pt x="1839" y="1"/>
                    <a:pt x="1787" y="4"/>
                    <a:pt x="1735" y="9"/>
                  </a:cubicBezTo>
                  <a:cubicBezTo>
                    <a:pt x="1335" y="9"/>
                    <a:pt x="935" y="98"/>
                    <a:pt x="579" y="276"/>
                  </a:cubicBezTo>
                  <a:cubicBezTo>
                    <a:pt x="312" y="365"/>
                    <a:pt x="1" y="543"/>
                    <a:pt x="1" y="810"/>
                  </a:cubicBezTo>
                  <a:cubicBezTo>
                    <a:pt x="1" y="988"/>
                    <a:pt x="89" y="1121"/>
                    <a:pt x="223" y="1210"/>
                  </a:cubicBezTo>
                  <a:cubicBezTo>
                    <a:pt x="356" y="1299"/>
                    <a:pt x="490" y="1344"/>
                    <a:pt x="668" y="1388"/>
                  </a:cubicBezTo>
                  <a:cubicBezTo>
                    <a:pt x="909" y="1423"/>
                    <a:pt x="1157" y="1444"/>
                    <a:pt x="1404" y="1444"/>
                  </a:cubicBezTo>
                  <a:cubicBezTo>
                    <a:pt x="1794" y="1444"/>
                    <a:pt x="2182" y="1391"/>
                    <a:pt x="2536" y="1255"/>
                  </a:cubicBezTo>
                  <a:cubicBezTo>
                    <a:pt x="2714" y="1210"/>
                    <a:pt x="2847" y="1166"/>
                    <a:pt x="2981" y="1077"/>
                  </a:cubicBezTo>
                  <a:cubicBezTo>
                    <a:pt x="3114" y="943"/>
                    <a:pt x="3159" y="810"/>
                    <a:pt x="3114" y="632"/>
                  </a:cubicBezTo>
                  <a:cubicBezTo>
                    <a:pt x="3070" y="499"/>
                    <a:pt x="2981" y="365"/>
                    <a:pt x="2847" y="321"/>
                  </a:cubicBezTo>
                  <a:cubicBezTo>
                    <a:pt x="2576" y="127"/>
                    <a:pt x="2238" y="1"/>
                    <a:pt x="1890"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8"/>
            <p:cNvSpPr/>
            <p:nvPr/>
          </p:nvSpPr>
          <p:spPr>
            <a:xfrm>
              <a:off x="2049625" y="2373875"/>
              <a:ext cx="77875" cy="38000"/>
            </a:xfrm>
            <a:custGeom>
              <a:rect b="b" l="l" r="r" t="t"/>
              <a:pathLst>
                <a:path extrusionOk="0" h="1520" w="3115">
                  <a:moveTo>
                    <a:pt x="951" y="1"/>
                  </a:moveTo>
                  <a:cubicBezTo>
                    <a:pt x="740" y="1"/>
                    <a:pt x="523" y="51"/>
                    <a:pt x="356" y="151"/>
                  </a:cubicBezTo>
                  <a:cubicBezTo>
                    <a:pt x="223" y="240"/>
                    <a:pt x="134" y="329"/>
                    <a:pt x="90" y="462"/>
                  </a:cubicBezTo>
                  <a:cubicBezTo>
                    <a:pt x="1" y="729"/>
                    <a:pt x="267" y="1040"/>
                    <a:pt x="490" y="1174"/>
                  </a:cubicBezTo>
                  <a:cubicBezTo>
                    <a:pt x="879" y="1408"/>
                    <a:pt x="1314" y="1520"/>
                    <a:pt x="1751" y="1520"/>
                  </a:cubicBezTo>
                  <a:cubicBezTo>
                    <a:pt x="2062" y="1520"/>
                    <a:pt x="2373" y="1463"/>
                    <a:pt x="2669" y="1352"/>
                  </a:cubicBezTo>
                  <a:cubicBezTo>
                    <a:pt x="2847" y="1218"/>
                    <a:pt x="3114" y="1040"/>
                    <a:pt x="3070" y="818"/>
                  </a:cubicBezTo>
                  <a:cubicBezTo>
                    <a:pt x="3070" y="596"/>
                    <a:pt x="2847" y="462"/>
                    <a:pt x="2669" y="373"/>
                  </a:cubicBezTo>
                  <a:cubicBezTo>
                    <a:pt x="2180" y="195"/>
                    <a:pt x="1691" y="62"/>
                    <a:pt x="1157" y="17"/>
                  </a:cubicBezTo>
                  <a:cubicBezTo>
                    <a:pt x="1090" y="6"/>
                    <a:pt x="1021" y="1"/>
                    <a:pt x="951"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8"/>
            <p:cNvSpPr/>
            <p:nvPr/>
          </p:nvSpPr>
          <p:spPr>
            <a:xfrm>
              <a:off x="2042950" y="2401650"/>
              <a:ext cx="70100" cy="44525"/>
            </a:xfrm>
            <a:custGeom>
              <a:rect b="b" l="l" r="r" t="t"/>
              <a:pathLst>
                <a:path extrusionOk="0" h="1781" w="2804">
                  <a:moveTo>
                    <a:pt x="1595" y="1"/>
                  </a:moveTo>
                  <a:cubicBezTo>
                    <a:pt x="1375" y="1"/>
                    <a:pt x="1155" y="23"/>
                    <a:pt x="935" y="63"/>
                  </a:cubicBezTo>
                  <a:lnTo>
                    <a:pt x="1006" y="63"/>
                  </a:lnTo>
                  <a:cubicBezTo>
                    <a:pt x="805" y="103"/>
                    <a:pt x="615" y="179"/>
                    <a:pt x="446" y="285"/>
                  </a:cubicBezTo>
                  <a:cubicBezTo>
                    <a:pt x="90" y="552"/>
                    <a:pt x="1" y="997"/>
                    <a:pt x="179" y="1397"/>
                  </a:cubicBezTo>
                  <a:cubicBezTo>
                    <a:pt x="391" y="1645"/>
                    <a:pt x="716" y="1780"/>
                    <a:pt x="1064" y="1780"/>
                  </a:cubicBezTo>
                  <a:cubicBezTo>
                    <a:pt x="1154" y="1780"/>
                    <a:pt x="1244" y="1771"/>
                    <a:pt x="1335" y="1753"/>
                  </a:cubicBezTo>
                  <a:cubicBezTo>
                    <a:pt x="1735" y="1664"/>
                    <a:pt x="2136" y="1486"/>
                    <a:pt x="2492" y="1175"/>
                  </a:cubicBezTo>
                  <a:cubicBezTo>
                    <a:pt x="2581" y="1086"/>
                    <a:pt x="2670" y="952"/>
                    <a:pt x="2759" y="819"/>
                  </a:cubicBezTo>
                  <a:cubicBezTo>
                    <a:pt x="2803" y="686"/>
                    <a:pt x="2803" y="552"/>
                    <a:pt x="2759" y="419"/>
                  </a:cubicBezTo>
                  <a:cubicBezTo>
                    <a:pt x="2670" y="285"/>
                    <a:pt x="2536" y="196"/>
                    <a:pt x="2403" y="107"/>
                  </a:cubicBezTo>
                  <a:cubicBezTo>
                    <a:pt x="2133" y="34"/>
                    <a:pt x="1864" y="1"/>
                    <a:pt x="1595"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8"/>
            <p:cNvSpPr/>
            <p:nvPr/>
          </p:nvSpPr>
          <p:spPr>
            <a:xfrm>
              <a:off x="1042125" y="2823550"/>
              <a:ext cx="593850" cy="757325"/>
            </a:xfrm>
            <a:custGeom>
              <a:rect b="b" l="l" r="r" t="t"/>
              <a:pathLst>
                <a:path extrusionOk="0" h="30293" w="23754">
                  <a:moveTo>
                    <a:pt x="15035" y="1"/>
                  </a:moveTo>
                  <a:cubicBezTo>
                    <a:pt x="14857" y="1"/>
                    <a:pt x="14679" y="45"/>
                    <a:pt x="14546" y="134"/>
                  </a:cubicBezTo>
                  <a:cubicBezTo>
                    <a:pt x="10987" y="1780"/>
                    <a:pt x="6495" y="1958"/>
                    <a:pt x="3247" y="4716"/>
                  </a:cubicBezTo>
                  <a:lnTo>
                    <a:pt x="0" y="6495"/>
                  </a:lnTo>
                  <a:cubicBezTo>
                    <a:pt x="2892" y="7118"/>
                    <a:pt x="10098" y="10632"/>
                    <a:pt x="12633" y="12233"/>
                  </a:cubicBezTo>
                  <a:cubicBezTo>
                    <a:pt x="15435" y="13924"/>
                    <a:pt x="16547" y="14591"/>
                    <a:pt x="17793" y="16726"/>
                  </a:cubicBezTo>
                  <a:cubicBezTo>
                    <a:pt x="18860" y="18461"/>
                    <a:pt x="19350" y="20907"/>
                    <a:pt x="19394" y="23265"/>
                  </a:cubicBezTo>
                  <a:cubicBezTo>
                    <a:pt x="19394" y="25622"/>
                    <a:pt x="19216" y="27980"/>
                    <a:pt x="18860" y="30293"/>
                  </a:cubicBezTo>
                  <a:lnTo>
                    <a:pt x="21841" y="29714"/>
                  </a:lnTo>
                  <a:cubicBezTo>
                    <a:pt x="22330" y="26779"/>
                    <a:pt x="22730" y="23843"/>
                    <a:pt x="23086" y="20907"/>
                  </a:cubicBezTo>
                  <a:cubicBezTo>
                    <a:pt x="23487" y="17660"/>
                    <a:pt x="23753" y="14190"/>
                    <a:pt x="22864" y="11166"/>
                  </a:cubicBezTo>
                  <a:cubicBezTo>
                    <a:pt x="22152" y="8897"/>
                    <a:pt x="20862" y="7118"/>
                    <a:pt x="19617" y="5472"/>
                  </a:cubicBezTo>
                  <a:cubicBezTo>
                    <a:pt x="18282" y="3737"/>
                    <a:pt x="16903" y="2047"/>
                    <a:pt x="15480" y="401"/>
                  </a:cubicBezTo>
                  <a:cubicBezTo>
                    <a:pt x="15391" y="223"/>
                    <a:pt x="15213" y="90"/>
                    <a:pt x="15035"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8"/>
            <p:cNvSpPr/>
            <p:nvPr/>
          </p:nvSpPr>
          <p:spPr>
            <a:xfrm>
              <a:off x="1042125" y="2823125"/>
              <a:ext cx="584950" cy="361875"/>
            </a:xfrm>
            <a:custGeom>
              <a:rect b="b" l="l" r="r" t="t"/>
              <a:pathLst>
                <a:path extrusionOk="0" h="14475" w="23398">
                  <a:moveTo>
                    <a:pt x="14893" y="0"/>
                  </a:moveTo>
                  <a:cubicBezTo>
                    <a:pt x="14765" y="0"/>
                    <a:pt x="14643" y="42"/>
                    <a:pt x="14546" y="107"/>
                  </a:cubicBezTo>
                  <a:cubicBezTo>
                    <a:pt x="10987" y="1797"/>
                    <a:pt x="6495" y="1975"/>
                    <a:pt x="3247" y="4688"/>
                  </a:cubicBezTo>
                  <a:lnTo>
                    <a:pt x="0" y="6468"/>
                  </a:lnTo>
                  <a:cubicBezTo>
                    <a:pt x="2402" y="7046"/>
                    <a:pt x="8007" y="9670"/>
                    <a:pt x="11210" y="11361"/>
                  </a:cubicBezTo>
                  <a:cubicBezTo>
                    <a:pt x="12305" y="10095"/>
                    <a:pt x="13786" y="9535"/>
                    <a:pt x="15332" y="9535"/>
                  </a:cubicBezTo>
                  <a:cubicBezTo>
                    <a:pt x="16613" y="9535"/>
                    <a:pt x="17939" y="9919"/>
                    <a:pt x="19127" y="10604"/>
                  </a:cubicBezTo>
                  <a:cubicBezTo>
                    <a:pt x="20729" y="11672"/>
                    <a:pt x="22152" y="13006"/>
                    <a:pt x="23398" y="14474"/>
                  </a:cubicBezTo>
                  <a:cubicBezTo>
                    <a:pt x="23353" y="13362"/>
                    <a:pt x="23175" y="12250"/>
                    <a:pt x="22864" y="11138"/>
                  </a:cubicBezTo>
                  <a:cubicBezTo>
                    <a:pt x="22152" y="8870"/>
                    <a:pt x="20862" y="7135"/>
                    <a:pt x="19617" y="5489"/>
                  </a:cubicBezTo>
                  <a:cubicBezTo>
                    <a:pt x="18282" y="3710"/>
                    <a:pt x="16903" y="2019"/>
                    <a:pt x="15480" y="374"/>
                  </a:cubicBezTo>
                  <a:cubicBezTo>
                    <a:pt x="15391" y="196"/>
                    <a:pt x="15213" y="107"/>
                    <a:pt x="15035" y="18"/>
                  </a:cubicBezTo>
                  <a:cubicBezTo>
                    <a:pt x="14987" y="6"/>
                    <a:pt x="14940" y="0"/>
                    <a:pt x="14893"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8"/>
            <p:cNvSpPr/>
            <p:nvPr/>
          </p:nvSpPr>
          <p:spPr>
            <a:xfrm>
              <a:off x="1042125" y="2823550"/>
              <a:ext cx="536025" cy="757325"/>
            </a:xfrm>
            <a:custGeom>
              <a:rect b="b" l="l" r="r" t="t"/>
              <a:pathLst>
                <a:path extrusionOk="0" h="30293" w="21441">
                  <a:moveTo>
                    <a:pt x="15035" y="1"/>
                  </a:moveTo>
                  <a:cubicBezTo>
                    <a:pt x="14857" y="1"/>
                    <a:pt x="14679" y="1"/>
                    <a:pt x="14546" y="134"/>
                  </a:cubicBezTo>
                  <a:cubicBezTo>
                    <a:pt x="10987" y="1780"/>
                    <a:pt x="6495" y="1958"/>
                    <a:pt x="3247" y="4716"/>
                  </a:cubicBezTo>
                  <a:lnTo>
                    <a:pt x="0" y="6495"/>
                  </a:lnTo>
                  <a:cubicBezTo>
                    <a:pt x="2892" y="7118"/>
                    <a:pt x="10098" y="10632"/>
                    <a:pt x="12633" y="12233"/>
                  </a:cubicBezTo>
                  <a:cubicBezTo>
                    <a:pt x="15435" y="13924"/>
                    <a:pt x="16547" y="14591"/>
                    <a:pt x="17793" y="16726"/>
                  </a:cubicBezTo>
                  <a:cubicBezTo>
                    <a:pt x="18860" y="18461"/>
                    <a:pt x="19350" y="20907"/>
                    <a:pt x="19394" y="23265"/>
                  </a:cubicBezTo>
                  <a:cubicBezTo>
                    <a:pt x="19394" y="25622"/>
                    <a:pt x="19216" y="27980"/>
                    <a:pt x="18860" y="30293"/>
                  </a:cubicBezTo>
                  <a:lnTo>
                    <a:pt x="20773" y="29892"/>
                  </a:lnTo>
                  <a:cubicBezTo>
                    <a:pt x="21040" y="22419"/>
                    <a:pt x="21440" y="14057"/>
                    <a:pt x="13790" y="8897"/>
                  </a:cubicBezTo>
                  <a:cubicBezTo>
                    <a:pt x="15836" y="7340"/>
                    <a:pt x="18238" y="7073"/>
                    <a:pt x="20773" y="7029"/>
                  </a:cubicBezTo>
                  <a:cubicBezTo>
                    <a:pt x="20373" y="6495"/>
                    <a:pt x="20017" y="5961"/>
                    <a:pt x="19617" y="5472"/>
                  </a:cubicBezTo>
                  <a:cubicBezTo>
                    <a:pt x="18282" y="3737"/>
                    <a:pt x="16903" y="2047"/>
                    <a:pt x="15480" y="357"/>
                  </a:cubicBezTo>
                  <a:cubicBezTo>
                    <a:pt x="15391" y="223"/>
                    <a:pt x="15213" y="90"/>
                    <a:pt x="15035"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8"/>
            <p:cNvSpPr/>
            <p:nvPr/>
          </p:nvSpPr>
          <p:spPr>
            <a:xfrm>
              <a:off x="1475825" y="3523725"/>
              <a:ext cx="244675" cy="223950"/>
            </a:xfrm>
            <a:custGeom>
              <a:rect b="b" l="l" r="r" t="t"/>
              <a:pathLst>
                <a:path extrusionOk="0" h="8958" w="9787">
                  <a:moveTo>
                    <a:pt x="3968" y="0"/>
                  </a:moveTo>
                  <a:cubicBezTo>
                    <a:pt x="3257" y="0"/>
                    <a:pt x="2524" y="139"/>
                    <a:pt x="1804" y="139"/>
                  </a:cubicBezTo>
                  <a:cubicBezTo>
                    <a:pt x="1617" y="139"/>
                    <a:pt x="1430" y="130"/>
                    <a:pt x="1246" y="106"/>
                  </a:cubicBezTo>
                  <a:cubicBezTo>
                    <a:pt x="1023" y="1530"/>
                    <a:pt x="578" y="2953"/>
                    <a:pt x="0" y="4287"/>
                  </a:cubicBezTo>
                  <a:cubicBezTo>
                    <a:pt x="3870" y="5533"/>
                    <a:pt x="6050" y="7001"/>
                    <a:pt x="9697" y="8958"/>
                  </a:cubicBezTo>
                  <a:cubicBezTo>
                    <a:pt x="9786" y="7179"/>
                    <a:pt x="9475" y="6111"/>
                    <a:pt x="8096" y="4688"/>
                  </a:cubicBezTo>
                  <a:cubicBezTo>
                    <a:pt x="6895" y="3442"/>
                    <a:pt x="6272" y="3309"/>
                    <a:pt x="4804" y="2730"/>
                  </a:cubicBezTo>
                  <a:cubicBezTo>
                    <a:pt x="4938" y="1974"/>
                    <a:pt x="5204" y="996"/>
                    <a:pt x="5382" y="284"/>
                  </a:cubicBezTo>
                  <a:cubicBezTo>
                    <a:pt x="4929" y="65"/>
                    <a:pt x="4454" y="0"/>
                    <a:pt x="3968"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8"/>
            <p:cNvSpPr/>
            <p:nvPr/>
          </p:nvSpPr>
          <p:spPr>
            <a:xfrm>
              <a:off x="1470250" y="3620900"/>
              <a:ext cx="261350" cy="137900"/>
            </a:xfrm>
            <a:custGeom>
              <a:rect b="b" l="l" r="r" t="t"/>
              <a:pathLst>
                <a:path extrusionOk="0" h="5516" w="10454">
                  <a:moveTo>
                    <a:pt x="268" y="0"/>
                  </a:moveTo>
                  <a:cubicBezTo>
                    <a:pt x="179" y="222"/>
                    <a:pt x="90" y="445"/>
                    <a:pt x="1" y="623"/>
                  </a:cubicBezTo>
                  <a:cubicBezTo>
                    <a:pt x="3604" y="1735"/>
                    <a:pt x="6984" y="3381"/>
                    <a:pt x="10098" y="5516"/>
                  </a:cubicBezTo>
                  <a:cubicBezTo>
                    <a:pt x="10231" y="5293"/>
                    <a:pt x="10320" y="5071"/>
                    <a:pt x="10454" y="4848"/>
                  </a:cubicBezTo>
                  <a:cubicBezTo>
                    <a:pt x="7296" y="2758"/>
                    <a:pt x="3871" y="1157"/>
                    <a:pt x="268"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8"/>
            <p:cNvSpPr/>
            <p:nvPr/>
          </p:nvSpPr>
          <p:spPr>
            <a:xfrm>
              <a:off x="983175" y="2868050"/>
              <a:ext cx="401475" cy="894525"/>
            </a:xfrm>
            <a:custGeom>
              <a:rect b="b" l="l" r="r" t="t"/>
              <a:pathLst>
                <a:path extrusionOk="0" h="35781" w="16059">
                  <a:moveTo>
                    <a:pt x="2225" y="0"/>
                  </a:moveTo>
                  <a:cubicBezTo>
                    <a:pt x="979" y="4626"/>
                    <a:pt x="1" y="9519"/>
                    <a:pt x="268" y="14457"/>
                  </a:cubicBezTo>
                  <a:cubicBezTo>
                    <a:pt x="490" y="18549"/>
                    <a:pt x="1558" y="22419"/>
                    <a:pt x="2670" y="26155"/>
                  </a:cubicBezTo>
                  <a:cubicBezTo>
                    <a:pt x="3604" y="29180"/>
                    <a:pt x="4627" y="32160"/>
                    <a:pt x="5605" y="35185"/>
                  </a:cubicBezTo>
                  <a:cubicBezTo>
                    <a:pt x="5650" y="35363"/>
                    <a:pt x="5739" y="35541"/>
                    <a:pt x="5872" y="35674"/>
                  </a:cubicBezTo>
                  <a:cubicBezTo>
                    <a:pt x="5970" y="35739"/>
                    <a:pt x="6091" y="35781"/>
                    <a:pt x="6202" y="35781"/>
                  </a:cubicBezTo>
                  <a:cubicBezTo>
                    <a:pt x="6242" y="35781"/>
                    <a:pt x="6281" y="35775"/>
                    <a:pt x="6317" y="35763"/>
                  </a:cubicBezTo>
                  <a:lnTo>
                    <a:pt x="8319" y="35363"/>
                  </a:lnTo>
                  <a:cubicBezTo>
                    <a:pt x="7874" y="30737"/>
                    <a:pt x="6940" y="26289"/>
                    <a:pt x="6451" y="21663"/>
                  </a:cubicBezTo>
                  <a:cubicBezTo>
                    <a:pt x="6006" y="17036"/>
                    <a:pt x="8141" y="12633"/>
                    <a:pt x="10587" y="9697"/>
                  </a:cubicBezTo>
                  <a:cubicBezTo>
                    <a:pt x="13479" y="6272"/>
                    <a:pt x="14947" y="4181"/>
                    <a:pt x="16059" y="2669"/>
                  </a:cubicBezTo>
                  <a:cubicBezTo>
                    <a:pt x="13167" y="2491"/>
                    <a:pt x="4849" y="1779"/>
                    <a:pt x="2225"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8"/>
            <p:cNvSpPr/>
            <p:nvPr/>
          </p:nvSpPr>
          <p:spPr>
            <a:xfrm>
              <a:off x="983175" y="2868050"/>
              <a:ext cx="401475" cy="382550"/>
            </a:xfrm>
            <a:custGeom>
              <a:rect b="b" l="l" r="r" t="t"/>
              <a:pathLst>
                <a:path extrusionOk="0" h="15302" w="16059">
                  <a:moveTo>
                    <a:pt x="2225" y="0"/>
                  </a:moveTo>
                  <a:cubicBezTo>
                    <a:pt x="979" y="4626"/>
                    <a:pt x="1" y="9519"/>
                    <a:pt x="268" y="14457"/>
                  </a:cubicBezTo>
                  <a:cubicBezTo>
                    <a:pt x="268" y="14723"/>
                    <a:pt x="312" y="15035"/>
                    <a:pt x="357" y="15302"/>
                  </a:cubicBezTo>
                  <a:cubicBezTo>
                    <a:pt x="1832" y="13984"/>
                    <a:pt x="3727" y="13285"/>
                    <a:pt x="5653" y="13285"/>
                  </a:cubicBezTo>
                  <a:cubicBezTo>
                    <a:pt x="6457" y="13285"/>
                    <a:pt x="7266" y="13407"/>
                    <a:pt x="8052" y="13656"/>
                  </a:cubicBezTo>
                  <a:cubicBezTo>
                    <a:pt x="8719" y="12232"/>
                    <a:pt x="9564" y="10943"/>
                    <a:pt x="10587" y="9742"/>
                  </a:cubicBezTo>
                  <a:cubicBezTo>
                    <a:pt x="13479" y="6272"/>
                    <a:pt x="14947" y="4181"/>
                    <a:pt x="16059" y="2669"/>
                  </a:cubicBezTo>
                  <a:cubicBezTo>
                    <a:pt x="13167" y="2491"/>
                    <a:pt x="4849" y="1779"/>
                    <a:pt x="2225"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8"/>
            <p:cNvSpPr/>
            <p:nvPr/>
          </p:nvSpPr>
          <p:spPr>
            <a:xfrm>
              <a:off x="1025425" y="2931425"/>
              <a:ext cx="359225" cy="826275"/>
            </a:xfrm>
            <a:custGeom>
              <a:rect b="b" l="l" r="r" t="t"/>
              <a:pathLst>
                <a:path extrusionOk="0" h="33051" w="14369">
                  <a:moveTo>
                    <a:pt x="12500" y="1"/>
                  </a:moveTo>
                  <a:cubicBezTo>
                    <a:pt x="3426" y="1780"/>
                    <a:pt x="1" y="13034"/>
                    <a:pt x="5472" y="33050"/>
                  </a:cubicBezTo>
                  <a:lnTo>
                    <a:pt x="6629" y="32872"/>
                  </a:lnTo>
                  <a:cubicBezTo>
                    <a:pt x="6184" y="28246"/>
                    <a:pt x="5250" y="23754"/>
                    <a:pt x="4761" y="19128"/>
                  </a:cubicBezTo>
                  <a:cubicBezTo>
                    <a:pt x="4316" y="14501"/>
                    <a:pt x="6451" y="10098"/>
                    <a:pt x="8897" y="7162"/>
                  </a:cubicBezTo>
                  <a:cubicBezTo>
                    <a:pt x="11789" y="3737"/>
                    <a:pt x="13257" y="1602"/>
                    <a:pt x="14369" y="134"/>
                  </a:cubicBezTo>
                  <a:cubicBezTo>
                    <a:pt x="13879" y="134"/>
                    <a:pt x="13257" y="89"/>
                    <a:pt x="1250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8"/>
            <p:cNvSpPr/>
            <p:nvPr/>
          </p:nvSpPr>
          <p:spPr>
            <a:xfrm>
              <a:off x="944250" y="3696500"/>
              <a:ext cx="278050" cy="215775"/>
            </a:xfrm>
            <a:custGeom>
              <a:rect b="b" l="l" r="r" t="t"/>
              <a:pathLst>
                <a:path extrusionOk="0" h="8631" w="11122">
                  <a:moveTo>
                    <a:pt x="10410" y="1"/>
                  </a:moveTo>
                  <a:cubicBezTo>
                    <a:pt x="9253" y="45"/>
                    <a:pt x="7429" y="1157"/>
                    <a:pt x="6273" y="1202"/>
                  </a:cubicBezTo>
                  <a:cubicBezTo>
                    <a:pt x="6584" y="1780"/>
                    <a:pt x="6762" y="2447"/>
                    <a:pt x="6807" y="3114"/>
                  </a:cubicBezTo>
                  <a:cubicBezTo>
                    <a:pt x="6732" y="3112"/>
                    <a:pt x="6657" y="3111"/>
                    <a:pt x="6582" y="3111"/>
                  </a:cubicBezTo>
                  <a:cubicBezTo>
                    <a:pt x="5012" y="3111"/>
                    <a:pt x="3454" y="3557"/>
                    <a:pt x="2180" y="4449"/>
                  </a:cubicBezTo>
                  <a:cubicBezTo>
                    <a:pt x="802" y="5427"/>
                    <a:pt x="1" y="6984"/>
                    <a:pt x="45" y="8630"/>
                  </a:cubicBezTo>
                  <a:cubicBezTo>
                    <a:pt x="3159" y="6317"/>
                    <a:pt x="7296" y="5472"/>
                    <a:pt x="11121" y="4938"/>
                  </a:cubicBezTo>
                  <a:cubicBezTo>
                    <a:pt x="10587" y="3604"/>
                    <a:pt x="10721" y="1380"/>
                    <a:pt x="10410"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8"/>
            <p:cNvSpPr/>
            <p:nvPr/>
          </p:nvSpPr>
          <p:spPr>
            <a:xfrm>
              <a:off x="938700" y="3809925"/>
              <a:ext cx="291375" cy="117900"/>
            </a:xfrm>
            <a:custGeom>
              <a:rect b="b" l="l" r="r" t="t"/>
              <a:pathLst>
                <a:path extrusionOk="0" h="4716" w="11655">
                  <a:moveTo>
                    <a:pt x="11477" y="1"/>
                  </a:moveTo>
                  <a:cubicBezTo>
                    <a:pt x="7607" y="90"/>
                    <a:pt x="3826" y="1291"/>
                    <a:pt x="668" y="3470"/>
                  </a:cubicBezTo>
                  <a:cubicBezTo>
                    <a:pt x="445" y="3604"/>
                    <a:pt x="267" y="3782"/>
                    <a:pt x="134" y="4004"/>
                  </a:cubicBezTo>
                  <a:cubicBezTo>
                    <a:pt x="0" y="4271"/>
                    <a:pt x="89" y="4538"/>
                    <a:pt x="312" y="4716"/>
                  </a:cubicBezTo>
                  <a:cubicBezTo>
                    <a:pt x="3603" y="2314"/>
                    <a:pt x="7562" y="979"/>
                    <a:pt x="11655" y="802"/>
                  </a:cubicBezTo>
                  <a:lnTo>
                    <a:pt x="11477"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8"/>
            <p:cNvSpPr/>
            <p:nvPr/>
          </p:nvSpPr>
          <p:spPr>
            <a:xfrm>
              <a:off x="416050" y="2267550"/>
              <a:ext cx="191275" cy="194625"/>
            </a:xfrm>
            <a:custGeom>
              <a:rect b="b" l="l" r="r" t="t"/>
              <a:pathLst>
                <a:path extrusionOk="0" h="7785" w="7651">
                  <a:moveTo>
                    <a:pt x="845" y="0"/>
                  </a:moveTo>
                  <a:cubicBezTo>
                    <a:pt x="489" y="0"/>
                    <a:pt x="45" y="134"/>
                    <a:pt x="45" y="489"/>
                  </a:cubicBezTo>
                  <a:cubicBezTo>
                    <a:pt x="0" y="1023"/>
                    <a:pt x="979" y="1068"/>
                    <a:pt x="1112" y="1601"/>
                  </a:cubicBezTo>
                  <a:cubicBezTo>
                    <a:pt x="1157" y="1779"/>
                    <a:pt x="1068" y="2002"/>
                    <a:pt x="934" y="2135"/>
                  </a:cubicBezTo>
                  <a:lnTo>
                    <a:pt x="845" y="2135"/>
                  </a:lnTo>
                  <a:cubicBezTo>
                    <a:pt x="890" y="4048"/>
                    <a:pt x="356" y="6094"/>
                    <a:pt x="1157" y="7784"/>
                  </a:cubicBezTo>
                  <a:cubicBezTo>
                    <a:pt x="2318" y="7784"/>
                    <a:pt x="3637" y="6523"/>
                    <a:pt x="5485" y="6523"/>
                  </a:cubicBezTo>
                  <a:cubicBezTo>
                    <a:pt x="5832" y="6523"/>
                    <a:pt x="6197" y="6567"/>
                    <a:pt x="6583" y="6672"/>
                  </a:cubicBezTo>
                  <a:lnTo>
                    <a:pt x="7651" y="4181"/>
                  </a:lnTo>
                  <a:cubicBezTo>
                    <a:pt x="7473" y="4048"/>
                    <a:pt x="5694" y="3336"/>
                    <a:pt x="5471" y="3247"/>
                  </a:cubicBezTo>
                  <a:cubicBezTo>
                    <a:pt x="4582" y="2936"/>
                    <a:pt x="3914" y="2180"/>
                    <a:pt x="3247" y="1468"/>
                  </a:cubicBezTo>
                  <a:cubicBezTo>
                    <a:pt x="2580" y="756"/>
                    <a:pt x="1779" y="89"/>
                    <a:pt x="845"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8"/>
            <p:cNvSpPr/>
            <p:nvPr/>
          </p:nvSpPr>
          <p:spPr>
            <a:xfrm>
              <a:off x="345975" y="1896125"/>
              <a:ext cx="145700" cy="599625"/>
            </a:xfrm>
            <a:custGeom>
              <a:rect b="b" l="l" r="r" t="t"/>
              <a:pathLst>
                <a:path extrusionOk="0" h="23985" w="5828">
                  <a:moveTo>
                    <a:pt x="1139" y="1"/>
                  </a:moveTo>
                  <a:cubicBezTo>
                    <a:pt x="997" y="1"/>
                    <a:pt x="853" y="29"/>
                    <a:pt x="712" y="89"/>
                  </a:cubicBezTo>
                  <a:cubicBezTo>
                    <a:pt x="223" y="312"/>
                    <a:pt x="1" y="845"/>
                    <a:pt x="134" y="1335"/>
                  </a:cubicBezTo>
                  <a:cubicBezTo>
                    <a:pt x="1913" y="8407"/>
                    <a:pt x="3203" y="16859"/>
                    <a:pt x="3203" y="22686"/>
                  </a:cubicBezTo>
                  <a:cubicBezTo>
                    <a:pt x="3162" y="23393"/>
                    <a:pt x="3782" y="23984"/>
                    <a:pt x="4482" y="23984"/>
                  </a:cubicBezTo>
                  <a:cubicBezTo>
                    <a:pt x="4530" y="23984"/>
                    <a:pt x="4578" y="23982"/>
                    <a:pt x="4627" y="23976"/>
                  </a:cubicBezTo>
                  <a:lnTo>
                    <a:pt x="4582" y="23976"/>
                  </a:lnTo>
                  <a:cubicBezTo>
                    <a:pt x="5294" y="23887"/>
                    <a:pt x="5828" y="23220"/>
                    <a:pt x="5694" y="22463"/>
                  </a:cubicBezTo>
                  <a:lnTo>
                    <a:pt x="2180" y="890"/>
                  </a:lnTo>
                  <a:cubicBezTo>
                    <a:pt x="2077" y="338"/>
                    <a:pt x="1626" y="1"/>
                    <a:pt x="1139"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8"/>
            <p:cNvSpPr/>
            <p:nvPr/>
          </p:nvSpPr>
          <p:spPr>
            <a:xfrm>
              <a:off x="401575" y="2127925"/>
              <a:ext cx="43400" cy="283100"/>
            </a:xfrm>
            <a:custGeom>
              <a:rect b="b" l="l" r="r" t="t"/>
              <a:pathLst>
                <a:path extrusionOk="0" h="11324" w="1736">
                  <a:moveTo>
                    <a:pt x="167" y="1"/>
                  </a:moveTo>
                  <a:cubicBezTo>
                    <a:pt x="85" y="1"/>
                    <a:pt x="1" y="58"/>
                    <a:pt x="1" y="158"/>
                  </a:cubicBezTo>
                  <a:lnTo>
                    <a:pt x="1469" y="11190"/>
                  </a:lnTo>
                  <a:cubicBezTo>
                    <a:pt x="1469" y="11279"/>
                    <a:pt x="1513" y="11323"/>
                    <a:pt x="1602" y="11323"/>
                  </a:cubicBezTo>
                  <a:cubicBezTo>
                    <a:pt x="1647" y="11323"/>
                    <a:pt x="1691" y="11323"/>
                    <a:pt x="1691" y="11279"/>
                  </a:cubicBezTo>
                  <a:cubicBezTo>
                    <a:pt x="1736" y="11234"/>
                    <a:pt x="1736" y="11190"/>
                    <a:pt x="1736" y="11190"/>
                  </a:cubicBezTo>
                  <a:lnTo>
                    <a:pt x="312" y="114"/>
                  </a:lnTo>
                  <a:cubicBezTo>
                    <a:pt x="293" y="36"/>
                    <a:pt x="230" y="1"/>
                    <a:pt x="167"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8"/>
            <p:cNvSpPr/>
            <p:nvPr/>
          </p:nvSpPr>
          <p:spPr>
            <a:xfrm>
              <a:off x="340425" y="1929050"/>
              <a:ext cx="84525" cy="74125"/>
            </a:xfrm>
            <a:custGeom>
              <a:rect b="b" l="l" r="r" t="t"/>
              <a:pathLst>
                <a:path extrusionOk="0" h="2965" w="3381">
                  <a:moveTo>
                    <a:pt x="2106" y="0"/>
                  </a:moveTo>
                  <a:cubicBezTo>
                    <a:pt x="1971" y="0"/>
                    <a:pt x="1831" y="22"/>
                    <a:pt x="1691" y="62"/>
                  </a:cubicBezTo>
                  <a:cubicBezTo>
                    <a:pt x="1290" y="107"/>
                    <a:pt x="934" y="240"/>
                    <a:pt x="623" y="418"/>
                  </a:cubicBezTo>
                  <a:cubicBezTo>
                    <a:pt x="267" y="596"/>
                    <a:pt x="45" y="907"/>
                    <a:pt x="0" y="1308"/>
                  </a:cubicBezTo>
                  <a:cubicBezTo>
                    <a:pt x="0" y="1575"/>
                    <a:pt x="45" y="1841"/>
                    <a:pt x="178" y="2108"/>
                  </a:cubicBezTo>
                  <a:cubicBezTo>
                    <a:pt x="223" y="2331"/>
                    <a:pt x="356" y="2553"/>
                    <a:pt x="490" y="2731"/>
                  </a:cubicBezTo>
                  <a:cubicBezTo>
                    <a:pt x="600" y="2879"/>
                    <a:pt x="772" y="2965"/>
                    <a:pt x="929" y="2965"/>
                  </a:cubicBezTo>
                  <a:cubicBezTo>
                    <a:pt x="961" y="2965"/>
                    <a:pt x="993" y="2961"/>
                    <a:pt x="1023" y="2954"/>
                  </a:cubicBezTo>
                  <a:cubicBezTo>
                    <a:pt x="1201" y="2642"/>
                    <a:pt x="2135" y="2375"/>
                    <a:pt x="2536" y="2375"/>
                  </a:cubicBezTo>
                  <a:cubicBezTo>
                    <a:pt x="2892" y="2375"/>
                    <a:pt x="2981" y="2375"/>
                    <a:pt x="3159" y="2108"/>
                  </a:cubicBezTo>
                  <a:cubicBezTo>
                    <a:pt x="3381" y="1841"/>
                    <a:pt x="3247" y="1708"/>
                    <a:pt x="3203" y="1441"/>
                  </a:cubicBezTo>
                  <a:cubicBezTo>
                    <a:pt x="3159" y="1174"/>
                    <a:pt x="3114" y="907"/>
                    <a:pt x="3025" y="685"/>
                  </a:cubicBezTo>
                  <a:cubicBezTo>
                    <a:pt x="2936" y="418"/>
                    <a:pt x="2803" y="240"/>
                    <a:pt x="2580" y="107"/>
                  </a:cubicBezTo>
                  <a:cubicBezTo>
                    <a:pt x="2433" y="33"/>
                    <a:pt x="2273" y="0"/>
                    <a:pt x="2106"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8"/>
            <p:cNvSpPr/>
            <p:nvPr/>
          </p:nvSpPr>
          <p:spPr>
            <a:xfrm>
              <a:off x="371550" y="2081725"/>
              <a:ext cx="81200" cy="74625"/>
            </a:xfrm>
            <a:custGeom>
              <a:rect b="b" l="l" r="r" t="t"/>
              <a:pathLst>
                <a:path extrusionOk="0" h="2985" w="3248">
                  <a:moveTo>
                    <a:pt x="2035" y="1"/>
                  </a:moveTo>
                  <a:cubicBezTo>
                    <a:pt x="1745" y="1"/>
                    <a:pt x="1460" y="39"/>
                    <a:pt x="1157" y="94"/>
                  </a:cubicBezTo>
                  <a:cubicBezTo>
                    <a:pt x="801" y="183"/>
                    <a:pt x="401" y="361"/>
                    <a:pt x="134" y="627"/>
                  </a:cubicBezTo>
                  <a:cubicBezTo>
                    <a:pt x="45" y="716"/>
                    <a:pt x="1" y="850"/>
                    <a:pt x="90" y="983"/>
                  </a:cubicBezTo>
                  <a:cubicBezTo>
                    <a:pt x="223" y="1473"/>
                    <a:pt x="312" y="2006"/>
                    <a:pt x="357" y="2540"/>
                  </a:cubicBezTo>
                  <a:cubicBezTo>
                    <a:pt x="401" y="2763"/>
                    <a:pt x="624" y="2985"/>
                    <a:pt x="890" y="2985"/>
                  </a:cubicBezTo>
                  <a:cubicBezTo>
                    <a:pt x="935" y="2807"/>
                    <a:pt x="1068" y="2674"/>
                    <a:pt x="1202" y="2585"/>
                  </a:cubicBezTo>
                  <a:cubicBezTo>
                    <a:pt x="1434" y="2445"/>
                    <a:pt x="1691" y="2379"/>
                    <a:pt x="1953" y="2379"/>
                  </a:cubicBezTo>
                  <a:cubicBezTo>
                    <a:pt x="2193" y="2379"/>
                    <a:pt x="2436" y="2434"/>
                    <a:pt x="2670" y="2540"/>
                  </a:cubicBezTo>
                  <a:cubicBezTo>
                    <a:pt x="2892" y="2451"/>
                    <a:pt x="3248" y="2140"/>
                    <a:pt x="3203" y="1962"/>
                  </a:cubicBezTo>
                  <a:cubicBezTo>
                    <a:pt x="3115" y="1384"/>
                    <a:pt x="3026" y="939"/>
                    <a:pt x="2937" y="405"/>
                  </a:cubicBezTo>
                  <a:cubicBezTo>
                    <a:pt x="2937" y="316"/>
                    <a:pt x="2937" y="227"/>
                    <a:pt x="2892" y="183"/>
                  </a:cubicBezTo>
                  <a:cubicBezTo>
                    <a:pt x="2803" y="94"/>
                    <a:pt x="2670" y="49"/>
                    <a:pt x="2581" y="49"/>
                  </a:cubicBezTo>
                  <a:cubicBezTo>
                    <a:pt x="2394" y="15"/>
                    <a:pt x="2213" y="1"/>
                    <a:pt x="2035"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8"/>
            <p:cNvSpPr/>
            <p:nvPr/>
          </p:nvSpPr>
          <p:spPr>
            <a:xfrm>
              <a:off x="357100" y="2007700"/>
              <a:ext cx="80100" cy="74150"/>
            </a:xfrm>
            <a:custGeom>
              <a:rect b="b" l="l" r="r" t="t"/>
              <a:pathLst>
                <a:path extrusionOk="0" h="2966" w="3204">
                  <a:moveTo>
                    <a:pt x="1967" y="1"/>
                  </a:moveTo>
                  <a:cubicBezTo>
                    <a:pt x="1693" y="1"/>
                    <a:pt x="1418" y="22"/>
                    <a:pt x="1157" y="74"/>
                  </a:cubicBezTo>
                  <a:cubicBezTo>
                    <a:pt x="757" y="163"/>
                    <a:pt x="401" y="341"/>
                    <a:pt x="89" y="653"/>
                  </a:cubicBezTo>
                  <a:cubicBezTo>
                    <a:pt x="1" y="697"/>
                    <a:pt x="1" y="831"/>
                    <a:pt x="45" y="964"/>
                  </a:cubicBezTo>
                  <a:cubicBezTo>
                    <a:pt x="223" y="1453"/>
                    <a:pt x="312" y="1987"/>
                    <a:pt x="312" y="2521"/>
                  </a:cubicBezTo>
                  <a:cubicBezTo>
                    <a:pt x="401" y="2788"/>
                    <a:pt x="623" y="2966"/>
                    <a:pt x="890" y="2966"/>
                  </a:cubicBezTo>
                  <a:cubicBezTo>
                    <a:pt x="935" y="2788"/>
                    <a:pt x="1024" y="2654"/>
                    <a:pt x="1202" y="2565"/>
                  </a:cubicBezTo>
                  <a:cubicBezTo>
                    <a:pt x="1446" y="2443"/>
                    <a:pt x="1717" y="2375"/>
                    <a:pt x="1986" y="2375"/>
                  </a:cubicBezTo>
                  <a:cubicBezTo>
                    <a:pt x="2206" y="2375"/>
                    <a:pt x="2425" y="2421"/>
                    <a:pt x="2625" y="2521"/>
                  </a:cubicBezTo>
                  <a:cubicBezTo>
                    <a:pt x="2847" y="2432"/>
                    <a:pt x="3203" y="2121"/>
                    <a:pt x="3203" y="1943"/>
                  </a:cubicBezTo>
                  <a:cubicBezTo>
                    <a:pt x="3114" y="1364"/>
                    <a:pt x="2981" y="920"/>
                    <a:pt x="2936" y="386"/>
                  </a:cubicBezTo>
                  <a:cubicBezTo>
                    <a:pt x="2936" y="187"/>
                    <a:pt x="2794" y="23"/>
                    <a:pt x="2604" y="23"/>
                  </a:cubicBezTo>
                  <a:cubicBezTo>
                    <a:pt x="2582" y="23"/>
                    <a:pt x="2559" y="25"/>
                    <a:pt x="2536" y="30"/>
                  </a:cubicBezTo>
                  <a:cubicBezTo>
                    <a:pt x="2352" y="11"/>
                    <a:pt x="2160" y="1"/>
                    <a:pt x="1967"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8"/>
            <p:cNvSpPr/>
            <p:nvPr/>
          </p:nvSpPr>
          <p:spPr>
            <a:xfrm>
              <a:off x="293725" y="1789375"/>
              <a:ext cx="596075" cy="361425"/>
            </a:xfrm>
            <a:custGeom>
              <a:rect b="b" l="l" r="r" t="t"/>
              <a:pathLst>
                <a:path extrusionOk="0" h="14457" w="23843">
                  <a:moveTo>
                    <a:pt x="16903" y="2447"/>
                  </a:moveTo>
                  <a:cubicBezTo>
                    <a:pt x="16458" y="3203"/>
                    <a:pt x="16236" y="4048"/>
                    <a:pt x="16191" y="4893"/>
                  </a:cubicBezTo>
                  <a:lnTo>
                    <a:pt x="16191" y="5026"/>
                  </a:lnTo>
                  <a:lnTo>
                    <a:pt x="6005" y="8452"/>
                  </a:lnTo>
                  <a:cubicBezTo>
                    <a:pt x="5783" y="8852"/>
                    <a:pt x="6228" y="10364"/>
                    <a:pt x="6539" y="10587"/>
                  </a:cubicBezTo>
                  <a:lnTo>
                    <a:pt x="16859" y="7784"/>
                  </a:lnTo>
                  <a:cubicBezTo>
                    <a:pt x="17214" y="8407"/>
                    <a:pt x="17704" y="8985"/>
                    <a:pt x="18282" y="9386"/>
                  </a:cubicBezTo>
                  <a:cubicBezTo>
                    <a:pt x="18415" y="9475"/>
                    <a:pt x="18504" y="9564"/>
                    <a:pt x="18638" y="9608"/>
                  </a:cubicBezTo>
                  <a:lnTo>
                    <a:pt x="2224" y="12989"/>
                  </a:lnTo>
                  <a:lnTo>
                    <a:pt x="1468" y="8274"/>
                  </a:lnTo>
                  <a:lnTo>
                    <a:pt x="16903" y="2447"/>
                  </a:lnTo>
                  <a:close/>
                  <a:moveTo>
                    <a:pt x="21173" y="0"/>
                  </a:moveTo>
                  <a:cubicBezTo>
                    <a:pt x="20239" y="45"/>
                    <a:pt x="19261" y="89"/>
                    <a:pt x="18282" y="178"/>
                  </a:cubicBezTo>
                  <a:lnTo>
                    <a:pt x="1068" y="7295"/>
                  </a:lnTo>
                  <a:cubicBezTo>
                    <a:pt x="712" y="7695"/>
                    <a:pt x="356" y="8051"/>
                    <a:pt x="0" y="8407"/>
                  </a:cubicBezTo>
                  <a:lnTo>
                    <a:pt x="801" y="13656"/>
                  </a:lnTo>
                  <a:cubicBezTo>
                    <a:pt x="1290" y="13923"/>
                    <a:pt x="1735" y="14234"/>
                    <a:pt x="2224" y="14457"/>
                  </a:cubicBezTo>
                  <a:cubicBezTo>
                    <a:pt x="8763" y="13078"/>
                    <a:pt x="15346" y="11832"/>
                    <a:pt x="21930" y="10676"/>
                  </a:cubicBezTo>
                  <a:cubicBezTo>
                    <a:pt x="22552" y="10275"/>
                    <a:pt x="23219" y="9875"/>
                    <a:pt x="23842" y="9430"/>
                  </a:cubicBezTo>
                  <a:cubicBezTo>
                    <a:pt x="22953" y="6272"/>
                    <a:pt x="22063" y="3158"/>
                    <a:pt x="2117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8"/>
            <p:cNvSpPr/>
            <p:nvPr/>
          </p:nvSpPr>
          <p:spPr>
            <a:xfrm>
              <a:off x="344875" y="2016600"/>
              <a:ext cx="120125" cy="44550"/>
            </a:xfrm>
            <a:custGeom>
              <a:rect b="b" l="l" r="r" t="t"/>
              <a:pathLst>
                <a:path extrusionOk="0" h="1782" w="4805">
                  <a:moveTo>
                    <a:pt x="4225" y="1"/>
                  </a:moveTo>
                  <a:cubicBezTo>
                    <a:pt x="4151" y="1"/>
                    <a:pt x="4077" y="11"/>
                    <a:pt x="4004" y="30"/>
                  </a:cubicBezTo>
                  <a:cubicBezTo>
                    <a:pt x="2803" y="74"/>
                    <a:pt x="1646" y="386"/>
                    <a:pt x="534" y="875"/>
                  </a:cubicBezTo>
                  <a:cubicBezTo>
                    <a:pt x="401" y="964"/>
                    <a:pt x="223" y="1053"/>
                    <a:pt x="134" y="1142"/>
                  </a:cubicBezTo>
                  <a:cubicBezTo>
                    <a:pt x="0" y="1275"/>
                    <a:pt x="0" y="1453"/>
                    <a:pt x="45" y="1631"/>
                  </a:cubicBezTo>
                  <a:cubicBezTo>
                    <a:pt x="145" y="1731"/>
                    <a:pt x="270" y="1781"/>
                    <a:pt x="383" y="1781"/>
                  </a:cubicBezTo>
                  <a:cubicBezTo>
                    <a:pt x="420" y="1781"/>
                    <a:pt x="456" y="1776"/>
                    <a:pt x="490" y="1765"/>
                  </a:cubicBezTo>
                  <a:cubicBezTo>
                    <a:pt x="667" y="1720"/>
                    <a:pt x="845" y="1676"/>
                    <a:pt x="979" y="1542"/>
                  </a:cubicBezTo>
                  <a:cubicBezTo>
                    <a:pt x="1514" y="1259"/>
                    <a:pt x="2117" y="1109"/>
                    <a:pt x="2723" y="1109"/>
                  </a:cubicBezTo>
                  <a:cubicBezTo>
                    <a:pt x="2973" y="1109"/>
                    <a:pt x="3223" y="1134"/>
                    <a:pt x="3470" y="1186"/>
                  </a:cubicBezTo>
                  <a:lnTo>
                    <a:pt x="4448" y="786"/>
                  </a:lnTo>
                  <a:cubicBezTo>
                    <a:pt x="4582" y="741"/>
                    <a:pt x="4671" y="653"/>
                    <a:pt x="4760" y="519"/>
                  </a:cubicBezTo>
                  <a:cubicBezTo>
                    <a:pt x="4804" y="341"/>
                    <a:pt x="4715" y="163"/>
                    <a:pt x="4537" y="74"/>
                  </a:cubicBezTo>
                  <a:cubicBezTo>
                    <a:pt x="4433" y="22"/>
                    <a:pt x="4329" y="1"/>
                    <a:pt x="4225"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8"/>
            <p:cNvSpPr/>
            <p:nvPr/>
          </p:nvSpPr>
          <p:spPr>
            <a:xfrm>
              <a:off x="765225" y="1794925"/>
              <a:ext cx="115675" cy="249125"/>
            </a:xfrm>
            <a:custGeom>
              <a:rect b="b" l="l" r="r" t="t"/>
              <a:pathLst>
                <a:path extrusionOk="0" h="9965" w="4627">
                  <a:moveTo>
                    <a:pt x="2091" y="0"/>
                  </a:moveTo>
                  <a:lnTo>
                    <a:pt x="0" y="267"/>
                  </a:lnTo>
                  <a:lnTo>
                    <a:pt x="2892" y="9964"/>
                  </a:lnTo>
                  <a:lnTo>
                    <a:pt x="4626" y="9075"/>
                  </a:lnTo>
                  <a:lnTo>
                    <a:pt x="209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8"/>
            <p:cNvSpPr/>
            <p:nvPr/>
          </p:nvSpPr>
          <p:spPr>
            <a:xfrm>
              <a:off x="736300" y="1853875"/>
              <a:ext cx="54525" cy="160150"/>
            </a:xfrm>
            <a:custGeom>
              <a:rect b="b" l="l" r="r" t="t"/>
              <a:pathLst>
                <a:path extrusionOk="0" h="6406" w="2181">
                  <a:moveTo>
                    <a:pt x="268" y="0"/>
                  </a:moveTo>
                  <a:lnTo>
                    <a:pt x="268" y="0"/>
                  </a:lnTo>
                  <a:cubicBezTo>
                    <a:pt x="1" y="1157"/>
                    <a:pt x="90" y="2313"/>
                    <a:pt x="535" y="3381"/>
                  </a:cubicBezTo>
                  <a:cubicBezTo>
                    <a:pt x="979" y="4448"/>
                    <a:pt x="1513" y="5471"/>
                    <a:pt x="2180" y="6405"/>
                  </a:cubicBezTo>
                  <a:cubicBezTo>
                    <a:pt x="1335" y="4315"/>
                    <a:pt x="668" y="2180"/>
                    <a:pt x="268"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8"/>
            <p:cNvSpPr/>
            <p:nvPr/>
          </p:nvSpPr>
          <p:spPr>
            <a:xfrm>
              <a:off x="416050" y="1829400"/>
              <a:ext cx="305825" cy="126800"/>
            </a:xfrm>
            <a:custGeom>
              <a:rect b="b" l="l" r="r" t="t"/>
              <a:pathLst>
                <a:path extrusionOk="0" h="5072" w="12233">
                  <a:moveTo>
                    <a:pt x="12233" y="0"/>
                  </a:moveTo>
                  <a:lnTo>
                    <a:pt x="0" y="4626"/>
                  </a:lnTo>
                  <a:lnTo>
                    <a:pt x="89" y="5071"/>
                  </a:lnTo>
                  <a:lnTo>
                    <a:pt x="12144" y="534"/>
                  </a:lnTo>
                  <a:lnTo>
                    <a:pt x="1223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8"/>
            <p:cNvSpPr/>
            <p:nvPr/>
          </p:nvSpPr>
          <p:spPr>
            <a:xfrm>
              <a:off x="449400" y="2055150"/>
              <a:ext cx="332525" cy="71175"/>
            </a:xfrm>
            <a:custGeom>
              <a:rect b="b" l="l" r="r" t="t"/>
              <a:pathLst>
                <a:path extrusionOk="0" h="2847" w="13301">
                  <a:moveTo>
                    <a:pt x="13301" y="0"/>
                  </a:moveTo>
                  <a:lnTo>
                    <a:pt x="45" y="2402"/>
                  </a:lnTo>
                  <a:lnTo>
                    <a:pt x="1" y="2847"/>
                  </a:lnTo>
                  <a:lnTo>
                    <a:pt x="13123" y="178"/>
                  </a:lnTo>
                  <a:lnTo>
                    <a:pt x="1330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8"/>
            <p:cNvSpPr/>
            <p:nvPr/>
          </p:nvSpPr>
          <p:spPr>
            <a:xfrm>
              <a:off x="320400" y="1998425"/>
              <a:ext cx="25600" cy="116800"/>
            </a:xfrm>
            <a:custGeom>
              <a:rect b="b" l="l" r="r" t="t"/>
              <a:pathLst>
                <a:path extrusionOk="0" h="4672" w="1024">
                  <a:moveTo>
                    <a:pt x="268" y="1"/>
                  </a:moveTo>
                  <a:lnTo>
                    <a:pt x="1" y="223"/>
                  </a:lnTo>
                  <a:lnTo>
                    <a:pt x="623" y="4493"/>
                  </a:lnTo>
                  <a:lnTo>
                    <a:pt x="1024" y="4671"/>
                  </a:lnTo>
                  <a:lnTo>
                    <a:pt x="268"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8"/>
            <p:cNvSpPr/>
            <p:nvPr/>
          </p:nvSpPr>
          <p:spPr>
            <a:xfrm>
              <a:off x="431600" y="2431000"/>
              <a:ext cx="8925" cy="12275"/>
            </a:xfrm>
            <a:custGeom>
              <a:rect b="b" l="l" r="r" t="t"/>
              <a:pathLst>
                <a:path extrusionOk="0" h="491" w="357">
                  <a:moveTo>
                    <a:pt x="179" y="1"/>
                  </a:moveTo>
                  <a:cubicBezTo>
                    <a:pt x="134" y="1"/>
                    <a:pt x="45" y="45"/>
                    <a:pt x="45" y="134"/>
                  </a:cubicBezTo>
                  <a:cubicBezTo>
                    <a:pt x="1" y="223"/>
                    <a:pt x="45" y="312"/>
                    <a:pt x="90" y="401"/>
                  </a:cubicBezTo>
                  <a:cubicBezTo>
                    <a:pt x="90" y="446"/>
                    <a:pt x="134" y="490"/>
                    <a:pt x="223" y="490"/>
                  </a:cubicBezTo>
                  <a:cubicBezTo>
                    <a:pt x="268" y="490"/>
                    <a:pt x="357" y="446"/>
                    <a:pt x="357" y="357"/>
                  </a:cubicBezTo>
                  <a:cubicBezTo>
                    <a:pt x="357" y="312"/>
                    <a:pt x="357" y="223"/>
                    <a:pt x="357" y="179"/>
                  </a:cubicBezTo>
                  <a:cubicBezTo>
                    <a:pt x="357" y="90"/>
                    <a:pt x="268" y="1"/>
                    <a:pt x="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8"/>
            <p:cNvSpPr/>
            <p:nvPr/>
          </p:nvSpPr>
          <p:spPr>
            <a:xfrm>
              <a:off x="382675" y="2307150"/>
              <a:ext cx="74525" cy="50075"/>
            </a:xfrm>
            <a:custGeom>
              <a:rect b="b" l="l" r="r" t="t"/>
              <a:pathLst>
                <a:path extrusionOk="0" h="2003" w="2981">
                  <a:moveTo>
                    <a:pt x="617" y="1"/>
                  </a:moveTo>
                  <a:cubicBezTo>
                    <a:pt x="473" y="1"/>
                    <a:pt x="323" y="51"/>
                    <a:pt x="223" y="151"/>
                  </a:cubicBezTo>
                  <a:cubicBezTo>
                    <a:pt x="90" y="240"/>
                    <a:pt x="1" y="418"/>
                    <a:pt x="45" y="596"/>
                  </a:cubicBezTo>
                  <a:cubicBezTo>
                    <a:pt x="45" y="729"/>
                    <a:pt x="90" y="907"/>
                    <a:pt x="179" y="1041"/>
                  </a:cubicBezTo>
                  <a:cubicBezTo>
                    <a:pt x="623" y="1619"/>
                    <a:pt x="1291" y="1975"/>
                    <a:pt x="2047" y="1975"/>
                  </a:cubicBezTo>
                  <a:cubicBezTo>
                    <a:pt x="2113" y="1994"/>
                    <a:pt x="2180" y="2002"/>
                    <a:pt x="2245" y="2002"/>
                  </a:cubicBezTo>
                  <a:cubicBezTo>
                    <a:pt x="2485" y="2002"/>
                    <a:pt x="2708" y="1883"/>
                    <a:pt x="2847" y="1708"/>
                  </a:cubicBezTo>
                  <a:cubicBezTo>
                    <a:pt x="2981" y="1530"/>
                    <a:pt x="2981" y="1352"/>
                    <a:pt x="2847" y="1174"/>
                  </a:cubicBezTo>
                  <a:cubicBezTo>
                    <a:pt x="2758" y="996"/>
                    <a:pt x="2625" y="818"/>
                    <a:pt x="2492" y="729"/>
                  </a:cubicBezTo>
                  <a:cubicBezTo>
                    <a:pt x="2002" y="329"/>
                    <a:pt x="1380" y="106"/>
                    <a:pt x="757" y="17"/>
                  </a:cubicBezTo>
                  <a:cubicBezTo>
                    <a:pt x="712" y="6"/>
                    <a:pt x="665" y="1"/>
                    <a:pt x="617"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8"/>
            <p:cNvSpPr/>
            <p:nvPr/>
          </p:nvSpPr>
          <p:spPr>
            <a:xfrm>
              <a:off x="381575" y="2354275"/>
              <a:ext cx="77850" cy="35900"/>
            </a:xfrm>
            <a:custGeom>
              <a:rect b="b" l="l" r="r" t="t"/>
              <a:pathLst>
                <a:path extrusionOk="0" h="1436" w="3114">
                  <a:moveTo>
                    <a:pt x="1424" y="1"/>
                  </a:moveTo>
                  <a:cubicBezTo>
                    <a:pt x="1023" y="1"/>
                    <a:pt x="623" y="90"/>
                    <a:pt x="312" y="312"/>
                  </a:cubicBezTo>
                  <a:cubicBezTo>
                    <a:pt x="178" y="357"/>
                    <a:pt x="89" y="490"/>
                    <a:pt x="45" y="623"/>
                  </a:cubicBezTo>
                  <a:cubicBezTo>
                    <a:pt x="0" y="801"/>
                    <a:pt x="89" y="935"/>
                    <a:pt x="178" y="1068"/>
                  </a:cubicBezTo>
                  <a:cubicBezTo>
                    <a:pt x="312" y="1157"/>
                    <a:pt x="445" y="1246"/>
                    <a:pt x="623" y="1246"/>
                  </a:cubicBezTo>
                  <a:cubicBezTo>
                    <a:pt x="1004" y="1382"/>
                    <a:pt x="1386" y="1435"/>
                    <a:pt x="1778" y="1435"/>
                  </a:cubicBezTo>
                  <a:cubicBezTo>
                    <a:pt x="2025" y="1435"/>
                    <a:pt x="2277" y="1414"/>
                    <a:pt x="2536" y="1380"/>
                  </a:cubicBezTo>
                  <a:cubicBezTo>
                    <a:pt x="2669" y="1335"/>
                    <a:pt x="2802" y="1291"/>
                    <a:pt x="2936" y="1202"/>
                  </a:cubicBezTo>
                  <a:cubicBezTo>
                    <a:pt x="3069" y="1113"/>
                    <a:pt x="3114" y="979"/>
                    <a:pt x="3114" y="801"/>
                  </a:cubicBezTo>
                  <a:cubicBezTo>
                    <a:pt x="3114" y="490"/>
                    <a:pt x="2847" y="357"/>
                    <a:pt x="2580" y="268"/>
                  </a:cubicBezTo>
                  <a:cubicBezTo>
                    <a:pt x="2224" y="90"/>
                    <a:pt x="1824" y="1"/>
                    <a:pt x="1424"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8"/>
            <p:cNvSpPr/>
            <p:nvPr/>
          </p:nvSpPr>
          <p:spPr>
            <a:xfrm>
              <a:off x="387125" y="2383875"/>
              <a:ext cx="77875" cy="37800"/>
            </a:xfrm>
            <a:custGeom>
              <a:rect b="b" l="l" r="r" t="t"/>
              <a:pathLst>
                <a:path extrusionOk="0" h="1512" w="3115">
                  <a:moveTo>
                    <a:pt x="2165" y="1"/>
                  </a:moveTo>
                  <a:cubicBezTo>
                    <a:pt x="2094" y="1"/>
                    <a:pt x="2024" y="7"/>
                    <a:pt x="1958" y="18"/>
                  </a:cubicBezTo>
                  <a:cubicBezTo>
                    <a:pt x="1424" y="62"/>
                    <a:pt x="935" y="151"/>
                    <a:pt x="490" y="374"/>
                  </a:cubicBezTo>
                  <a:cubicBezTo>
                    <a:pt x="267" y="462"/>
                    <a:pt x="45" y="596"/>
                    <a:pt x="45" y="818"/>
                  </a:cubicBezTo>
                  <a:cubicBezTo>
                    <a:pt x="1" y="1041"/>
                    <a:pt x="267" y="1219"/>
                    <a:pt x="445" y="1308"/>
                  </a:cubicBezTo>
                  <a:cubicBezTo>
                    <a:pt x="757" y="1444"/>
                    <a:pt x="1094" y="1512"/>
                    <a:pt x="1426" y="1512"/>
                  </a:cubicBezTo>
                  <a:cubicBezTo>
                    <a:pt x="1854" y="1512"/>
                    <a:pt x="2275" y="1399"/>
                    <a:pt x="2625" y="1174"/>
                  </a:cubicBezTo>
                  <a:cubicBezTo>
                    <a:pt x="2892" y="996"/>
                    <a:pt x="3114" y="729"/>
                    <a:pt x="3025" y="462"/>
                  </a:cubicBezTo>
                  <a:cubicBezTo>
                    <a:pt x="2981" y="329"/>
                    <a:pt x="2892" y="240"/>
                    <a:pt x="2803" y="151"/>
                  </a:cubicBezTo>
                  <a:cubicBezTo>
                    <a:pt x="2603" y="51"/>
                    <a:pt x="2378" y="1"/>
                    <a:pt x="2165"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8"/>
            <p:cNvSpPr/>
            <p:nvPr/>
          </p:nvSpPr>
          <p:spPr>
            <a:xfrm>
              <a:off x="401575" y="2411675"/>
              <a:ext cx="70100" cy="44500"/>
            </a:xfrm>
            <a:custGeom>
              <a:rect b="b" l="l" r="r" t="t"/>
              <a:pathLst>
                <a:path extrusionOk="0" h="1780" w="2804">
                  <a:moveTo>
                    <a:pt x="1239" y="0"/>
                  </a:moveTo>
                  <a:cubicBezTo>
                    <a:pt x="962" y="0"/>
                    <a:pt x="690" y="33"/>
                    <a:pt x="446" y="107"/>
                  </a:cubicBezTo>
                  <a:cubicBezTo>
                    <a:pt x="268" y="151"/>
                    <a:pt x="179" y="285"/>
                    <a:pt x="90" y="418"/>
                  </a:cubicBezTo>
                  <a:cubicBezTo>
                    <a:pt x="1" y="551"/>
                    <a:pt x="1" y="685"/>
                    <a:pt x="90" y="818"/>
                  </a:cubicBezTo>
                  <a:cubicBezTo>
                    <a:pt x="134" y="952"/>
                    <a:pt x="223" y="1085"/>
                    <a:pt x="357" y="1174"/>
                  </a:cubicBezTo>
                  <a:cubicBezTo>
                    <a:pt x="668" y="1441"/>
                    <a:pt x="1068" y="1664"/>
                    <a:pt x="1513" y="1752"/>
                  </a:cubicBezTo>
                  <a:cubicBezTo>
                    <a:pt x="1595" y="1771"/>
                    <a:pt x="1679" y="1780"/>
                    <a:pt x="1762" y="1780"/>
                  </a:cubicBezTo>
                  <a:cubicBezTo>
                    <a:pt x="2088" y="1780"/>
                    <a:pt x="2413" y="1644"/>
                    <a:pt x="2625" y="1397"/>
                  </a:cubicBezTo>
                  <a:cubicBezTo>
                    <a:pt x="2803" y="996"/>
                    <a:pt x="2714" y="551"/>
                    <a:pt x="2358" y="285"/>
                  </a:cubicBezTo>
                  <a:cubicBezTo>
                    <a:pt x="2189" y="178"/>
                    <a:pt x="1998" y="103"/>
                    <a:pt x="1803" y="62"/>
                  </a:cubicBezTo>
                  <a:lnTo>
                    <a:pt x="1914" y="62"/>
                  </a:lnTo>
                  <a:cubicBezTo>
                    <a:pt x="1694" y="22"/>
                    <a:pt x="1465" y="0"/>
                    <a:pt x="1239"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8"/>
            <p:cNvSpPr/>
            <p:nvPr/>
          </p:nvSpPr>
          <p:spPr>
            <a:xfrm>
              <a:off x="585075" y="2340600"/>
              <a:ext cx="547150" cy="108475"/>
            </a:xfrm>
            <a:custGeom>
              <a:rect b="b" l="l" r="r" t="t"/>
              <a:pathLst>
                <a:path extrusionOk="0" h="4339" w="21886">
                  <a:moveTo>
                    <a:pt x="20988" y="0"/>
                  </a:moveTo>
                  <a:cubicBezTo>
                    <a:pt x="20382" y="0"/>
                    <a:pt x="19551" y="305"/>
                    <a:pt x="19127" y="370"/>
                  </a:cubicBezTo>
                  <a:cubicBezTo>
                    <a:pt x="16948" y="770"/>
                    <a:pt x="16325" y="948"/>
                    <a:pt x="14813" y="1126"/>
                  </a:cubicBezTo>
                  <a:cubicBezTo>
                    <a:pt x="13300" y="1278"/>
                    <a:pt x="11846" y="1344"/>
                    <a:pt x="10425" y="1344"/>
                  </a:cubicBezTo>
                  <a:cubicBezTo>
                    <a:pt x="6872" y="1344"/>
                    <a:pt x="3527" y="935"/>
                    <a:pt x="0" y="459"/>
                  </a:cubicBezTo>
                  <a:lnTo>
                    <a:pt x="0" y="4017"/>
                  </a:lnTo>
                  <a:cubicBezTo>
                    <a:pt x="1903" y="4231"/>
                    <a:pt x="3817" y="4339"/>
                    <a:pt x="5732" y="4339"/>
                  </a:cubicBezTo>
                  <a:cubicBezTo>
                    <a:pt x="10574" y="4339"/>
                    <a:pt x="15420" y="3653"/>
                    <a:pt x="20106" y="2282"/>
                  </a:cubicBezTo>
                  <a:cubicBezTo>
                    <a:pt x="20640" y="2149"/>
                    <a:pt x="21085" y="1927"/>
                    <a:pt x="21485" y="1571"/>
                  </a:cubicBezTo>
                  <a:cubicBezTo>
                    <a:pt x="21841" y="1170"/>
                    <a:pt x="21885" y="548"/>
                    <a:pt x="21529" y="147"/>
                  </a:cubicBezTo>
                  <a:cubicBezTo>
                    <a:pt x="21399" y="40"/>
                    <a:pt x="21208" y="0"/>
                    <a:pt x="20988"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8"/>
            <p:cNvSpPr/>
            <p:nvPr/>
          </p:nvSpPr>
          <p:spPr>
            <a:xfrm>
              <a:off x="750775" y="2267550"/>
              <a:ext cx="483750" cy="259125"/>
            </a:xfrm>
            <a:custGeom>
              <a:rect b="b" l="l" r="r" t="t"/>
              <a:pathLst>
                <a:path extrusionOk="0" h="10365" w="19350">
                  <a:moveTo>
                    <a:pt x="19350" y="0"/>
                  </a:moveTo>
                  <a:cubicBezTo>
                    <a:pt x="14757" y="2026"/>
                    <a:pt x="9780" y="3078"/>
                    <a:pt x="4769" y="3078"/>
                  </a:cubicBezTo>
                  <a:cubicBezTo>
                    <a:pt x="3179" y="3078"/>
                    <a:pt x="1586" y="2972"/>
                    <a:pt x="0" y="2758"/>
                  </a:cubicBezTo>
                  <a:lnTo>
                    <a:pt x="0" y="2758"/>
                  </a:lnTo>
                  <a:cubicBezTo>
                    <a:pt x="756" y="5249"/>
                    <a:pt x="1246" y="7784"/>
                    <a:pt x="1468" y="10364"/>
                  </a:cubicBezTo>
                  <a:cubicBezTo>
                    <a:pt x="7962" y="9475"/>
                    <a:pt x="13834" y="6050"/>
                    <a:pt x="19350" y="2491"/>
                  </a:cubicBezTo>
                  <a:lnTo>
                    <a:pt x="19350"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8"/>
            <p:cNvSpPr/>
            <p:nvPr/>
          </p:nvSpPr>
          <p:spPr>
            <a:xfrm>
              <a:off x="780800" y="2319800"/>
              <a:ext cx="453725" cy="206875"/>
            </a:xfrm>
            <a:custGeom>
              <a:rect b="b" l="l" r="r" t="t"/>
              <a:pathLst>
                <a:path extrusionOk="0" h="8275" w="18149">
                  <a:moveTo>
                    <a:pt x="18149" y="1"/>
                  </a:moveTo>
                  <a:cubicBezTo>
                    <a:pt x="12455" y="3025"/>
                    <a:pt x="6361" y="5116"/>
                    <a:pt x="0" y="6184"/>
                  </a:cubicBezTo>
                  <a:cubicBezTo>
                    <a:pt x="133" y="6895"/>
                    <a:pt x="222" y="7563"/>
                    <a:pt x="267" y="8274"/>
                  </a:cubicBezTo>
                  <a:cubicBezTo>
                    <a:pt x="6761" y="7385"/>
                    <a:pt x="12633" y="3960"/>
                    <a:pt x="18149" y="401"/>
                  </a:cubicBezTo>
                  <a:lnTo>
                    <a:pt x="18149"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8"/>
            <p:cNvSpPr/>
            <p:nvPr/>
          </p:nvSpPr>
          <p:spPr>
            <a:xfrm>
              <a:off x="567275" y="2328150"/>
              <a:ext cx="61200" cy="138275"/>
            </a:xfrm>
            <a:custGeom>
              <a:rect b="b" l="l" r="r" t="t"/>
              <a:pathLst>
                <a:path extrusionOk="0" h="5531" w="2448">
                  <a:moveTo>
                    <a:pt x="490" y="0"/>
                  </a:moveTo>
                  <a:cubicBezTo>
                    <a:pt x="412" y="0"/>
                    <a:pt x="334" y="23"/>
                    <a:pt x="267" y="67"/>
                  </a:cubicBezTo>
                  <a:cubicBezTo>
                    <a:pt x="90" y="201"/>
                    <a:pt x="134" y="423"/>
                    <a:pt x="178" y="645"/>
                  </a:cubicBezTo>
                  <a:cubicBezTo>
                    <a:pt x="401" y="2069"/>
                    <a:pt x="356" y="3537"/>
                    <a:pt x="45" y="4960"/>
                  </a:cubicBezTo>
                  <a:cubicBezTo>
                    <a:pt x="1" y="5138"/>
                    <a:pt x="1" y="5360"/>
                    <a:pt x="134" y="5494"/>
                  </a:cubicBezTo>
                  <a:cubicBezTo>
                    <a:pt x="186" y="5520"/>
                    <a:pt x="238" y="5531"/>
                    <a:pt x="289" y="5531"/>
                  </a:cubicBezTo>
                  <a:cubicBezTo>
                    <a:pt x="412" y="5531"/>
                    <a:pt x="529" y="5468"/>
                    <a:pt x="623" y="5405"/>
                  </a:cubicBezTo>
                  <a:cubicBezTo>
                    <a:pt x="712" y="5271"/>
                    <a:pt x="890" y="5182"/>
                    <a:pt x="1068" y="5138"/>
                  </a:cubicBezTo>
                  <a:cubicBezTo>
                    <a:pt x="1335" y="5138"/>
                    <a:pt x="1569" y="5530"/>
                    <a:pt x="1827" y="5530"/>
                  </a:cubicBezTo>
                  <a:cubicBezTo>
                    <a:pt x="1870" y="5530"/>
                    <a:pt x="1913" y="5519"/>
                    <a:pt x="1958" y="5494"/>
                  </a:cubicBezTo>
                  <a:cubicBezTo>
                    <a:pt x="2091" y="5405"/>
                    <a:pt x="2180" y="5271"/>
                    <a:pt x="2180" y="5138"/>
                  </a:cubicBezTo>
                  <a:cubicBezTo>
                    <a:pt x="2447" y="3759"/>
                    <a:pt x="2447" y="2336"/>
                    <a:pt x="2136" y="957"/>
                  </a:cubicBezTo>
                  <a:cubicBezTo>
                    <a:pt x="2091" y="645"/>
                    <a:pt x="1913" y="378"/>
                    <a:pt x="1691" y="156"/>
                  </a:cubicBezTo>
                  <a:cubicBezTo>
                    <a:pt x="1609" y="102"/>
                    <a:pt x="1511" y="76"/>
                    <a:pt x="1414" y="76"/>
                  </a:cubicBezTo>
                  <a:cubicBezTo>
                    <a:pt x="1194" y="76"/>
                    <a:pt x="979" y="207"/>
                    <a:pt x="979" y="423"/>
                  </a:cubicBezTo>
                  <a:cubicBezTo>
                    <a:pt x="890" y="289"/>
                    <a:pt x="801" y="156"/>
                    <a:pt x="712" y="67"/>
                  </a:cubicBezTo>
                  <a:cubicBezTo>
                    <a:pt x="646" y="23"/>
                    <a:pt x="568" y="0"/>
                    <a:pt x="490"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8"/>
            <p:cNvSpPr/>
            <p:nvPr/>
          </p:nvSpPr>
          <p:spPr>
            <a:xfrm>
              <a:off x="982075" y="2243075"/>
              <a:ext cx="586075" cy="766225"/>
            </a:xfrm>
            <a:custGeom>
              <a:rect b="b" l="l" r="r" t="t"/>
              <a:pathLst>
                <a:path extrusionOk="0" h="30649" w="23443">
                  <a:moveTo>
                    <a:pt x="11388" y="1"/>
                  </a:moveTo>
                  <a:cubicBezTo>
                    <a:pt x="5338" y="1"/>
                    <a:pt x="445" y="11254"/>
                    <a:pt x="445" y="25133"/>
                  </a:cubicBezTo>
                  <a:cubicBezTo>
                    <a:pt x="445" y="26912"/>
                    <a:pt x="0" y="28958"/>
                    <a:pt x="134" y="30648"/>
                  </a:cubicBezTo>
                  <a:lnTo>
                    <a:pt x="23264" y="30025"/>
                  </a:lnTo>
                  <a:cubicBezTo>
                    <a:pt x="23442" y="28380"/>
                    <a:pt x="22597" y="26600"/>
                    <a:pt x="22597" y="24821"/>
                  </a:cubicBezTo>
                  <a:cubicBezTo>
                    <a:pt x="22597" y="10943"/>
                    <a:pt x="17437" y="1"/>
                    <a:pt x="1138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8"/>
            <p:cNvSpPr/>
            <p:nvPr/>
          </p:nvSpPr>
          <p:spPr>
            <a:xfrm>
              <a:off x="803025" y="2245300"/>
              <a:ext cx="468200" cy="1108725"/>
            </a:xfrm>
            <a:custGeom>
              <a:rect b="b" l="l" r="r" t="t"/>
              <a:pathLst>
                <a:path extrusionOk="0" h="44349" w="18728">
                  <a:moveTo>
                    <a:pt x="17749" y="0"/>
                  </a:moveTo>
                  <a:cubicBezTo>
                    <a:pt x="12100" y="935"/>
                    <a:pt x="7607" y="11788"/>
                    <a:pt x="7607" y="25044"/>
                  </a:cubicBezTo>
                  <a:cubicBezTo>
                    <a:pt x="7607" y="26823"/>
                    <a:pt x="1" y="42658"/>
                    <a:pt x="134" y="44348"/>
                  </a:cubicBezTo>
                  <a:lnTo>
                    <a:pt x="12856" y="34874"/>
                  </a:lnTo>
                  <a:cubicBezTo>
                    <a:pt x="16059" y="32161"/>
                    <a:pt x="18550" y="27712"/>
                    <a:pt x="18638" y="23487"/>
                  </a:cubicBezTo>
                  <a:cubicBezTo>
                    <a:pt x="18727" y="15613"/>
                    <a:pt x="18372" y="7740"/>
                    <a:pt x="17749"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8"/>
            <p:cNvSpPr/>
            <p:nvPr/>
          </p:nvSpPr>
          <p:spPr>
            <a:xfrm>
              <a:off x="748550" y="2794650"/>
              <a:ext cx="264675" cy="238000"/>
            </a:xfrm>
            <a:custGeom>
              <a:rect b="b" l="l" r="r" t="t"/>
              <a:pathLst>
                <a:path extrusionOk="0" h="9520" w="10587">
                  <a:moveTo>
                    <a:pt x="10587" y="0"/>
                  </a:moveTo>
                  <a:cubicBezTo>
                    <a:pt x="7251" y="1023"/>
                    <a:pt x="4315" y="3025"/>
                    <a:pt x="1779" y="5383"/>
                  </a:cubicBezTo>
                  <a:cubicBezTo>
                    <a:pt x="1068" y="5872"/>
                    <a:pt x="578" y="6584"/>
                    <a:pt x="267" y="7384"/>
                  </a:cubicBezTo>
                  <a:cubicBezTo>
                    <a:pt x="0" y="8185"/>
                    <a:pt x="311" y="9208"/>
                    <a:pt x="1112" y="9519"/>
                  </a:cubicBezTo>
                  <a:cubicBezTo>
                    <a:pt x="1646" y="7295"/>
                    <a:pt x="3203" y="5472"/>
                    <a:pt x="4982" y="3959"/>
                  </a:cubicBezTo>
                  <a:cubicBezTo>
                    <a:pt x="6761" y="2491"/>
                    <a:pt x="8763" y="1335"/>
                    <a:pt x="10587"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8"/>
            <p:cNvSpPr/>
            <p:nvPr/>
          </p:nvSpPr>
          <p:spPr>
            <a:xfrm>
              <a:off x="1434675" y="2791850"/>
              <a:ext cx="146800" cy="67325"/>
            </a:xfrm>
            <a:custGeom>
              <a:rect b="b" l="l" r="r" t="t"/>
              <a:pathLst>
                <a:path extrusionOk="0" h="2693" w="5872">
                  <a:moveTo>
                    <a:pt x="2146" y="1"/>
                  </a:moveTo>
                  <a:cubicBezTo>
                    <a:pt x="1890" y="1"/>
                    <a:pt x="1635" y="8"/>
                    <a:pt x="1379" y="23"/>
                  </a:cubicBezTo>
                  <a:lnTo>
                    <a:pt x="0" y="1580"/>
                  </a:lnTo>
                  <a:cubicBezTo>
                    <a:pt x="284" y="1552"/>
                    <a:pt x="569" y="1539"/>
                    <a:pt x="854" y="1539"/>
                  </a:cubicBezTo>
                  <a:cubicBezTo>
                    <a:pt x="2399" y="1539"/>
                    <a:pt x="3942" y="1941"/>
                    <a:pt x="5294" y="2692"/>
                  </a:cubicBezTo>
                  <a:cubicBezTo>
                    <a:pt x="5338" y="1936"/>
                    <a:pt x="5516" y="1180"/>
                    <a:pt x="5872" y="513"/>
                  </a:cubicBezTo>
                  <a:cubicBezTo>
                    <a:pt x="4652" y="180"/>
                    <a:pt x="3402" y="1"/>
                    <a:pt x="2146"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8"/>
            <p:cNvSpPr/>
            <p:nvPr/>
          </p:nvSpPr>
          <p:spPr>
            <a:xfrm>
              <a:off x="488325" y="2203575"/>
              <a:ext cx="832950" cy="700075"/>
            </a:xfrm>
            <a:custGeom>
              <a:rect b="b" l="l" r="r" t="t"/>
              <a:pathLst>
                <a:path extrusionOk="0" h="28003" w="33318">
                  <a:moveTo>
                    <a:pt x="29733" y="0"/>
                  </a:moveTo>
                  <a:cubicBezTo>
                    <a:pt x="29479" y="0"/>
                    <a:pt x="29227" y="55"/>
                    <a:pt x="29002" y="157"/>
                  </a:cubicBezTo>
                  <a:cubicBezTo>
                    <a:pt x="28513" y="424"/>
                    <a:pt x="28113" y="780"/>
                    <a:pt x="27757" y="1180"/>
                  </a:cubicBezTo>
                  <a:cubicBezTo>
                    <a:pt x="24910" y="4294"/>
                    <a:pt x="22908" y="8075"/>
                    <a:pt x="20062" y="11188"/>
                  </a:cubicBezTo>
                  <a:cubicBezTo>
                    <a:pt x="15925" y="15726"/>
                    <a:pt x="10142" y="18439"/>
                    <a:pt x="4004" y="18839"/>
                  </a:cubicBezTo>
                  <a:lnTo>
                    <a:pt x="4137" y="19017"/>
                  </a:lnTo>
                  <a:cubicBezTo>
                    <a:pt x="2803" y="19062"/>
                    <a:pt x="1513" y="19240"/>
                    <a:pt x="223" y="19462"/>
                  </a:cubicBezTo>
                  <a:cubicBezTo>
                    <a:pt x="0" y="19551"/>
                    <a:pt x="45" y="19862"/>
                    <a:pt x="267" y="19862"/>
                  </a:cubicBezTo>
                  <a:lnTo>
                    <a:pt x="312" y="19862"/>
                  </a:lnTo>
                  <a:cubicBezTo>
                    <a:pt x="1646" y="19595"/>
                    <a:pt x="3025" y="19418"/>
                    <a:pt x="4404" y="19373"/>
                  </a:cubicBezTo>
                  <a:cubicBezTo>
                    <a:pt x="4493" y="19462"/>
                    <a:pt x="4537" y="19551"/>
                    <a:pt x="4626" y="19640"/>
                  </a:cubicBezTo>
                  <a:cubicBezTo>
                    <a:pt x="3292" y="19773"/>
                    <a:pt x="2002" y="19996"/>
                    <a:pt x="712" y="20352"/>
                  </a:cubicBezTo>
                  <a:cubicBezTo>
                    <a:pt x="490" y="20396"/>
                    <a:pt x="534" y="20752"/>
                    <a:pt x="757" y="20752"/>
                  </a:cubicBezTo>
                  <a:lnTo>
                    <a:pt x="846" y="20752"/>
                  </a:lnTo>
                  <a:cubicBezTo>
                    <a:pt x="2180" y="20352"/>
                    <a:pt x="3514" y="20129"/>
                    <a:pt x="4893" y="20040"/>
                  </a:cubicBezTo>
                  <a:cubicBezTo>
                    <a:pt x="5116" y="20307"/>
                    <a:pt x="5294" y="20574"/>
                    <a:pt x="5472" y="20885"/>
                  </a:cubicBezTo>
                  <a:cubicBezTo>
                    <a:pt x="3737" y="21241"/>
                    <a:pt x="2047" y="21686"/>
                    <a:pt x="401" y="22264"/>
                  </a:cubicBezTo>
                  <a:cubicBezTo>
                    <a:pt x="312" y="22309"/>
                    <a:pt x="223" y="22398"/>
                    <a:pt x="267" y="22487"/>
                  </a:cubicBezTo>
                  <a:cubicBezTo>
                    <a:pt x="312" y="22576"/>
                    <a:pt x="356" y="22665"/>
                    <a:pt x="445" y="22665"/>
                  </a:cubicBezTo>
                  <a:lnTo>
                    <a:pt x="534" y="22665"/>
                  </a:lnTo>
                  <a:cubicBezTo>
                    <a:pt x="2224" y="22086"/>
                    <a:pt x="3915" y="21597"/>
                    <a:pt x="5694" y="21241"/>
                  </a:cubicBezTo>
                  <a:cubicBezTo>
                    <a:pt x="5783" y="21419"/>
                    <a:pt x="5872" y="21597"/>
                    <a:pt x="5961" y="21775"/>
                  </a:cubicBezTo>
                  <a:cubicBezTo>
                    <a:pt x="4449" y="22086"/>
                    <a:pt x="2981" y="22531"/>
                    <a:pt x="1513" y="23154"/>
                  </a:cubicBezTo>
                  <a:cubicBezTo>
                    <a:pt x="1315" y="23233"/>
                    <a:pt x="1399" y="23524"/>
                    <a:pt x="1608" y="23524"/>
                  </a:cubicBezTo>
                  <a:cubicBezTo>
                    <a:pt x="1634" y="23524"/>
                    <a:pt x="1661" y="23520"/>
                    <a:pt x="1691" y="23510"/>
                  </a:cubicBezTo>
                  <a:cubicBezTo>
                    <a:pt x="3159" y="22887"/>
                    <a:pt x="4671" y="22442"/>
                    <a:pt x="6228" y="22131"/>
                  </a:cubicBezTo>
                  <a:cubicBezTo>
                    <a:pt x="6272" y="22264"/>
                    <a:pt x="6361" y="22398"/>
                    <a:pt x="6450" y="22531"/>
                  </a:cubicBezTo>
                  <a:cubicBezTo>
                    <a:pt x="5071" y="22932"/>
                    <a:pt x="3692" y="23421"/>
                    <a:pt x="2402" y="24044"/>
                  </a:cubicBezTo>
                  <a:cubicBezTo>
                    <a:pt x="2313" y="24088"/>
                    <a:pt x="2269" y="24177"/>
                    <a:pt x="2313" y="24266"/>
                  </a:cubicBezTo>
                  <a:cubicBezTo>
                    <a:pt x="2358" y="24355"/>
                    <a:pt x="2402" y="24399"/>
                    <a:pt x="2491" y="24399"/>
                  </a:cubicBezTo>
                  <a:lnTo>
                    <a:pt x="2580" y="24399"/>
                  </a:lnTo>
                  <a:cubicBezTo>
                    <a:pt x="3870" y="23777"/>
                    <a:pt x="5205" y="23287"/>
                    <a:pt x="6628" y="22932"/>
                  </a:cubicBezTo>
                  <a:lnTo>
                    <a:pt x="6851" y="23376"/>
                  </a:lnTo>
                  <a:cubicBezTo>
                    <a:pt x="5338" y="23821"/>
                    <a:pt x="3870" y="24444"/>
                    <a:pt x="2491" y="25200"/>
                  </a:cubicBezTo>
                  <a:cubicBezTo>
                    <a:pt x="2402" y="25289"/>
                    <a:pt x="2358" y="25378"/>
                    <a:pt x="2402" y="25467"/>
                  </a:cubicBezTo>
                  <a:cubicBezTo>
                    <a:pt x="2447" y="25556"/>
                    <a:pt x="2491" y="25600"/>
                    <a:pt x="2580" y="25600"/>
                  </a:cubicBezTo>
                  <a:lnTo>
                    <a:pt x="2669" y="25600"/>
                  </a:lnTo>
                  <a:cubicBezTo>
                    <a:pt x="4048" y="24800"/>
                    <a:pt x="5472" y="24177"/>
                    <a:pt x="6984" y="23688"/>
                  </a:cubicBezTo>
                  <a:cubicBezTo>
                    <a:pt x="7073" y="23910"/>
                    <a:pt x="7206" y="24177"/>
                    <a:pt x="7295" y="24399"/>
                  </a:cubicBezTo>
                  <a:lnTo>
                    <a:pt x="4048" y="25912"/>
                  </a:lnTo>
                  <a:cubicBezTo>
                    <a:pt x="3915" y="25956"/>
                    <a:pt x="3870" y="26045"/>
                    <a:pt x="3915" y="26134"/>
                  </a:cubicBezTo>
                  <a:cubicBezTo>
                    <a:pt x="3959" y="26223"/>
                    <a:pt x="4048" y="26268"/>
                    <a:pt x="4093" y="26268"/>
                  </a:cubicBezTo>
                  <a:lnTo>
                    <a:pt x="4182" y="26268"/>
                  </a:lnTo>
                  <a:lnTo>
                    <a:pt x="7429" y="24800"/>
                  </a:lnTo>
                  <a:lnTo>
                    <a:pt x="7651" y="25289"/>
                  </a:lnTo>
                  <a:cubicBezTo>
                    <a:pt x="6584" y="25912"/>
                    <a:pt x="5472" y="26401"/>
                    <a:pt x="4315" y="26801"/>
                  </a:cubicBezTo>
                  <a:cubicBezTo>
                    <a:pt x="4093" y="26890"/>
                    <a:pt x="4182" y="27202"/>
                    <a:pt x="4360" y="27202"/>
                  </a:cubicBezTo>
                  <a:lnTo>
                    <a:pt x="4449" y="27202"/>
                  </a:lnTo>
                  <a:cubicBezTo>
                    <a:pt x="5605" y="26801"/>
                    <a:pt x="6717" y="26268"/>
                    <a:pt x="7785" y="25689"/>
                  </a:cubicBezTo>
                  <a:cubicBezTo>
                    <a:pt x="7829" y="25823"/>
                    <a:pt x="7874" y="25956"/>
                    <a:pt x="7918" y="26090"/>
                  </a:cubicBezTo>
                  <a:lnTo>
                    <a:pt x="5071" y="27602"/>
                  </a:lnTo>
                  <a:cubicBezTo>
                    <a:pt x="4982" y="27691"/>
                    <a:pt x="4938" y="27780"/>
                    <a:pt x="4982" y="27869"/>
                  </a:cubicBezTo>
                  <a:cubicBezTo>
                    <a:pt x="5027" y="27958"/>
                    <a:pt x="5116" y="28002"/>
                    <a:pt x="5160" y="28002"/>
                  </a:cubicBezTo>
                  <a:lnTo>
                    <a:pt x="5249" y="28002"/>
                  </a:lnTo>
                  <a:lnTo>
                    <a:pt x="8096" y="26446"/>
                  </a:lnTo>
                  <a:cubicBezTo>
                    <a:pt x="12900" y="24533"/>
                    <a:pt x="16814" y="20974"/>
                    <a:pt x="20062" y="17016"/>
                  </a:cubicBezTo>
                  <a:cubicBezTo>
                    <a:pt x="23309" y="13012"/>
                    <a:pt x="25978" y="8520"/>
                    <a:pt x="28913" y="4294"/>
                  </a:cubicBezTo>
                  <a:cubicBezTo>
                    <a:pt x="30025" y="2693"/>
                    <a:pt x="31404" y="1002"/>
                    <a:pt x="33317" y="869"/>
                  </a:cubicBezTo>
                  <a:lnTo>
                    <a:pt x="30604" y="246"/>
                  </a:lnTo>
                  <a:cubicBezTo>
                    <a:pt x="30339" y="77"/>
                    <a:pt x="30034" y="0"/>
                    <a:pt x="29733"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8"/>
            <p:cNvSpPr/>
            <p:nvPr/>
          </p:nvSpPr>
          <p:spPr>
            <a:xfrm>
              <a:off x="1320125" y="2254200"/>
              <a:ext cx="481550" cy="1037550"/>
            </a:xfrm>
            <a:custGeom>
              <a:rect b="b" l="l" r="r" t="t"/>
              <a:pathLst>
                <a:path extrusionOk="0" h="41502" w="19262">
                  <a:moveTo>
                    <a:pt x="1" y="0"/>
                  </a:moveTo>
                  <a:lnTo>
                    <a:pt x="1" y="0"/>
                  </a:lnTo>
                  <a:cubicBezTo>
                    <a:pt x="1335" y="6806"/>
                    <a:pt x="1469" y="13656"/>
                    <a:pt x="1380" y="20595"/>
                  </a:cubicBezTo>
                  <a:cubicBezTo>
                    <a:pt x="1291" y="26244"/>
                    <a:pt x="4538" y="31404"/>
                    <a:pt x="9653" y="33806"/>
                  </a:cubicBezTo>
                  <a:lnTo>
                    <a:pt x="19261" y="41502"/>
                  </a:lnTo>
                  <a:cubicBezTo>
                    <a:pt x="19261" y="33717"/>
                    <a:pt x="9075" y="26155"/>
                    <a:pt x="9075" y="24376"/>
                  </a:cubicBezTo>
                  <a:cubicBezTo>
                    <a:pt x="9075" y="12144"/>
                    <a:pt x="5072" y="2224"/>
                    <a:pt x="1"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8"/>
            <p:cNvSpPr/>
            <p:nvPr/>
          </p:nvSpPr>
          <p:spPr>
            <a:xfrm>
              <a:off x="1073250" y="2220825"/>
              <a:ext cx="538250" cy="738425"/>
            </a:xfrm>
            <a:custGeom>
              <a:rect b="b" l="l" r="r" t="t"/>
              <a:pathLst>
                <a:path extrusionOk="0" h="29537" w="21530">
                  <a:moveTo>
                    <a:pt x="15792" y="1"/>
                  </a:moveTo>
                  <a:lnTo>
                    <a:pt x="15792" y="1"/>
                  </a:lnTo>
                  <a:cubicBezTo>
                    <a:pt x="14368" y="802"/>
                    <a:pt x="12811" y="1380"/>
                    <a:pt x="11210" y="1780"/>
                  </a:cubicBezTo>
                  <a:cubicBezTo>
                    <a:pt x="13256" y="3915"/>
                    <a:pt x="14279" y="6851"/>
                    <a:pt x="13968" y="9787"/>
                  </a:cubicBezTo>
                  <a:cubicBezTo>
                    <a:pt x="13657" y="12723"/>
                    <a:pt x="12322" y="15436"/>
                    <a:pt x="10276" y="17527"/>
                  </a:cubicBezTo>
                  <a:cubicBezTo>
                    <a:pt x="8408" y="19439"/>
                    <a:pt x="6095" y="20907"/>
                    <a:pt x="3604" y="21841"/>
                  </a:cubicBezTo>
                  <a:cubicBezTo>
                    <a:pt x="2447" y="22197"/>
                    <a:pt x="1291" y="22597"/>
                    <a:pt x="179" y="23087"/>
                  </a:cubicBezTo>
                  <a:cubicBezTo>
                    <a:pt x="1" y="23176"/>
                    <a:pt x="90" y="23443"/>
                    <a:pt x="268" y="23443"/>
                  </a:cubicBezTo>
                  <a:lnTo>
                    <a:pt x="357" y="23443"/>
                  </a:lnTo>
                  <a:cubicBezTo>
                    <a:pt x="1291" y="23042"/>
                    <a:pt x="2269" y="22686"/>
                    <a:pt x="3248" y="22375"/>
                  </a:cubicBezTo>
                  <a:lnTo>
                    <a:pt x="3960" y="22864"/>
                  </a:lnTo>
                  <a:cubicBezTo>
                    <a:pt x="2803" y="23220"/>
                    <a:pt x="1735" y="23621"/>
                    <a:pt x="623" y="24110"/>
                  </a:cubicBezTo>
                  <a:cubicBezTo>
                    <a:pt x="534" y="24110"/>
                    <a:pt x="490" y="24243"/>
                    <a:pt x="534" y="24332"/>
                  </a:cubicBezTo>
                  <a:cubicBezTo>
                    <a:pt x="579" y="24421"/>
                    <a:pt x="623" y="24466"/>
                    <a:pt x="712" y="24466"/>
                  </a:cubicBezTo>
                  <a:lnTo>
                    <a:pt x="801" y="24466"/>
                  </a:lnTo>
                  <a:cubicBezTo>
                    <a:pt x="1958" y="23976"/>
                    <a:pt x="3114" y="23532"/>
                    <a:pt x="4315" y="23176"/>
                  </a:cubicBezTo>
                  <a:lnTo>
                    <a:pt x="4805" y="23532"/>
                  </a:lnTo>
                  <a:cubicBezTo>
                    <a:pt x="3826" y="23887"/>
                    <a:pt x="2892" y="24288"/>
                    <a:pt x="2002" y="24733"/>
                  </a:cubicBezTo>
                  <a:cubicBezTo>
                    <a:pt x="1913" y="24777"/>
                    <a:pt x="1869" y="24910"/>
                    <a:pt x="1913" y="24999"/>
                  </a:cubicBezTo>
                  <a:cubicBezTo>
                    <a:pt x="1958" y="25044"/>
                    <a:pt x="2002" y="25088"/>
                    <a:pt x="2091" y="25088"/>
                  </a:cubicBezTo>
                  <a:cubicBezTo>
                    <a:pt x="2114" y="25111"/>
                    <a:pt x="2125" y="25122"/>
                    <a:pt x="2136" y="25122"/>
                  </a:cubicBezTo>
                  <a:cubicBezTo>
                    <a:pt x="2147" y="25122"/>
                    <a:pt x="2158" y="25111"/>
                    <a:pt x="2180" y="25088"/>
                  </a:cubicBezTo>
                  <a:cubicBezTo>
                    <a:pt x="3159" y="24599"/>
                    <a:pt x="4137" y="24199"/>
                    <a:pt x="5161" y="23798"/>
                  </a:cubicBezTo>
                  <a:lnTo>
                    <a:pt x="5739" y="24243"/>
                  </a:lnTo>
                  <a:cubicBezTo>
                    <a:pt x="4627" y="24822"/>
                    <a:pt x="3604" y="25444"/>
                    <a:pt x="2670" y="26200"/>
                  </a:cubicBezTo>
                  <a:cubicBezTo>
                    <a:pt x="2581" y="26245"/>
                    <a:pt x="2581" y="26378"/>
                    <a:pt x="2625" y="26467"/>
                  </a:cubicBezTo>
                  <a:cubicBezTo>
                    <a:pt x="2670" y="26512"/>
                    <a:pt x="2759" y="26556"/>
                    <a:pt x="2803" y="26556"/>
                  </a:cubicBezTo>
                  <a:cubicBezTo>
                    <a:pt x="2848" y="26556"/>
                    <a:pt x="2892" y="26512"/>
                    <a:pt x="2936" y="26512"/>
                  </a:cubicBezTo>
                  <a:cubicBezTo>
                    <a:pt x="3915" y="25711"/>
                    <a:pt x="4983" y="25044"/>
                    <a:pt x="6095" y="24510"/>
                  </a:cubicBezTo>
                  <a:lnTo>
                    <a:pt x="6717" y="24999"/>
                  </a:lnTo>
                  <a:cubicBezTo>
                    <a:pt x="5561" y="25533"/>
                    <a:pt x="4493" y="26245"/>
                    <a:pt x="3515" y="27001"/>
                  </a:cubicBezTo>
                  <a:cubicBezTo>
                    <a:pt x="3426" y="27090"/>
                    <a:pt x="3381" y="27224"/>
                    <a:pt x="3470" y="27312"/>
                  </a:cubicBezTo>
                  <a:cubicBezTo>
                    <a:pt x="3515" y="27357"/>
                    <a:pt x="3559" y="27357"/>
                    <a:pt x="3604" y="27357"/>
                  </a:cubicBezTo>
                  <a:cubicBezTo>
                    <a:pt x="3648" y="27357"/>
                    <a:pt x="3693" y="27357"/>
                    <a:pt x="3737" y="27312"/>
                  </a:cubicBezTo>
                  <a:cubicBezTo>
                    <a:pt x="4760" y="26512"/>
                    <a:pt x="5872" y="25800"/>
                    <a:pt x="7073" y="25266"/>
                  </a:cubicBezTo>
                  <a:lnTo>
                    <a:pt x="7652" y="25711"/>
                  </a:lnTo>
                  <a:cubicBezTo>
                    <a:pt x="6495" y="26378"/>
                    <a:pt x="5427" y="27179"/>
                    <a:pt x="4493" y="28113"/>
                  </a:cubicBezTo>
                  <a:cubicBezTo>
                    <a:pt x="4404" y="28202"/>
                    <a:pt x="4404" y="28336"/>
                    <a:pt x="4493" y="28425"/>
                  </a:cubicBezTo>
                  <a:cubicBezTo>
                    <a:pt x="4538" y="28425"/>
                    <a:pt x="4582" y="28469"/>
                    <a:pt x="4627" y="28469"/>
                  </a:cubicBezTo>
                  <a:cubicBezTo>
                    <a:pt x="4716" y="28469"/>
                    <a:pt x="4760" y="28425"/>
                    <a:pt x="4805" y="28380"/>
                  </a:cubicBezTo>
                  <a:cubicBezTo>
                    <a:pt x="5739" y="27446"/>
                    <a:pt x="6806" y="26601"/>
                    <a:pt x="8007" y="25934"/>
                  </a:cubicBezTo>
                  <a:lnTo>
                    <a:pt x="8630" y="26423"/>
                  </a:lnTo>
                  <a:cubicBezTo>
                    <a:pt x="7652" y="27179"/>
                    <a:pt x="6717" y="27980"/>
                    <a:pt x="5828" y="28825"/>
                  </a:cubicBezTo>
                  <a:cubicBezTo>
                    <a:pt x="5739" y="28914"/>
                    <a:pt x="5739" y="29003"/>
                    <a:pt x="5828" y="29092"/>
                  </a:cubicBezTo>
                  <a:cubicBezTo>
                    <a:pt x="5872" y="29136"/>
                    <a:pt x="5917" y="29136"/>
                    <a:pt x="5961" y="29136"/>
                  </a:cubicBezTo>
                  <a:cubicBezTo>
                    <a:pt x="6006" y="29136"/>
                    <a:pt x="6095" y="29136"/>
                    <a:pt x="6095" y="29092"/>
                  </a:cubicBezTo>
                  <a:cubicBezTo>
                    <a:pt x="7029" y="28247"/>
                    <a:pt x="7963" y="27401"/>
                    <a:pt x="8986" y="26690"/>
                  </a:cubicBezTo>
                  <a:lnTo>
                    <a:pt x="9475" y="27046"/>
                  </a:lnTo>
                  <a:cubicBezTo>
                    <a:pt x="8675" y="27846"/>
                    <a:pt x="7785" y="28558"/>
                    <a:pt x="6851" y="29181"/>
                  </a:cubicBezTo>
                  <a:cubicBezTo>
                    <a:pt x="6762" y="29225"/>
                    <a:pt x="6717" y="29359"/>
                    <a:pt x="6806" y="29448"/>
                  </a:cubicBezTo>
                  <a:cubicBezTo>
                    <a:pt x="6806" y="29492"/>
                    <a:pt x="6895" y="29537"/>
                    <a:pt x="6940" y="29537"/>
                  </a:cubicBezTo>
                  <a:cubicBezTo>
                    <a:pt x="6984" y="29537"/>
                    <a:pt x="7029" y="29537"/>
                    <a:pt x="7073" y="29492"/>
                  </a:cubicBezTo>
                  <a:cubicBezTo>
                    <a:pt x="8185" y="28780"/>
                    <a:pt x="9208" y="27891"/>
                    <a:pt x="10143" y="26957"/>
                  </a:cubicBezTo>
                  <a:cubicBezTo>
                    <a:pt x="19039" y="20996"/>
                    <a:pt x="21530" y="9031"/>
                    <a:pt x="15792"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8"/>
            <p:cNvSpPr/>
            <p:nvPr/>
          </p:nvSpPr>
          <p:spPr>
            <a:xfrm>
              <a:off x="914225" y="2154050"/>
              <a:ext cx="787350" cy="293675"/>
            </a:xfrm>
            <a:custGeom>
              <a:rect b="b" l="l" r="r" t="t"/>
              <a:pathLst>
                <a:path extrusionOk="0" h="11747" w="31494">
                  <a:moveTo>
                    <a:pt x="9123" y="1"/>
                  </a:moveTo>
                  <a:cubicBezTo>
                    <a:pt x="7848" y="1"/>
                    <a:pt x="6571" y="57"/>
                    <a:pt x="5294" y="181"/>
                  </a:cubicBezTo>
                  <a:cubicBezTo>
                    <a:pt x="4493" y="225"/>
                    <a:pt x="3648" y="359"/>
                    <a:pt x="2848" y="537"/>
                  </a:cubicBezTo>
                  <a:cubicBezTo>
                    <a:pt x="1914" y="759"/>
                    <a:pt x="935" y="982"/>
                    <a:pt x="1" y="1293"/>
                  </a:cubicBezTo>
                  <a:cubicBezTo>
                    <a:pt x="624" y="1738"/>
                    <a:pt x="1246" y="2138"/>
                    <a:pt x="1958" y="2494"/>
                  </a:cubicBezTo>
                  <a:cubicBezTo>
                    <a:pt x="4271" y="3739"/>
                    <a:pt x="6807" y="4585"/>
                    <a:pt x="9075" y="5830"/>
                  </a:cubicBezTo>
                  <a:cubicBezTo>
                    <a:pt x="11566" y="7298"/>
                    <a:pt x="13657" y="9300"/>
                    <a:pt x="15214" y="11746"/>
                  </a:cubicBezTo>
                  <a:cubicBezTo>
                    <a:pt x="17616" y="8810"/>
                    <a:pt x="21485" y="7654"/>
                    <a:pt x="25177" y="6720"/>
                  </a:cubicBezTo>
                  <a:cubicBezTo>
                    <a:pt x="27313" y="6230"/>
                    <a:pt x="29448" y="5563"/>
                    <a:pt x="31494" y="4718"/>
                  </a:cubicBezTo>
                  <a:cubicBezTo>
                    <a:pt x="28336" y="3339"/>
                    <a:pt x="25044" y="2272"/>
                    <a:pt x="21708" y="1515"/>
                  </a:cubicBezTo>
                  <a:cubicBezTo>
                    <a:pt x="17572" y="627"/>
                    <a:pt x="13357" y="1"/>
                    <a:pt x="9123"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8"/>
            <p:cNvSpPr/>
            <p:nvPr/>
          </p:nvSpPr>
          <p:spPr>
            <a:xfrm>
              <a:off x="1095500" y="2180800"/>
              <a:ext cx="433725" cy="131450"/>
            </a:xfrm>
            <a:custGeom>
              <a:rect b="b" l="l" r="r" t="t"/>
              <a:pathLst>
                <a:path extrusionOk="0" h="5258" w="17349">
                  <a:moveTo>
                    <a:pt x="0" y="1"/>
                  </a:moveTo>
                  <a:lnTo>
                    <a:pt x="4804" y="3959"/>
                  </a:lnTo>
                  <a:cubicBezTo>
                    <a:pt x="5472" y="4627"/>
                    <a:pt x="6272" y="5071"/>
                    <a:pt x="7162" y="5249"/>
                  </a:cubicBezTo>
                  <a:cubicBezTo>
                    <a:pt x="7260" y="5255"/>
                    <a:pt x="7359" y="5258"/>
                    <a:pt x="7457" y="5258"/>
                  </a:cubicBezTo>
                  <a:cubicBezTo>
                    <a:pt x="8158" y="5258"/>
                    <a:pt x="8851" y="5117"/>
                    <a:pt x="9475" y="4805"/>
                  </a:cubicBezTo>
                  <a:lnTo>
                    <a:pt x="16014" y="2358"/>
                  </a:lnTo>
                  <a:lnTo>
                    <a:pt x="17348" y="1824"/>
                  </a:lnTo>
                  <a:cubicBezTo>
                    <a:pt x="14902" y="1379"/>
                    <a:pt x="12411" y="1024"/>
                    <a:pt x="9964" y="757"/>
                  </a:cubicBezTo>
                  <a:cubicBezTo>
                    <a:pt x="6673" y="356"/>
                    <a:pt x="3336" y="90"/>
                    <a:pt x="0"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8"/>
            <p:cNvSpPr/>
            <p:nvPr/>
          </p:nvSpPr>
          <p:spPr>
            <a:xfrm>
              <a:off x="1234500" y="2168575"/>
              <a:ext cx="113450" cy="134500"/>
            </a:xfrm>
            <a:custGeom>
              <a:rect b="b" l="l" r="r" t="t"/>
              <a:pathLst>
                <a:path extrusionOk="0" h="5380" w="4538">
                  <a:moveTo>
                    <a:pt x="757" y="0"/>
                  </a:moveTo>
                  <a:lnTo>
                    <a:pt x="1" y="4359"/>
                  </a:lnTo>
                  <a:cubicBezTo>
                    <a:pt x="611" y="5025"/>
                    <a:pt x="1446" y="5379"/>
                    <a:pt x="2290" y="5379"/>
                  </a:cubicBezTo>
                  <a:cubicBezTo>
                    <a:pt x="2799" y="5379"/>
                    <a:pt x="3313" y="5250"/>
                    <a:pt x="3781" y="4982"/>
                  </a:cubicBezTo>
                  <a:lnTo>
                    <a:pt x="4538" y="623"/>
                  </a:lnTo>
                  <a:lnTo>
                    <a:pt x="757" y="0"/>
                  </a:ln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8"/>
            <p:cNvSpPr/>
            <p:nvPr/>
          </p:nvSpPr>
          <p:spPr>
            <a:xfrm>
              <a:off x="888650" y="1802700"/>
              <a:ext cx="153500" cy="160375"/>
            </a:xfrm>
            <a:custGeom>
              <a:rect b="b" l="l" r="r" t="t"/>
              <a:pathLst>
                <a:path extrusionOk="0" h="6415" w="6140">
                  <a:moveTo>
                    <a:pt x="2648" y="1"/>
                  </a:moveTo>
                  <a:cubicBezTo>
                    <a:pt x="2210" y="1"/>
                    <a:pt x="1765" y="119"/>
                    <a:pt x="1380" y="357"/>
                  </a:cubicBezTo>
                  <a:cubicBezTo>
                    <a:pt x="801" y="757"/>
                    <a:pt x="401" y="1424"/>
                    <a:pt x="268" y="2136"/>
                  </a:cubicBezTo>
                  <a:cubicBezTo>
                    <a:pt x="1" y="3693"/>
                    <a:pt x="712" y="5250"/>
                    <a:pt x="2047" y="6050"/>
                  </a:cubicBezTo>
                  <a:cubicBezTo>
                    <a:pt x="2524" y="6296"/>
                    <a:pt x="3043" y="6415"/>
                    <a:pt x="3559" y="6415"/>
                  </a:cubicBezTo>
                  <a:cubicBezTo>
                    <a:pt x="4535" y="6415"/>
                    <a:pt x="5499" y="5991"/>
                    <a:pt x="6139" y="5205"/>
                  </a:cubicBezTo>
                  <a:lnTo>
                    <a:pt x="4894" y="1202"/>
                  </a:lnTo>
                  <a:cubicBezTo>
                    <a:pt x="4493" y="668"/>
                    <a:pt x="3915" y="312"/>
                    <a:pt x="3292" y="90"/>
                  </a:cubicBezTo>
                  <a:cubicBezTo>
                    <a:pt x="3085" y="31"/>
                    <a:pt x="2867" y="1"/>
                    <a:pt x="2648"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8"/>
            <p:cNvSpPr/>
            <p:nvPr/>
          </p:nvSpPr>
          <p:spPr>
            <a:xfrm>
              <a:off x="909775" y="1833850"/>
              <a:ext cx="60075" cy="95000"/>
            </a:xfrm>
            <a:custGeom>
              <a:rect b="b" l="l" r="r" t="t"/>
              <a:pathLst>
                <a:path extrusionOk="0" h="3800" w="2403">
                  <a:moveTo>
                    <a:pt x="935" y="0"/>
                  </a:moveTo>
                  <a:cubicBezTo>
                    <a:pt x="624" y="668"/>
                    <a:pt x="1" y="1780"/>
                    <a:pt x="179" y="2536"/>
                  </a:cubicBezTo>
                  <a:cubicBezTo>
                    <a:pt x="268" y="2936"/>
                    <a:pt x="490" y="3292"/>
                    <a:pt x="802" y="3559"/>
                  </a:cubicBezTo>
                  <a:cubicBezTo>
                    <a:pt x="1013" y="3710"/>
                    <a:pt x="1286" y="3799"/>
                    <a:pt x="1551" y="3799"/>
                  </a:cubicBezTo>
                  <a:cubicBezTo>
                    <a:pt x="1676" y="3799"/>
                    <a:pt x="1800" y="3780"/>
                    <a:pt x="1914" y="3737"/>
                  </a:cubicBezTo>
                  <a:cubicBezTo>
                    <a:pt x="846" y="3292"/>
                    <a:pt x="1068" y="1735"/>
                    <a:pt x="2181" y="1602"/>
                  </a:cubicBezTo>
                  <a:cubicBezTo>
                    <a:pt x="2403" y="757"/>
                    <a:pt x="1780" y="0"/>
                    <a:pt x="935"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8"/>
            <p:cNvSpPr/>
            <p:nvPr/>
          </p:nvSpPr>
          <p:spPr>
            <a:xfrm>
              <a:off x="1630400" y="1950400"/>
              <a:ext cx="167925" cy="150900"/>
            </a:xfrm>
            <a:custGeom>
              <a:rect b="b" l="l" r="r" t="t"/>
              <a:pathLst>
                <a:path extrusionOk="0" h="6036" w="6717">
                  <a:moveTo>
                    <a:pt x="4246" y="1"/>
                  </a:moveTo>
                  <a:cubicBezTo>
                    <a:pt x="3662" y="1"/>
                    <a:pt x="3087" y="142"/>
                    <a:pt x="2580" y="454"/>
                  </a:cubicBezTo>
                  <a:lnTo>
                    <a:pt x="0" y="3790"/>
                  </a:lnTo>
                  <a:cubicBezTo>
                    <a:pt x="449" y="5138"/>
                    <a:pt x="1724" y="6036"/>
                    <a:pt x="3135" y="6036"/>
                  </a:cubicBezTo>
                  <a:cubicBezTo>
                    <a:pt x="3260" y="6036"/>
                    <a:pt x="3387" y="6028"/>
                    <a:pt x="3514" y="6014"/>
                  </a:cubicBezTo>
                  <a:cubicBezTo>
                    <a:pt x="5071" y="5747"/>
                    <a:pt x="6272" y="4546"/>
                    <a:pt x="6539" y="3034"/>
                  </a:cubicBezTo>
                  <a:cubicBezTo>
                    <a:pt x="6717" y="2277"/>
                    <a:pt x="6583" y="1566"/>
                    <a:pt x="6183" y="943"/>
                  </a:cubicBezTo>
                  <a:cubicBezTo>
                    <a:pt x="5738" y="409"/>
                    <a:pt x="5160" y="98"/>
                    <a:pt x="4493" y="9"/>
                  </a:cubicBezTo>
                  <a:cubicBezTo>
                    <a:pt x="4411" y="3"/>
                    <a:pt x="4328" y="1"/>
                    <a:pt x="4246"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8"/>
            <p:cNvSpPr/>
            <p:nvPr/>
          </p:nvSpPr>
          <p:spPr>
            <a:xfrm>
              <a:off x="1709350" y="1988775"/>
              <a:ext cx="63400" cy="87950"/>
            </a:xfrm>
            <a:custGeom>
              <a:rect b="b" l="l" r="r" t="t"/>
              <a:pathLst>
                <a:path extrusionOk="0" h="3518" w="2536">
                  <a:moveTo>
                    <a:pt x="1899" y="0"/>
                  </a:moveTo>
                  <a:cubicBezTo>
                    <a:pt x="1663" y="0"/>
                    <a:pt x="1424" y="70"/>
                    <a:pt x="1201" y="209"/>
                  </a:cubicBezTo>
                  <a:cubicBezTo>
                    <a:pt x="845" y="387"/>
                    <a:pt x="623" y="742"/>
                    <a:pt x="578" y="1143"/>
                  </a:cubicBezTo>
                  <a:cubicBezTo>
                    <a:pt x="1602" y="1677"/>
                    <a:pt x="1201" y="3233"/>
                    <a:pt x="0" y="3233"/>
                  </a:cubicBezTo>
                  <a:cubicBezTo>
                    <a:pt x="215" y="3418"/>
                    <a:pt x="494" y="3517"/>
                    <a:pt x="763" y="3517"/>
                  </a:cubicBezTo>
                  <a:cubicBezTo>
                    <a:pt x="883" y="3517"/>
                    <a:pt x="1002" y="3497"/>
                    <a:pt x="1112" y="3456"/>
                  </a:cubicBezTo>
                  <a:cubicBezTo>
                    <a:pt x="1513" y="3322"/>
                    <a:pt x="1824" y="3055"/>
                    <a:pt x="2046" y="2744"/>
                  </a:cubicBezTo>
                  <a:cubicBezTo>
                    <a:pt x="2536" y="2121"/>
                    <a:pt x="2358" y="876"/>
                    <a:pt x="2313" y="75"/>
                  </a:cubicBezTo>
                  <a:cubicBezTo>
                    <a:pt x="2180" y="25"/>
                    <a:pt x="2040" y="0"/>
                    <a:pt x="1899"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8"/>
            <p:cNvSpPr/>
            <p:nvPr/>
          </p:nvSpPr>
          <p:spPr>
            <a:xfrm>
              <a:off x="962050" y="1528025"/>
              <a:ext cx="755100" cy="693775"/>
            </a:xfrm>
            <a:custGeom>
              <a:rect b="b" l="l" r="r" t="t"/>
              <a:pathLst>
                <a:path extrusionOk="0" h="27751" w="30204">
                  <a:moveTo>
                    <a:pt x="11833" y="1"/>
                  </a:moveTo>
                  <a:cubicBezTo>
                    <a:pt x="10009" y="1"/>
                    <a:pt x="8185" y="268"/>
                    <a:pt x="6406" y="713"/>
                  </a:cubicBezTo>
                  <a:cubicBezTo>
                    <a:pt x="5027" y="1113"/>
                    <a:pt x="4048" y="2403"/>
                    <a:pt x="3426" y="3648"/>
                  </a:cubicBezTo>
                  <a:cubicBezTo>
                    <a:pt x="2447" y="5606"/>
                    <a:pt x="1202" y="10632"/>
                    <a:pt x="623" y="12723"/>
                  </a:cubicBezTo>
                  <a:cubicBezTo>
                    <a:pt x="1" y="14858"/>
                    <a:pt x="1" y="17082"/>
                    <a:pt x="668" y="19172"/>
                  </a:cubicBezTo>
                  <a:cubicBezTo>
                    <a:pt x="1557" y="21708"/>
                    <a:pt x="3693" y="23621"/>
                    <a:pt x="6050" y="24911"/>
                  </a:cubicBezTo>
                  <a:cubicBezTo>
                    <a:pt x="9693" y="26787"/>
                    <a:pt x="13762" y="27751"/>
                    <a:pt x="17854" y="27751"/>
                  </a:cubicBezTo>
                  <a:cubicBezTo>
                    <a:pt x="18708" y="27751"/>
                    <a:pt x="19564" y="27708"/>
                    <a:pt x="20418" y="27624"/>
                  </a:cubicBezTo>
                  <a:cubicBezTo>
                    <a:pt x="23087" y="27313"/>
                    <a:pt x="25755" y="26289"/>
                    <a:pt x="27490" y="24288"/>
                  </a:cubicBezTo>
                  <a:cubicBezTo>
                    <a:pt x="28869" y="22553"/>
                    <a:pt x="29714" y="20462"/>
                    <a:pt x="29892" y="18283"/>
                  </a:cubicBezTo>
                  <a:cubicBezTo>
                    <a:pt x="30159" y="15080"/>
                    <a:pt x="30204" y="11877"/>
                    <a:pt x="30026" y="8675"/>
                  </a:cubicBezTo>
                  <a:cubicBezTo>
                    <a:pt x="29670" y="4627"/>
                    <a:pt x="25577" y="2759"/>
                    <a:pt x="22241" y="1691"/>
                  </a:cubicBezTo>
                  <a:cubicBezTo>
                    <a:pt x="18905" y="535"/>
                    <a:pt x="15347" y="1"/>
                    <a:pt x="11833"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8"/>
            <p:cNvSpPr/>
            <p:nvPr/>
          </p:nvSpPr>
          <p:spPr>
            <a:xfrm>
              <a:off x="1216700" y="1930300"/>
              <a:ext cx="17825" cy="11450"/>
            </a:xfrm>
            <a:custGeom>
              <a:rect b="b" l="l" r="r" t="t"/>
              <a:pathLst>
                <a:path extrusionOk="0" h="458" w="713">
                  <a:moveTo>
                    <a:pt x="288" y="0"/>
                  </a:moveTo>
                  <a:cubicBezTo>
                    <a:pt x="133" y="0"/>
                    <a:pt x="37" y="73"/>
                    <a:pt x="1" y="146"/>
                  </a:cubicBezTo>
                  <a:cubicBezTo>
                    <a:pt x="1" y="279"/>
                    <a:pt x="134" y="413"/>
                    <a:pt x="312" y="457"/>
                  </a:cubicBezTo>
                  <a:cubicBezTo>
                    <a:pt x="490" y="457"/>
                    <a:pt x="713" y="413"/>
                    <a:pt x="713" y="279"/>
                  </a:cubicBezTo>
                  <a:cubicBezTo>
                    <a:pt x="713" y="190"/>
                    <a:pt x="579" y="57"/>
                    <a:pt x="401" y="12"/>
                  </a:cubicBezTo>
                  <a:cubicBezTo>
                    <a:pt x="360" y="4"/>
                    <a:pt x="323" y="0"/>
                    <a:pt x="288"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8"/>
            <p:cNvSpPr/>
            <p:nvPr/>
          </p:nvSpPr>
          <p:spPr>
            <a:xfrm>
              <a:off x="1192250" y="1953950"/>
              <a:ext cx="12250" cy="7125"/>
            </a:xfrm>
            <a:custGeom>
              <a:rect b="b" l="l" r="r" t="t"/>
              <a:pathLst>
                <a:path extrusionOk="0" h="285" w="490">
                  <a:moveTo>
                    <a:pt x="267" y="0"/>
                  </a:moveTo>
                  <a:cubicBezTo>
                    <a:pt x="134" y="0"/>
                    <a:pt x="45" y="45"/>
                    <a:pt x="0" y="89"/>
                  </a:cubicBezTo>
                  <a:cubicBezTo>
                    <a:pt x="0" y="178"/>
                    <a:pt x="89" y="267"/>
                    <a:pt x="223" y="267"/>
                  </a:cubicBezTo>
                  <a:cubicBezTo>
                    <a:pt x="258" y="279"/>
                    <a:pt x="294" y="285"/>
                    <a:pt x="327" y="285"/>
                  </a:cubicBezTo>
                  <a:cubicBezTo>
                    <a:pt x="418" y="285"/>
                    <a:pt x="490" y="243"/>
                    <a:pt x="490" y="178"/>
                  </a:cubicBezTo>
                  <a:cubicBezTo>
                    <a:pt x="490" y="134"/>
                    <a:pt x="401" y="45"/>
                    <a:pt x="267"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8"/>
            <p:cNvSpPr/>
            <p:nvPr/>
          </p:nvSpPr>
          <p:spPr>
            <a:xfrm>
              <a:off x="1240050" y="1959500"/>
              <a:ext cx="12275" cy="5600"/>
            </a:xfrm>
            <a:custGeom>
              <a:rect b="b" l="l" r="r" t="t"/>
              <a:pathLst>
                <a:path extrusionOk="0" h="224" w="491">
                  <a:moveTo>
                    <a:pt x="268" y="1"/>
                  </a:moveTo>
                  <a:cubicBezTo>
                    <a:pt x="134" y="1"/>
                    <a:pt x="1" y="1"/>
                    <a:pt x="1" y="90"/>
                  </a:cubicBezTo>
                  <a:cubicBezTo>
                    <a:pt x="1" y="134"/>
                    <a:pt x="90" y="179"/>
                    <a:pt x="223" y="223"/>
                  </a:cubicBezTo>
                  <a:cubicBezTo>
                    <a:pt x="357" y="223"/>
                    <a:pt x="446" y="223"/>
                    <a:pt x="446" y="134"/>
                  </a:cubicBezTo>
                  <a:cubicBezTo>
                    <a:pt x="490" y="90"/>
                    <a:pt x="357" y="1"/>
                    <a:pt x="268"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8"/>
            <p:cNvSpPr/>
            <p:nvPr/>
          </p:nvSpPr>
          <p:spPr>
            <a:xfrm>
              <a:off x="1217825" y="1972850"/>
              <a:ext cx="13375" cy="7150"/>
            </a:xfrm>
            <a:custGeom>
              <a:rect b="b" l="l" r="r" t="t"/>
              <a:pathLst>
                <a:path extrusionOk="0" h="286" w="535">
                  <a:moveTo>
                    <a:pt x="312" y="1"/>
                  </a:moveTo>
                  <a:cubicBezTo>
                    <a:pt x="134" y="1"/>
                    <a:pt x="0" y="45"/>
                    <a:pt x="0" y="89"/>
                  </a:cubicBezTo>
                  <a:cubicBezTo>
                    <a:pt x="0" y="178"/>
                    <a:pt x="89" y="267"/>
                    <a:pt x="223" y="267"/>
                  </a:cubicBezTo>
                  <a:cubicBezTo>
                    <a:pt x="275" y="280"/>
                    <a:pt x="323" y="286"/>
                    <a:pt x="365" y="286"/>
                  </a:cubicBezTo>
                  <a:cubicBezTo>
                    <a:pt x="467" y="286"/>
                    <a:pt x="534" y="254"/>
                    <a:pt x="534" y="223"/>
                  </a:cubicBezTo>
                  <a:cubicBezTo>
                    <a:pt x="534" y="134"/>
                    <a:pt x="445" y="45"/>
                    <a:pt x="312"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8"/>
            <p:cNvSpPr/>
            <p:nvPr/>
          </p:nvSpPr>
          <p:spPr>
            <a:xfrm>
              <a:off x="1166675" y="1982850"/>
              <a:ext cx="6700" cy="6700"/>
            </a:xfrm>
            <a:custGeom>
              <a:rect b="b" l="l" r="r" t="t"/>
              <a:pathLst>
                <a:path extrusionOk="0" h="268" w="268">
                  <a:moveTo>
                    <a:pt x="178" y="1"/>
                  </a:moveTo>
                  <a:cubicBezTo>
                    <a:pt x="89" y="1"/>
                    <a:pt x="45" y="45"/>
                    <a:pt x="0" y="90"/>
                  </a:cubicBezTo>
                  <a:cubicBezTo>
                    <a:pt x="0" y="179"/>
                    <a:pt x="45" y="223"/>
                    <a:pt x="134" y="268"/>
                  </a:cubicBezTo>
                  <a:cubicBezTo>
                    <a:pt x="178" y="268"/>
                    <a:pt x="223" y="223"/>
                    <a:pt x="223" y="179"/>
                  </a:cubicBezTo>
                  <a:cubicBezTo>
                    <a:pt x="267" y="90"/>
                    <a:pt x="223" y="45"/>
                    <a:pt x="178"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8"/>
            <p:cNvSpPr/>
            <p:nvPr/>
          </p:nvSpPr>
          <p:spPr>
            <a:xfrm>
              <a:off x="1215600" y="2004375"/>
              <a:ext cx="15600" cy="5650"/>
            </a:xfrm>
            <a:custGeom>
              <a:rect b="b" l="l" r="r" t="t"/>
              <a:pathLst>
                <a:path extrusionOk="0" h="226" w="624">
                  <a:moveTo>
                    <a:pt x="139" y="0"/>
                  </a:moveTo>
                  <a:cubicBezTo>
                    <a:pt x="61" y="0"/>
                    <a:pt x="0" y="22"/>
                    <a:pt x="0" y="74"/>
                  </a:cubicBezTo>
                  <a:cubicBezTo>
                    <a:pt x="0" y="118"/>
                    <a:pt x="134" y="163"/>
                    <a:pt x="312" y="207"/>
                  </a:cubicBezTo>
                  <a:cubicBezTo>
                    <a:pt x="351" y="220"/>
                    <a:pt x="394" y="226"/>
                    <a:pt x="435" y="226"/>
                  </a:cubicBezTo>
                  <a:cubicBezTo>
                    <a:pt x="534" y="226"/>
                    <a:pt x="623" y="194"/>
                    <a:pt x="623" y="163"/>
                  </a:cubicBezTo>
                  <a:cubicBezTo>
                    <a:pt x="623" y="118"/>
                    <a:pt x="490" y="29"/>
                    <a:pt x="312" y="29"/>
                  </a:cubicBezTo>
                  <a:cubicBezTo>
                    <a:pt x="256" y="11"/>
                    <a:pt x="194" y="0"/>
                    <a:pt x="139"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8"/>
            <p:cNvSpPr/>
            <p:nvPr/>
          </p:nvSpPr>
          <p:spPr>
            <a:xfrm>
              <a:off x="1413550" y="1978400"/>
              <a:ext cx="11125" cy="5600"/>
            </a:xfrm>
            <a:custGeom>
              <a:rect b="b" l="l" r="r" t="t"/>
              <a:pathLst>
                <a:path extrusionOk="0" h="224" w="445">
                  <a:moveTo>
                    <a:pt x="222" y="1"/>
                  </a:moveTo>
                  <a:cubicBezTo>
                    <a:pt x="134" y="1"/>
                    <a:pt x="45" y="1"/>
                    <a:pt x="0" y="90"/>
                  </a:cubicBezTo>
                  <a:cubicBezTo>
                    <a:pt x="0" y="134"/>
                    <a:pt x="89" y="179"/>
                    <a:pt x="178" y="223"/>
                  </a:cubicBezTo>
                  <a:cubicBezTo>
                    <a:pt x="311" y="223"/>
                    <a:pt x="400" y="223"/>
                    <a:pt x="400" y="134"/>
                  </a:cubicBezTo>
                  <a:cubicBezTo>
                    <a:pt x="445" y="90"/>
                    <a:pt x="356" y="45"/>
                    <a:pt x="222"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8"/>
            <p:cNvSpPr/>
            <p:nvPr/>
          </p:nvSpPr>
          <p:spPr>
            <a:xfrm>
              <a:off x="1459125" y="1992400"/>
              <a:ext cx="12275" cy="6500"/>
            </a:xfrm>
            <a:custGeom>
              <a:rect b="b" l="l" r="r" t="t"/>
              <a:pathLst>
                <a:path extrusionOk="0" h="260" w="491">
                  <a:moveTo>
                    <a:pt x="162" y="1"/>
                  </a:moveTo>
                  <a:cubicBezTo>
                    <a:pt x="86" y="1"/>
                    <a:pt x="32" y="32"/>
                    <a:pt x="1" y="64"/>
                  </a:cubicBezTo>
                  <a:cubicBezTo>
                    <a:pt x="1" y="153"/>
                    <a:pt x="90" y="242"/>
                    <a:pt x="223" y="242"/>
                  </a:cubicBezTo>
                  <a:cubicBezTo>
                    <a:pt x="259" y="254"/>
                    <a:pt x="292" y="259"/>
                    <a:pt x="320" y="259"/>
                  </a:cubicBezTo>
                  <a:cubicBezTo>
                    <a:pt x="398" y="259"/>
                    <a:pt x="446" y="218"/>
                    <a:pt x="446" y="153"/>
                  </a:cubicBezTo>
                  <a:cubicBezTo>
                    <a:pt x="490" y="108"/>
                    <a:pt x="401" y="19"/>
                    <a:pt x="268" y="19"/>
                  </a:cubicBezTo>
                  <a:cubicBezTo>
                    <a:pt x="229" y="6"/>
                    <a:pt x="193" y="1"/>
                    <a:pt x="162"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8"/>
            <p:cNvSpPr/>
            <p:nvPr/>
          </p:nvSpPr>
          <p:spPr>
            <a:xfrm>
              <a:off x="1400200" y="2014000"/>
              <a:ext cx="6700" cy="4925"/>
            </a:xfrm>
            <a:custGeom>
              <a:rect b="b" l="l" r="r" t="t"/>
              <a:pathLst>
                <a:path extrusionOk="0" h="197" w="268">
                  <a:moveTo>
                    <a:pt x="178" y="0"/>
                  </a:moveTo>
                  <a:cubicBezTo>
                    <a:pt x="89" y="0"/>
                    <a:pt x="0" y="0"/>
                    <a:pt x="0" y="45"/>
                  </a:cubicBezTo>
                  <a:cubicBezTo>
                    <a:pt x="0" y="134"/>
                    <a:pt x="45" y="178"/>
                    <a:pt x="134" y="178"/>
                  </a:cubicBezTo>
                  <a:cubicBezTo>
                    <a:pt x="147" y="191"/>
                    <a:pt x="164" y="197"/>
                    <a:pt x="181" y="197"/>
                  </a:cubicBezTo>
                  <a:cubicBezTo>
                    <a:pt x="223" y="197"/>
                    <a:pt x="267" y="165"/>
                    <a:pt x="267" y="134"/>
                  </a:cubicBezTo>
                  <a:cubicBezTo>
                    <a:pt x="267" y="45"/>
                    <a:pt x="223" y="0"/>
                    <a:pt x="178"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8"/>
            <p:cNvSpPr/>
            <p:nvPr/>
          </p:nvSpPr>
          <p:spPr>
            <a:xfrm>
              <a:off x="1442450" y="2020225"/>
              <a:ext cx="12250" cy="7575"/>
            </a:xfrm>
            <a:custGeom>
              <a:rect b="b" l="l" r="r" t="t"/>
              <a:pathLst>
                <a:path extrusionOk="0" h="303" w="490">
                  <a:moveTo>
                    <a:pt x="171" y="1"/>
                  </a:moveTo>
                  <a:cubicBezTo>
                    <a:pt x="93" y="1"/>
                    <a:pt x="45" y="42"/>
                    <a:pt x="45" y="107"/>
                  </a:cubicBezTo>
                  <a:cubicBezTo>
                    <a:pt x="1" y="196"/>
                    <a:pt x="90" y="285"/>
                    <a:pt x="223" y="285"/>
                  </a:cubicBezTo>
                  <a:cubicBezTo>
                    <a:pt x="247" y="297"/>
                    <a:pt x="274" y="303"/>
                    <a:pt x="301" y="303"/>
                  </a:cubicBezTo>
                  <a:cubicBezTo>
                    <a:pt x="374" y="303"/>
                    <a:pt x="445" y="261"/>
                    <a:pt x="445" y="196"/>
                  </a:cubicBezTo>
                  <a:cubicBezTo>
                    <a:pt x="490" y="107"/>
                    <a:pt x="401" y="18"/>
                    <a:pt x="267" y="18"/>
                  </a:cubicBezTo>
                  <a:cubicBezTo>
                    <a:pt x="232" y="6"/>
                    <a:pt x="199" y="1"/>
                    <a:pt x="171"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8"/>
            <p:cNvSpPr/>
            <p:nvPr/>
          </p:nvSpPr>
          <p:spPr>
            <a:xfrm>
              <a:off x="1422425" y="2044700"/>
              <a:ext cx="12275" cy="6475"/>
            </a:xfrm>
            <a:custGeom>
              <a:rect b="b" l="l" r="r" t="t"/>
              <a:pathLst>
                <a:path extrusionOk="0" h="259" w="491">
                  <a:moveTo>
                    <a:pt x="171" y="0"/>
                  </a:moveTo>
                  <a:cubicBezTo>
                    <a:pt x="93" y="0"/>
                    <a:pt x="45" y="42"/>
                    <a:pt x="45" y="107"/>
                  </a:cubicBezTo>
                  <a:cubicBezTo>
                    <a:pt x="1" y="151"/>
                    <a:pt x="134" y="240"/>
                    <a:pt x="223" y="240"/>
                  </a:cubicBezTo>
                  <a:cubicBezTo>
                    <a:pt x="262" y="253"/>
                    <a:pt x="302" y="259"/>
                    <a:pt x="337" y="259"/>
                  </a:cubicBezTo>
                  <a:cubicBezTo>
                    <a:pt x="424" y="259"/>
                    <a:pt x="490" y="227"/>
                    <a:pt x="490" y="196"/>
                  </a:cubicBezTo>
                  <a:cubicBezTo>
                    <a:pt x="490" y="107"/>
                    <a:pt x="401" y="62"/>
                    <a:pt x="268" y="18"/>
                  </a:cubicBezTo>
                  <a:cubicBezTo>
                    <a:pt x="232" y="6"/>
                    <a:pt x="200" y="0"/>
                    <a:pt x="171"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8"/>
            <p:cNvSpPr/>
            <p:nvPr/>
          </p:nvSpPr>
          <p:spPr>
            <a:xfrm>
              <a:off x="1488050" y="2024000"/>
              <a:ext cx="8925" cy="7125"/>
            </a:xfrm>
            <a:custGeom>
              <a:rect b="b" l="l" r="r" t="t"/>
              <a:pathLst>
                <a:path extrusionOk="0" h="285" w="357">
                  <a:moveTo>
                    <a:pt x="223" y="1"/>
                  </a:moveTo>
                  <a:cubicBezTo>
                    <a:pt x="134" y="1"/>
                    <a:pt x="45" y="45"/>
                    <a:pt x="0" y="90"/>
                  </a:cubicBezTo>
                  <a:cubicBezTo>
                    <a:pt x="0" y="179"/>
                    <a:pt x="45" y="268"/>
                    <a:pt x="178" y="268"/>
                  </a:cubicBezTo>
                  <a:cubicBezTo>
                    <a:pt x="202" y="279"/>
                    <a:pt x="226" y="285"/>
                    <a:pt x="248" y="285"/>
                  </a:cubicBezTo>
                  <a:cubicBezTo>
                    <a:pt x="309" y="285"/>
                    <a:pt x="356" y="244"/>
                    <a:pt x="356" y="179"/>
                  </a:cubicBezTo>
                  <a:cubicBezTo>
                    <a:pt x="356" y="90"/>
                    <a:pt x="312" y="45"/>
                    <a:pt x="223"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8"/>
            <p:cNvSpPr/>
            <p:nvPr/>
          </p:nvSpPr>
          <p:spPr>
            <a:xfrm>
              <a:off x="1061025" y="1951450"/>
              <a:ext cx="146800" cy="71625"/>
            </a:xfrm>
            <a:custGeom>
              <a:rect b="b" l="l" r="r" t="t"/>
              <a:pathLst>
                <a:path extrusionOk="0" h="2865" w="5872">
                  <a:moveTo>
                    <a:pt x="2412" y="0"/>
                  </a:moveTo>
                  <a:cubicBezTo>
                    <a:pt x="2261" y="0"/>
                    <a:pt x="2109" y="4"/>
                    <a:pt x="1958" y="11"/>
                  </a:cubicBezTo>
                  <a:cubicBezTo>
                    <a:pt x="1513" y="56"/>
                    <a:pt x="1112" y="145"/>
                    <a:pt x="712" y="367"/>
                  </a:cubicBezTo>
                  <a:cubicBezTo>
                    <a:pt x="356" y="545"/>
                    <a:pt x="89" y="901"/>
                    <a:pt x="0" y="1346"/>
                  </a:cubicBezTo>
                  <a:cubicBezTo>
                    <a:pt x="0" y="1835"/>
                    <a:pt x="267" y="2280"/>
                    <a:pt x="668" y="2502"/>
                  </a:cubicBezTo>
                  <a:cubicBezTo>
                    <a:pt x="1068" y="2725"/>
                    <a:pt x="1557" y="2858"/>
                    <a:pt x="2002" y="2858"/>
                  </a:cubicBezTo>
                  <a:cubicBezTo>
                    <a:pt x="2104" y="2863"/>
                    <a:pt x="2206" y="2865"/>
                    <a:pt x="2308" y="2865"/>
                  </a:cubicBezTo>
                  <a:cubicBezTo>
                    <a:pt x="3220" y="2865"/>
                    <a:pt x="4093" y="2685"/>
                    <a:pt x="4893" y="2324"/>
                  </a:cubicBezTo>
                  <a:cubicBezTo>
                    <a:pt x="5338" y="2146"/>
                    <a:pt x="5872" y="1791"/>
                    <a:pt x="5828" y="1301"/>
                  </a:cubicBezTo>
                  <a:cubicBezTo>
                    <a:pt x="5783" y="812"/>
                    <a:pt x="5249" y="456"/>
                    <a:pt x="4760" y="323"/>
                  </a:cubicBezTo>
                  <a:cubicBezTo>
                    <a:pt x="3977" y="99"/>
                    <a:pt x="3195" y="0"/>
                    <a:pt x="2412"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8"/>
            <p:cNvSpPr/>
            <p:nvPr/>
          </p:nvSpPr>
          <p:spPr>
            <a:xfrm>
              <a:off x="1435775" y="2012375"/>
              <a:ext cx="149050" cy="80800"/>
            </a:xfrm>
            <a:custGeom>
              <a:rect b="b" l="l" r="r" t="t"/>
              <a:pathLst>
                <a:path extrusionOk="0" h="3232" w="5962">
                  <a:moveTo>
                    <a:pt x="2151" y="0"/>
                  </a:moveTo>
                  <a:cubicBezTo>
                    <a:pt x="1806" y="0"/>
                    <a:pt x="1458" y="37"/>
                    <a:pt x="1113" y="110"/>
                  </a:cubicBezTo>
                  <a:cubicBezTo>
                    <a:pt x="623" y="243"/>
                    <a:pt x="45" y="555"/>
                    <a:pt x="1" y="1044"/>
                  </a:cubicBezTo>
                  <a:cubicBezTo>
                    <a:pt x="45" y="1489"/>
                    <a:pt x="312" y="1845"/>
                    <a:pt x="712" y="2067"/>
                  </a:cubicBezTo>
                  <a:cubicBezTo>
                    <a:pt x="1869" y="2823"/>
                    <a:pt x="3248" y="3224"/>
                    <a:pt x="4627" y="3224"/>
                  </a:cubicBezTo>
                  <a:cubicBezTo>
                    <a:pt x="4677" y="3229"/>
                    <a:pt x="4727" y="3232"/>
                    <a:pt x="4777" y="3232"/>
                  </a:cubicBezTo>
                  <a:cubicBezTo>
                    <a:pt x="5126" y="3232"/>
                    <a:pt x="5466" y="3096"/>
                    <a:pt x="5739" y="2823"/>
                  </a:cubicBezTo>
                  <a:cubicBezTo>
                    <a:pt x="5917" y="2556"/>
                    <a:pt x="5961" y="2200"/>
                    <a:pt x="5828" y="1889"/>
                  </a:cubicBezTo>
                  <a:cubicBezTo>
                    <a:pt x="5694" y="1578"/>
                    <a:pt x="5472" y="1311"/>
                    <a:pt x="5250" y="1133"/>
                  </a:cubicBezTo>
                  <a:cubicBezTo>
                    <a:pt x="4365" y="384"/>
                    <a:pt x="3272" y="0"/>
                    <a:pt x="2151"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8"/>
            <p:cNvSpPr/>
            <p:nvPr/>
          </p:nvSpPr>
          <p:spPr>
            <a:xfrm>
              <a:off x="954275" y="1308975"/>
              <a:ext cx="827375" cy="651325"/>
            </a:xfrm>
            <a:custGeom>
              <a:rect b="b" l="l" r="r" t="t"/>
              <a:pathLst>
                <a:path extrusionOk="0" h="26053" w="33095">
                  <a:moveTo>
                    <a:pt x="19661" y="0"/>
                  </a:moveTo>
                  <a:cubicBezTo>
                    <a:pt x="19172" y="1601"/>
                    <a:pt x="17882" y="2802"/>
                    <a:pt x="16325" y="3114"/>
                  </a:cubicBezTo>
                  <a:cubicBezTo>
                    <a:pt x="16503" y="2580"/>
                    <a:pt x="16547" y="2002"/>
                    <a:pt x="16369" y="1468"/>
                  </a:cubicBezTo>
                  <a:lnTo>
                    <a:pt x="16369" y="1468"/>
                  </a:lnTo>
                  <a:cubicBezTo>
                    <a:pt x="14279" y="4048"/>
                    <a:pt x="10364" y="4048"/>
                    <a:pt x="7473" y="5649"/>
                  </a:cubicBezTo>
                  <a:cubicBezTo>
                    <a:pt x="5293" y="6895"/>
                    <a:pt x="3737" y="9030"/>
                    <a:pt x="2758" y="11343"/>
                  </a:cubicBezTo>
                  <a:cubicBezTo>
                    <a:pt x="1690" y="14056"/>
                    <a:pt x="756" y="16814"/>
                    <a:pt x="0" y="19616"/>
                  </a:cubicBezTo>
                  <a:cubicBezTo>
                    <a:pt x="1021" y="19654"/>
                    <a:pt x="1592" y="20753"/>
                    <a:pt x="2561" y="20753"/>
                  </a:cubicBezTo>
                  <a:cubicBezTo>
                    <a:pt x="2731" y="20753"/>
                    <a:pt x="2914" y="20719"/>
                    <a:pt x="3114" y="20639"/>
                  </a:cubicBezTo>
                  <a:cubicBezTo>
                    <a:pt x="2669" y="18237"/>
                    <a:pt x="4715" y="11254"/>
                    <a:pt x="8407" y="11076"/>
                  </a:cubicBezTo>
                  <a:cubicBezTo>
                    <a:pt x="8584" y="11066"/>
                    <a:pt x="8758" y="11061"/>
                    <a:pt x="8929" y="11061"/>
                  </a:cubicBezTo>
                  <a:cubicBezTo>
                    <a:pt x="13002" y="11061"/>
                    <a:pt x="15485" y="13889"/>
                    <a:pt x="19618" y="13889"/>
                  </a:cubicBezTo>
                  <a:cubicBezTo>
                    <a:pt x="19764" y="13889"/>
                    <a:pt x="19911" y="13886"/>
                    <a:pt x="20061" y="13878"/>
                  </a:cubicBezTo>
                  <a:cubicBezTo>
                    <a:pt x="20909" y="13815"/>
                    <a:pt x="22090" y="13711"/>
                    <a:pt x="23258" y="13711"/>
                  </a:cubicBezTo>
                  <a:cubicBezTo>
                    <a:pt x="24541" y="13711"/>
                    <a:pt x="25808" y="13836"/>
                    <a:pt x="26600" y="14279"/>
                  </a:cubicBezTo>
                  <a:cubicBezTo>
                    <a:pt x="27846" y="14990"/>
                    <a:pt x="29580" y="16369"/>
                    <a:pt x="29669" y="17882"/>
                  </a:cubicBezTo>
                  <a:cubicBezTo>
                    <a:pt x="29714" y="19394"/>
                    <a:pt x="29491" y="24732"/>
                    <a:pt x="28557" y="25844"/>
                  </a:cubicBezTo>
                  <a:cubicBezTo>
                    <a:pt x="28864" y="25997"/>
                    <a:pt x="29151" y="26053"/>
                    <a:pt x="29467" y="26053"/>
                  </a:cubicBezTo>
                  <a:cubicBezTo>
                    <a:pt x="29974" y="26053"/>
                    <a:pt x="30554" y="25909"/>
                    <a:pt x="31404" y="25799"/>
                  </a:cubicBezTo>
                  <a:cubicBezTo>
                    <a:pt x="32160" y="22864"/>
                    <a:pt x="33095" y="15435"/>
                    <a:pt x="31671" y="12766"/>
                  </a:cubicBezTo>
                  <a:cubicBezTo>
                    <a:pt x="29847" y="9297"/>
                    <a:pt x="26422" y="6806"/>
                    <a:pt x="24910" y="3158"/>
                  </a:cubicBezTo>
                  <a:lnTo>
                    <a:pt x="24910" y="5160"/>
                  </a:lnTo>
                  <a:cubicBezTo>
                    <a:pt x="22864" y="3825"/>
                    <a:pt x="21040" y="2046"/>
                    <a:pt x="19661" y="0"/>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8"/>
            <p:cNvSpPr/>
            <p:nvPr/>
          </p:nvSpPr>
          <p:spPr>
            <a:xfrm>
              <a:off x="1272300" y="1950375"/>
              <a:ext cx="115700" cy="79825"/>
            </a:xfrm>
            <a:custGeom>
              <a:rect b="b" l="l" r="r" t="t"/>
              <a:pathLst>
                <a:path extrusionOk="0" h="3193" w="4628">
                  <a:moveTo>
                    <a:pt x="2052" y="1"/>
                  </a:moveTo>
                  <a:cubicBezTo>
                    <a:pt x="1100" y="1"/>
                    <a:pt x="328" y="459"/>
                    <a:pt x="179" y="1166"/>
                  </a:cubicBezTo>
                  <a:cubicBezTo>
                    <a:pt x="1" y="2012"/>
                    <a:pt x="846" y="2857"/>
                    <a:pt x="2047" y="3124"/>
                  </a:cubicBezTo>
                  <a:cubicBezTo>
                    <a:pt x="2259" y="3171"/>
                    <a:pt x="2466" y="3193"/>
                    <a:pt x="2665" y="3193"/>
                  </a:cubicBezTo>
                  <a:cubicBezTo>
                    <a:pt x="3597" y="3193"/>
                    <a:pt x="4347" y="2708"/>
                    <a:pt x="4494" y="2012"/>
                  </a:cubicBezTo>
                  <a:cubicBezTo>
                    <a:pt x="4627" y="1166"/>
                    <a:pt x="3826" y="277"/>
                    <a:pt x="2625" y="54"/>
                  </a:cubicBezTo>
                  <a:cubicBezTo>
                    <a:pt x="2430" y="18"/>
                    <a:pt x="2238" y="1"/>
                    <a:pt x="2052"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8"/>
            <p:cNvSpPr/>
            <p:nvPr/>
          </p:nvSpPr>
          <p:spPr>
            <a:xfrm>
              <a:off x="1287875" y="1947325"/>
              <a:ext cx="90100" cy="62200"/>
            </a:xfrm>
            <a:custGeom>
              <a:rect b="b" l="l" r="r" t="t"/>
              <a:pathLst>
                <a:path extrusionOk="0" h="2488" w="3604">
                  <a:moveTo>
                    <a:pt x="1579" y="1"/>
                  </a:moveTo>
                  <a:cubicBezTo>
                    <a:pt x="859" y="1"/>
                    <a:pt x="246" y="373"/>
                    <a:pt x="134" y="933"/>
                  </a:cubicBezTo>
                  <a:cubicBezTo>
                    <a:pt x="1" y="1600"/>
                    <a:pt x="623" y="2267"/>
                    <a:pt x="1558" y="2445"/>
                  </a:cubicBezTo>
                  <a:cubicBezTo>
                    <a:pt x="1708" y="2474"/>
                    <a:pt x="1856" y="2487"/>
                    <a:pt x="1999" y="2487"/>
                  </a:cubicBezTo>
                  <a:cubicBezTo>
                    <a:pt x="2745" y="2487"/>
                    <a:pt x="3358" y="2115"/>
                    <a:pt x="3470" y="1555"/>
                  </a:cubicBezTo>
                  <a:cubicBezTo>
                    <a:pt x="3604" y="888"/>
                    <a:pt x="2936" y="221"/>
                    <a:pt x="2002" y="43"/>
                  </a:cubicBezTo>
                  <a:cubicBezTo>
                    <a:pt x="1859" y="14"/>
                    <a:pt x="1717" y="1"/>
                    <a:pt x="1579"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8"/>
            <p:cNvSpPr/>
            <p:nvPr/>
          </p:nvSpPr>
          <p:spPr>
            <a:xfrm>
              <a:off x="1091050" y="1814800"/>
              <a:ext cx="153875" cy="105225"/>
            </a:xfrm>
            <a:custGeom>
              <a:rect b="b" l="l" r="r" t="t"/>
              <a:pathLst>
                <a:path extrusionOk="0" h="4209" w="6155">
                  <a:moveTo>
                    <a:pt x="2493" y="1"/>
                  </a:moveTo>
                  <a:cubicBezTo>
                    <a:pt x="2055" y="1"/>
                    <a:pt x="1603" y="87"/>
                    <a:pt x="1157" y="273"/>
                  </a:cubicBezTo>
                  <a:cubicBezTo>
                    <a:pt x="757" y="406"/>
                    <a:pt x="445" y="673"/>
                    <a:pt x="223" y="1074"/>
                  </a:cubicBezTo>
                  <a:cubicBezTo>
                    <a:pt x="0" y="1563"/>
                    <a:pt x="45" y="2186"/>
                    <a:pt x="356" y="2675"/>
                  </a:cubicBezTo>
                  <a:cubicBezTo>
                    <a:pt x="668" y="3120"/>
                    <a:pt x="1112" y="3476"/>
                    <a:pt x="1602" y="3698"/>
                  </a:cubicBezTo>
                  <a:cubicBezTo>
                    <a:pt x="2336" y="4041"/>
                    <a:pt x="3124" y="4208"/>
                    <a:pt x="3914" y="4208"/>
                  </a:cubicBezTo>
                  <a:cubicBezTo>
                    <a:pt x="4560" y="4208"/>
                    <a:pt x="5207" y="4096"/>
                    <a:pt x="5828" y="3876"/>
                  </a:cubicBezTo>
                  <a:cubicBezTo>
                    <a:pt x="6155" y="1730"/>
                    <a:pt x="4460" y="1"/>
                    <a:pt x="2493" y="1"/>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8"/>
            <p:cNvSpPr/>
            <p:nvPr/>
          </p:nvSpPr>
          <p:spPr>
            <a:xfrm>
              <a:off x="1119950" y="1824950"/>
              <a:ext cx="86775" cy="84275"/>
            </a:xfrm>
            <a:custGeom>
              <a:rect b="b" l="l" r="r" t="t"/>
              <a:pathLst>
                <a:path extrusionOk="0" h="3371" w="3471">
                  <a:moveTo>
                    <a:pt x="1602" y="0"/>
                  </a:moveTo>
                  <a:cubicBezTo>
                    <a:pt x="980" y="0"/>
                    <a:pt x="401" y="445"/>
                    <a:pt x="223" y="1113"/>
                  </a:cubicBezTo>
                  <a:cubicBezTo>
                    <a:pt x="1" y="1735"/>
                    <a:pt x="179" y="2447"/>
                    <a:pt x="668" y="2892"/>
                  </a:cubicBezTo>
                  <a:cubicBezTo>
                    <a:pt x="980" y="3203"/>
                    <a:pt x="1382" y="3371"/>
                    <a:pt x="1793" y="3371"/>
                  </a:cubicBezTo>
                  <a:cubicBezTo>
                    <a:pt x="2028" y="3371"/>
                    <a:pt x="2266" y="3316"/>
                    <a:pt x="2492" y="3203"/>
                  </a:cubicBezTo>
                  <a:cubicBezTo>
                    <a:pt x="3115" y="2892"/>
                    <a:pt x="3471" y="2225"/>
                    <a:pt x="3382" y="1557"/>
                  </a:cubicBezTo>
                  <a:cubicBezTo>
                    <a:pt x="3293" y="1157"/>
                    <a:pt x="3115" y="757"/>
                    <a:pt x="2803" y="490"/>
                  </a:cubicBezTo>
                  <a:cubicBezTo>
                    <a:pt x="2492" y="178"/>
                    <a:pt x="2047" y="0"/>
                    <a:pt x="1602" y="0"/>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8"/>
            <p:cNvSpPr/>
            <p:nvPr/>
          </p:nvSpPr>
          <p:spPr>
            <a:xfrm>
              <a:off x="1119950" y="1824950"/>
              <a:ext cx="86775" cy="84275"/>
            </a:xfrm>
            <a:custGeom>
              <a:rect b="b" l="l" r="r" t="t"/>
              <a:pathLst>
                <a:path extrusionOk="0" h="3371" w="3471">
                  <a:moveTo>
                    <a:pt x="1602" y="0"/>
                  </a:moveTo>
                  <a:cubicBezTo>
                    <a:pt x="980" y="0"/>
                    <a:pt x="401" y="445"/>
                    <a:pt x="223" y="1113"/>
                  </a:cubicBezTo>
                  <a:cubicBezTo>
                    <a:pt x="1" y="1735"/>
                    <a:pt x="179" y="2447"/>
                    <a:pt x="668" y="2892"/>
                  </a:cubicBezTo>
                  <a:cubicBezTo>
                    <a:pt x="980" y="3203"/>
                    <a:pt x="1382" y="3371"/>
                    <a:pt x="1793" y="3371"/>
                  </a:cubicBezTo>
                  <a:cubicBezTo>
                    <a:pt x="2028" y="3371"/>
                    <a:pt x="2266" y="3316"/>
                    <a:pt x="2492" y="3203"/>
                  </a:cubicBezTo>
                  <a:cubicBezTo>
                    <a:pt x="3115" y="2892"/>
                    <a:pt x="3471" y="2225"/>
                    <a:pt x="3382" y="1557"/>
                  </a:cubicBezTo>
                  <a:cubicBezTo>
                    <a:pt x="3293" y="1157"/>
                    <a:pt x="3115" y="757"/>
                    <a:pt x="2803" y="490"/>
                  </a:cubicBezTo>
                  <a:cubicBezTo>
                    <a:pt x="2492" y="178"/>
                    <a:pt x="2047" y="0"/>
                    <a:pt x="1602" y="0"/>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8"/>
            <p:cNvSpPr/>
            <p:nvPr/>
          </p:nvSpPr>
          <p:spPr>
            <a:xfrm>
              <a:off x="1138875" y="1842750"/>
              <a:ext cx="50050" cy="48300"/>
            </a:xfrm>
            <a:custGeom>
              <a:rect b="b" l="l" r="r" t="t"/>
              <a:pathLst>
                <a:path extrusionOk="0" h="1932" w="2002">
                  <a:moveTo>
                    <a:pt x="934" y="0"/>
                  </a:moveTo>
                  <a:cubicBezTo>
                    <a:pt x="534" y="0"/>
                    <a:pt x="223" y="267"/>
                    <a:pt x="134" y="623"/>
                  </a:cubicBezTo>
                  <a:cubicBezTo>
                    <a:pt x="0" y="979"/>
                    <a:pt x="89" y="1379"/>
                    <a:pt x="356" y="1690"/>
                  </a:cubicBezTo>
                  <a:cubicBezTo>
                    <a:pt x="568" y="1842"/>
                    <a:pt x="820" y="1931"/>
                    <a:pt x="1072" y="1931"/>
                  </a:cubicBezTo>
                  <a:cubicBezTo>
                    <a:pt x="1191" y="1931"/>
                    <a:pt x="1309" y="1911"/>
                    <a:pt x="1424" y="1868"/>
                  </a:cubicBezTo>
                  <a:cubicBezTo>
                    <a:pt x="1779" y="1690"/>
                    <a:pt x="2002" y="1290"/>
                    <a:pt x="1957" y="890"/>
                  </a:cubicBezTo>
                  <a:cubicBezTo>
                    <a:pt x="1913" y="667"/>
                    <a:pt x="1779" y="445"/>
                    <a:pt x="1601" y="312"/>
                  </a:cubicBezTo>
                  <a:cubicBezTo>
                    <a:pt x="1424" y="89"/>
                    <a:pt x="1157" y="0"/>
                    <a:pt x="934" y="0"/>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8"/>
            <p:cNvSpPr/>
            <p:nvPr/>
          </p:nvSpPr>
          <p:spPr>
            <a:xfrm>
              <a:off x="1077700" y="1806225"/>
              <a:ext cx="172700" cy="99925"/>
            </a:xfrm>
            <a:custGeom>
              <a:rect b="b" l="l" r="r" t="t"/>
              <a:pathLst>
                <a:path extrusionOk="0" h="3997" w="6908">
                  <a:moveTo>
                    <a:pt x="3037" y="1"/>
                  </a:moveTo>
                  <a:cubicBezTo>
                    <a:pt x="1879" y="1"/>
                    <a:pt x="714" y="556"/>
                    <a:pt x="1" y="1817"/>
                  </a:cubicBezTo>
                  <a:lnTo>
                    <a:pt x="401" y="2039"/>
                  </a:lnTo>
                  <a:cubicBezTo>
                    <a:pt x="1032" y="943"/>
                    <a:pt x="2048" y="461"/>
                    <a:pt x="3055" y="461"/>
                  </a:cubicBezTo>
                  <a:cubicBezTo>
                    <a:pt x="4744" y="461"/>
                    <a:pt x="6407" y="1818"/>
                    <a:pt x="6184" y="3908"/>
                  </a:cubicBezTo>
                  <a:lnTo>
                    <a:pt x="6628" y="3997"/>
                  </a:lnTo>
                  <a:cubicBezTo>
                    <a:pt x="6907" y="1570"/>
                    <a:pt x="4983" y="1"/>
                    <a:pt x="3037"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8"/>
            <p:cNvSpPr/>
            <p:nvPr/>
          </p:nvSpPr>
          <p:spPr>
            <a:xfrm>
              <a:off x="1138875" y="1840325"/>
              <a:ext cx="19550" cy="18225"/>
            </a:xfrm>
            <a:custGeom>
              <a:rect b="b" l="l" r="r" t="t"/>
              <a:pathLst>
                <a:path extrusionOk="0" h="729" w="782">
                  <a:moveTo>
                    <a:pt x="374" y="1"/>
                  </a:moveTo>
                  <a:cubicBezTo>
                    <a:pt x="226" y="1"/>
                    <a:pt x="83" y="85"/>
                    <a:pt x="45" y="275"/>
                  </a:cubicBezTo>
                  <a:cubicBezTo>
                    <a:pt x="0" y="498"/>
                    <a:pt x="134" y="675"/>
                    <a:pt x="311" y="720"/>
                  </a:cubicBezTo>
                  <a:cubicBezTo>
                    <a:pt x="340" y="726"/>
                    <a:pt x="368" y="728"/>
                    <a:pt x="395" y="728"/>
                  </a:cubicBezTo>
                  <a:cubicBezTo>
                    <a:pt x="578" y="728"/>
                    <a:pt x="718" y="602"/>
                    <a:pt x="756" y="409"/>
                  </a:cubicBezTo>
                  <a:cubicBezTo>
                    <a:pt x="782" y="154"/>
                    <a:pt x="573" y="1"/>
                    <a:pt x="374" y="1"/>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8"/>
            <p:cNvSpPr/>
            <p:nvPr/>
          </p:nvSpPr>
          <p:spPr>
            <a:xfrm>
              <a:off x="1123300" y="1840225"/>
              <a:ext cx="10025" cy="9225"/>
            </a:xfrm>
            <a:custGeom>
              <a:rect b="b" l="l" r="r" t="t"/>
              <a:pathLst>
                <a:path extrusionOk="0" h="369" w="401">
                  <a:moveTo>
                    <a:pt x="170" y="0"/>
                  </a:moveTo>
                  <a:cubicBezTo>
                    <a:pt x="89" y="0"/>
                    <a:pt x="0" y="73"/>
                    <a:pt x="0" y="146"/>
                  </a:cubicBezTo>
                  <a:cubicBezTo>
                    <a:pt x="0" y="235"/>
                    <a:pt x="45" y="368"/>
                    <a:pt x="134" y="368"/>
                  </a:cubicBezTo>
                  <a:cubicBezTo>
                    <a:pt x="267" y="368"/>
                    <a:pt x="356" y="324"/>
                    <a:pt x="356" y="235"/>
                  </a:cubicBezTo>
                  <a:cubicBezTo>
                    <a:pt x="401" y="101"/>
                    <a:pt x="312" y="12"/>
                    <a:pt x="223" y="12"/>
                  </a:cubicBezTo>
                  <a:cubicBezTo>
                    <a:pt x="206" y="4"/>
                    <a:pt x="189" y="0"/>
                    <a:pt x="170" y="0"/>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8"/>
            <p:cNvSpPr/>
            <p:nvPr/>
          </p:nvSpPr>
          <p:spPr>
            <a:xfrm>
              <a:off x="1122175" y="1738875"/>
              <a:ext cx="103450" cy="32725"/>
            </a:xfrm>
            <a:custGeom>
              <a:rect b="b" l="l" r="r" t="t"/>
              <a:pathLst>
                <a:path extrusionOk="0" h="1309" w="4138">
                  <a:moveTo>
                    <a:pt x="1656" y="0"/>
                  </a:moveTo>
                  <a:cubicBezTo>
                    <a:pt x="1265" y="0"/>
                    <a:pt x="875" y="20"/>
                    <a:pt x="490" y="63"/>
                  </a:cubicBezTo>
                  <a:cubicBezTo>
                    <a:pt x="401" y="63"/>
                    <a:pt x="312" y="107"/>
                    <a:pt x="223" y="152"/>
                  </a:cubicBezTo>
                  <a:cubicBezTo>
                    <a:pt x="1" y="330"/>
                    <a:pt x="312" y="730"/>
                    <a:pt x="134" y="953"/>
                  </a:cubicBezTo>
                  <a:cubicBezTo>
                    <a:pt x="407" y="934"/>
                    <a:pt x="677" y="925"/>
                    <a:pt x="947" y="925"/>
                  </a:cubicBezTo>
                  <a:cubicBezTo>
                    <a:pt x="1996" y="925"/>
                    <a:pt x="3022" y="1061"/>
                    <a:pt x="4049" y="1308"/>
                  </a:cubicBezTo>
                  <a:cubicBezTo>
                    <a:pt x="4093" y="953"/>
                    <a:pt x="4093" y="597"/>
                    <a:pt x="4138" y="241"/>
                  </a:cubicBezTo>
                  <a:cubicBezTo>
                    <a:pt x="3322" y="90"/>
                    <a:pt x="2485" y="0"/>
                    <a:pt x="1656" y="0"/>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8"/>
            <p:cNvSpPr/>
            <p:nvPr/>
          </p:nvSpPr>
          <p:spPr>
            <a:xfrm>
              <a:off x="1440225" y="1884625"/>
              <a:ext cx="156825" cy="99625"/>
            </a:xfrm>
            <a:custGeom>
              <a:rect b="b" l="l" r="r" t="t"/>
              <a:pathLst>
                <a:path extrusionOk="0" h="3985" w="6273">
                  <a:moveTo>
                    <a:pt x="3304" y="0"/>
                  </a:moveTo>
                  <a:cubicBezTo>
                    <a:pt x="1814" y="0"/>
                    <a:pt x="373" y="979"/>
                    <a:pt x="1" y="2640"/>
                  </a:cubicBezTo>
                  <a:cubicBezTo>
                    <a:pt x="985" y="3501"/>
                    <a:pt x="2273" y="3985"/>
                    <a:pt x="3619" y="3985"/>
                  </a:cubicBezTo>
                  <a:cubicBezTo>
                    <a:pt x="3732" y="3985"/>
                    <a:pt x="3846" y="3981"/>
                    <a:pt x="3960" y="3974"/>
                  </a:cubicBezTo>
                  <a:cubicBezTo>
                    <a:pt x="4538" y="3974"/>
                    <a:pt x="5072" y="3796"/>
                    <a:pt x="5561" y="3485"/>
                  </a:cubicBezTo>
                  <a:cubicBezTo>
                    <a:pt x="6006" y="3174"/>
                    <a:pt x="6273" y="2640"/>
                    <a:pt x="6228" y="2062"/>
                  </a:cubicBezTo>
                  <a:cubicBezTo>
                    <a:pt x="6184" y="1617"/>
                    <a:pt x="5961" y="1216"/>
                    <a:pt x="5650" y="950"/>
                  </a:cubicBezTo>
                  <a:cubicBezTo>
                    <a:pt x="4968" y="300"/>
                    <a:pt x="4129" y="0"/>
                    <a:pt x="3304" y="0"/>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8"/>
            <p:cNvSpPr/>
            <p:nvPr/>
          </p:nvSpPr>
          <p:spPr>
            <a:xfrm>
              <a:off x="1479150" y="1894400"/>
              <a:ext cx="86775" cy="81600"/>
            </a:xfrm>
            <a:custGeom>
              <a:rect b="b" l="l" r="r" t="t"/>
              <a:pathLst>
                <a:path extrusionOk="0" h="3264" w="3471">
                  <a:moveTo>
                    <a:pt x="1973" y="1"/>
                  </a:moveTo>
                  <a:cubicBezTo>
                    <a:pt x="1724" y="1"/>
                    <a:pt x="1471" y="58"/>
                    <a:pt x="1246" y="158"/>
                  </a:cubicBezTo>
                  <a:cubicBezTo>
                    <a:pt x="846" y="292"/>
                    <a:pt x="534" y="559"/>
                    <a:pt x="312" y="959"/>
                  </a:cubicBezTo>
                  <a:cubicBezTo>
                    <a:pt x="1" y="1537"/>
                    <a:pt x="89" y="2249"/>
                    <a:pt x="534" y="2783"/>
                  </a:cubicBezTo>
                  <a:cubicBezTo>
                    <a:pt x="867" y="3085"/>
                    <a:pt x="1302" y="3264"/>
                    <a:pt x="1742" y="3264"/>
                  </a:cubicBezTo>
                  <a:cubicBezTo>
                    <a:pt x="1950" y="3264"/>
                    <a:pt x="2158" y="3224"/>
                    <a:pt x="2358" y="3139"/>
                  </a:cubicBezTo>
                  <a:cubicBezTo>
                    <a:pt x="2981" y="2872"/>
                    <a:pt x="3381" y="2293"/>
                    <a:pt x="3426" y="1626"/>
                  </a:cubicBezTo>
                  <a:cubicBezTo>
                    <a:pt x="3470" y="959"/>
                    <a:pt x="3114" y="381"/>
                    <a:pt x="2536" y="114"/>
                  </a:cubicBezTo>
                  <a:cubicBezTo>
                    <a:pt x="2360" y="36"/>
                    <a:pt x="2168" y="1"/>
                    <a:pt x="1973" y="1"/>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8"/>
            <p:cNvSpPr/>
            <p:nvPr/>
          </p:nvSpPr>
          <p:spPr>
            <a:xfrm>
              <a:off x="1479150" y="1894400"/>
              <a:ext cx="86775" cy="81600"/>
            </a:xfrm>
            <a:custGeom>
              <a:rect b="b" l="l" r="r" t="t"/>
              <a:pathLst>
                <a:path extrusionOk="0" h="3264" w="3471">
                  <a:moveTo>
                    <a:pt x="1973" y="1"/>
                  </a:moveTo>
                  <a:cubicBezTo>
                    <a:pt x="1724" y="1"/>
                    <a:pt x="1471" y="58"/>
                    <a:pt x="1246" y="158"/>
                  </a:cubicBezTo>
                  <a:cubicBezTo>
                    <a:pt x="846" y="292"/>
                    <a:pt x="534" y="559"/>
                    <a:pt x="312" y="959"/>
                  </a:cubicBezTo>
                  <a:cubicBezTo>
                    <a:pt x="1" y="1537"/>
                    <a:pt x="89" y="2249"/>
                    <a:pt x="534" y="2783"/>
                  </a:cubicBezTo>
                  <a:cubicBezTo>
                    <a:pt x="867" y="3085"/>
                    <a:pt x="1302" y="3264"/>
                    <a:pt x="1742" y="3264"/>
                  </a:cubicBezTo>
                  <a:cubicBezTo>
                    <a:pt x="1950" y="3264"/>
                    <a:pt x="2158" y="3224"/>
                    <a:pt x="2358" y="3139"/>
                  </a:cubicBezTo>
                  <a:cubicBezTo>
                    <a:pt x="2981" y="2872"/>
                    <a:pt x="3381" y="2293"/>
                    <a:pt x="3426" y="1626"/>
                  </a:cubicBezTo>
                  <a:cubicBezTo>
                    <a:pt x="3470" y="959"/>
                    <a:pt x="3114" y="381"/>
                    <a:pt x="2536" y="114"/>
                  </a:cubicBezTo>
                  <a:cubicBezTo>
                    <a:pt x="2360" y="36"/>
                    <a:pt x="2168" y="1"/>
                    <a:pt x="1973" y="1"/>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8"/>
            <p:cNvSpPr/>
            <p:nvPr/>
          </p:nvSpPr>
          <p:spPr>
            <a:xfrm>
              <a:off x="1498050" y="1911400"/>
              <a:ext cx="51175" cy="48175"/>
            </a:xfrm>
            <a:custGeom>
              <a:rect b="b" l="l" r="r" t="t"/>
              <a:pathLst>
                <a:path extrusionOk="0" h="1927" w="2047">
                  <a:moveTo>
                    <a:pt x="1107" y="1"/>
                  </a:moveTo>
                  <a:cubicBezTo>
                    <a:pt x="979" y="1"/>
                    <a:pt x="846" y="34"/>
                    <a:pt x="712" y="101"/>
                  </a:cubicBezTo>
                  <a:cubicBezTo>
                    <a:pt x="490" y="190"/>
                    <a:pt x="312" y="368"/>
                    <a:pt x="179" y="590"/>
                  </a:cubicBezTo>
                  <a:cubicBezTo>
                    <a:pt x="1" y="902"/>
                    <a:pt x="90" y="1346"/>
                    <a:pt x="357" y="1613"/>
                  </a:cubicBezTo>
                  <a:cubicBezTo>
                    <a:pt x="532" y="1818"/>
                    <a:pt x="765" y="1926"/>
                    <a:pt x="1005" y="1926"/>
                  </a:cubicBezTo>
                  <a:cubicBezTo>
                    <a:pt x="1130" y="1926"/>
                    <a:pt x="1258" y="1897"/>
                    <a:pt x="1380" y="1836"/>
                  </a:cubicBezTo>
                  <a:cubicBezTo>
                    <a:pt x="1735" y="1702"/>
                    <a:pt x="2002" y="1346"/>
                    <a:pt x="2002" y="991"/>
                  </a:cubicBezTo>
                  <a:cubicBezTo>
                    <a:pt x="2047" y="590"/>
                    <a:pt x="1824" y="234"/>
                    <a:pt x="1469" y="101"/>
                  </a:cubicBezTo>
                  <a:cubicBezTo>
                    <a:pt x="1357" y="34"/>
                    <a:pt x="1235" y="1"/>
                    <a:pt x="1107"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8"/>
            <p:cNvSpPr/>
            <p:nvPr/>
          </p:nvSpPr>
          <p:spPr>
            <a:xfrm>
              <a:off x="1434675" y="1875825"/>
              <a:ext cx="174600" cy="78150"/>
            </a:xfrm>
            <a:custGeom>
              <a:rect b="b" l="l" r="r" t="t"/>
              <a:pathLst>
                <a:path extrusionOk="0" h="3126" w="6984">
                  <a:moveTo>
                    <a:pt x="3438" y="1"/>
                  </a:moveTo>
                  <a:cubicBezTo>
                    <a:pt x="1953" y="1"/>
                    <a:pt x="468" y="873"/>
                    <a:pt x="0" y="2681"/>
                  </a:cubicBezTo>
                  <a:lnTo>
                    <a:pt x="445" y="2769"/>
                  </a:lnTo>
                  <a:cubicBezTo>
                    <a:pt x="827" y="1178"/>
                    <a:pt x="2130" y="407"/>
                    <a:pt x="3437" y="407"/>
                  </a:cubicBezTo>
                  <a:cubicBezTo>
                    <a:pt x="4869" y="407"/>
                    <a:pt x="6306" y="1334"/>
                    <a:pt x="6539" y="3125"/>
                  </a:cubicBezTo>
                  <a:lnTo>
                    <a:pt x="6984" y="3036"/>
                  </a:lnTo>
                  <a:cubicBezTo>
                    <a:pt x="6682" y="1040"/>
                    <a:pt x="5060" y="1"/>
                    <a:pt x="3438"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8"/>
            <p:cNvSpPr/>
            <p:nvPr/>
          </p:nvSpPr>
          <p:spPr>
            <a:xfrm>
              <a:off x="1534175" y="1914800"/>
              <a:ext cx="21725" cy="18500"/>
            </a:xfrm>
            <a:custGeom>
              <a:rect b="b" l="l" r="r" t="t"/>
              <a:pathLst>
                <a:path extrusionOk="0" h="740" w="869">
                  <a:moveTo>
                    <a:pt x="400" y="1"/>
                  </a:moveTo>
                  <a:cubicBezTo>
                    <a:pt x="247" y="1"/>
                    <a:pt x="107" y="127"/>
                    <a:pt x="68" y="321"/>
                  </a:cubicBezTo>
                  <a:cubicBezTo>
                    <a:pt x="1" y="556"/>
                    <a:pt x="187" y="740"/>
                    <a:pt x="397" y="740"/>
                  </a:cubicBezTo>
                  <a:cubicBezTo>
                    <a:pt x="465" y="740"/>
                    <a:pt x="536" y="720"/>
                    <a:pt x="602" y="677"/>
                  </a:cubicBezTo>
                  <a:cubicBezTo>
                    <a:pt x="869" y="499"/>
                    <a:pt x="780" y="54"/>
                    <a:pt x="468" y="9"/>
                  </a:cubicBezTo>
                  <a:cubicBezTo>
                    <a:pt x="445" y="4"/>
                    <a:pt x="422" y="1"/>
                    <a:pt x="400" y="1"/>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8"/>
            <p:cNvSpPr/>
            <p:nvPr/>
          </p:nvSpPr>
          <p:spPr>
            <a:xfrm>
              <a:off x="1560325" y="1922800"/>
              <a:ext cx="10025" cy="9225"/>
            </a:xfrm>
            <a:custGeom>
              <a:rect b="b" l="l" r="r" t="t"/>
              <a:pathLst>
                <a:path extrusionOk="0" h="369" w="401">
                  <a:moveTo>
                    <a:pt x="223" y="1"/>
                  </a:moveTo>
                  <a:cubicBezTo>
                    <a:pt x="134" y="1"/>
                    <a:pt x="45" y="45"/>
                    <a:pt x="45" y="179"/>
                  </a:cubicBezTo>
                  <a:cubicBezTo>
                    <a:pt x="1" y="268"/>
                    <a:pt x="45" y="357"/>
                    <a:pt x="179" y="357"/>
                  </a:cubicBezTo>
                  <a:cubicBezTo>
                    <a:pt x="195" y="365"/>
                    <a:pt x="211" y="369"/>
                    <a:pt x="227" y="369"/>
                  </a:cubicBezTo>
                  <a:cubicBezTo>
                    <a:pt x="299" y="369"/>
                    <a:pt x="365" y="296"/>
                    <a:pt x="401" y="223"/>
                  </a:cubicBezTo>
                  <a:cubicBezTo>
                    <a:pt x="401" y="134"/>
                    <a:pt x="357" y="45"/>
                    <a:pt x="223" y="1"/>
                  </a:cubicBezTo>
                  <a:close/>
                </a:path>
              </a:pathLst>
            </a:custGeom>
            <a:solidFill>
              <a:srgbClr val="F6F3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8"/>
            <p:cNvSpPr/>
            <p:nvPr/>
          </p:nvSpPr>
          <p:spPr>
            <a:xfrm>
              <a:off x="1502500" y="1797150"/>
              <a:ext cx="103450" cy="54525"/>
            </a:xfrm>
            <a:custGeom>
              <a:rect b="b" l="l" r="r" t="t"/>
              <a:pathLst>
                <a:path extrusionOk="0" h="2181" w="4138">
                  <a:moveTo>
                    <a:pt x="312" y="0"/>
                  </a:moveTo>
                  <a:cubicBezTo>
                    <a:pt x="179" y="356"/>
                    <a:pt x="90" y="712"/>
                    <a:pt x="1" y="1068"/>
                  </a:cubicBezTo>
                  <a:cubicBezTo>
                    <a:pt x="1335" y="1246"/>
                    <a:pt x="2581" y="1646"/>
                    <a:pt x="3782" y="2180"/>
                  </a:cubicBezTo>
                  <a:cubicBezTo>
                    <a:pt x="3737" y="1913"/>
                    <a:pt x="4137" y="1646"/>
                    <a:pt x="4004" y="1424"/>
                  </a:cubicBezTo>
                  <a:cubicBezTo>
                    <a:pt x="3959" y="1335"/>
                    <a:pt x="3871" y="1290"/>
                    <a:pt x="3826" y="1246"/>
                  </a:cubicBezTo>
                  <a:cubicBezTo>
                    <a:pt x="2714" y="668"/>
                    <a:pt x="1513" y="267"/>
                    <a:pt x="312" y="0"/>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8"/>
            <p:cNvSpPr/>
            <p:nvPr/>
          </p:nvSpPr>
          <p:spPr>
            <a:xfrm>
              <a:off x="1214475" y="2033850"/>
              <a:ext cx="182400" cy="109400"/>
            </a:xfrm>
            <a:custGeom>
              <a:rect b="b" l="l" r="r" t="t"/>
              <a:pathLst>
                <a:path extrusionOk="0" h="4376" w="7296">
                  <a:moveTo>
                    <a:pt x="1267" y="1"/>
                  </a:moveTo>
                  <a:cubicBezTo>
                    <a:pt x="899" y="1"/>
                    <a:pt x="544" y="142"/>
                    <a:pt x="312" y="407"/>
                  </a:cubicBezTo>
                  <a:cubicBezTo>
                    <a:pt x="45" y="852"/>
                    <a:pt x="1" y="1341"/>
                    <a:pt x="179" y="1786"/>
                  </a:cubicBezTo>
                  <a:cubicBezTo>
                    <a:pt x="490" y="2809"/>
                    <a:pt x="1202" y="3610"/>
                    <a:pt x="2180" y="4010"/>
                  </a:cubicBezTo>
                  <a:cubicBezTo>
                    <a:pt x="2734" y="4248"/>
                    <a:pt x="3335" y="4375"/>
                    <a:pt x="3945" y="4375"/>
                  </a:cubicBezTo>
                  <a:cubicBezTo>
                    <a:pt x="4364" y="4375"/>
                    <a:pt x="4789" y="4315"/>
                    <a:pt x="5205" y="4188"/>
                  </a:cubicBezTo>
                  <a:cubicBezTo>
                    <a:pt x="5872" y="4055"/>
                    <a:pt x="6495" y="3654"/>
                    <a:pt x="6896" y="3076"/>
                  </a:cubicBezTo>
                  <a:cubicBezTo>
                    <a:pt x="7296" y="2453"/>
                    <a:pt x="7118" y="1653"/>
                    <a:pt x="6495" y="1252"/>
                  </a:cubicBezTo>
                  <a:cubicBezTo>
                    <a:pt x="6300" y="1141"/>
                    <a:pt x="6088" y="1104"/>
                    <a:pt x="5866" y="1104"/>
                  </a:cubicBezTo>
                  <a:cubicBezTo>
                    <a:pt x="5418" y="1104"/>
                    <a:pt x="4932" y="1256"/>
                    <a:pt x="4476" y="1256"/>
                  </a:cubicBezTo>
                  <a:cubicBezTo>
                    <a:pt x="4437" y="1256"/>
                    <a:pt x="4398" y="1255"/>
                    <a:pt x="4360" y="1252"/>
                  </a:cubicBezTo>
                  <a:cubicBezTo>
                    <a:pt x="3826" y="1164"/>
                    <a:pt x="3381" y="986"/>
                    <a:pt x="2981" y="674"/>
                  </a:cubicBezTo>
                  <a:cubicBezTo>
                    <a:pt x="2581" y="407"/>
                    <a:pt x="2136" y="185"/>
                    <a:pt x="1647" y="51"/>
                  </a:cubicBezTo>
                  <a:cubicBezTo>
                    <a:pt x="1522" y="17"/>
                    <a:pt x="1394" y="1"/>
                    <a:pt x="1267"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8"/>
            <p:cNvSpPr/>
            <p:nvPr/>
          </p:nvSpPr>
          <p:spPr>
            <a:xfrm>
              <a:off x="1274525" y="954550"/>
              <a:ext cx="681725" cy="628000"/>
            </a:xfrm>
            <a:custGeom>
              <a:rect b="b" l="l" r="r" t="t"/>
              <a:pathLst>
                <a:path extrusionOk="0" h="25120" w="27269">
                  <a:moveTo>
                    <a:pt x="6326" y="1"/>
                  </a:moveTo>
                  <a:cubicBezTo>
                    <a:pt x="5561" y="1"/>
                    <a:pt x="4829" y="153"/>
                    <a:pt x="4271" y="655"/>
                  </a:cubicBezTo>
                  <a:cubicBezTo>
                    <a:pt x="3737" y="1233"/>
                    <a:pt x="3426" y="1989"/>
                    <a:pt x="3293" y="2790"/>
                  </a:cubicBezTo>
                  <a:cubicBezTo>
                    <a:pt x="2180" y="7416"/>
                    <a:pt x="1068" y="12042"/>
                    <a:pt x="1" y="16624"/>
                  </a:cubicBezTo>
                  <a:cubicBezTo>
                    <a:pt x="6673" y="18536"/>
                    <a:pt x="13034" y="21428"/>
                    <a:pt x="18906" y="25120"/>
                  </a:cubicBezTo>
                  <a:cubicBezTo>
                    <a:pt x="21397" y="20138"/>
                    <a:pt x="24154" y="15334"/>
                    <a:pt x="27268" y="10708"/>
                  </a:cubicBezTo>
                  <a:cubicBezTo>
                    <a:pt x="22019" y="5236"/>
                    <a:pt x="15169" y="1544"/>
                    <a:pt x="7696" y="121"/>
                  </a:cubicBezTo>
                  <a:cubicBezTo>
                    <a:pt x="7248" y="55"/>
                    <a:pt x="6781" y="1"/>
                    <a:pt x="6326"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8"/>
            <p:cNvSpPr/>
            <p:nvPr/>
          </p:nvSpPr>
          <p:spPr>
            <a:xfrm>
              <a:off x="1274525" y="1248925"/>
              <a:ext cx="546050" cy="333625"/>
            </a:xfrm>
            <a:custGeom>
              <a:rect b="b" l="l" r="r" t="t"/>
              <a:pathLst>
                <a:path extrusionOk="0" h="13345" w="21842">
                  <a:moveTo>
                    <a:pt x="1202" y="0"/>
                  </a:moveTo>
                  <a:cubicBezTo>
                    <a:pt x="802" y="1601"/>
                    <a:pt x="401" y="3247"/>
                    <a:pt x="1" y="4849"/>
                  </a:cubicBezTo>
                  <a:cubicBezTo>
                    <a:pt x="6673" y="6761"/>
                    <a:pt x="13034" y="9653"/>
                    <a:pt x="18906" y="13345"/>
                  </a:cubicBezTo>
                  <a:cubicBezTo>
                    <a:pt x="19840" y="11476"/>
                    <a:pt x="20818" y="9608"/>
                    <a:pt x="21841" y="7784"/>
                  </a:cubicBezTo>
                  <a:cubicBezTo>
                    <a:pt x="15747" y="3603"/>
                    <a:pt x="8408" y="1112"/>
                    <a:pt x="120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8"/>
            <p:cNvSpPr/>
            <p:nvPr/>
          </p:nvSpPr>
          <p:spPr>
            <a:xfrm>
              <a:off x="1021000" y="1335900"/>
              <a:ext cx="889650" cy="437925"/>
            </a:xfrm>
            <a:custGeom>
              <a:rect b="b" l="l" r="r" t="t"/>
              <a:pathLst>
                <a:path extrusionOk="0" h="17517" w="35586">
                  <a:moveTo>
                    <a:pt x="10588" y="0"/>
                  </a:moveTo>
                  <a:cubicBezTo>
                    <a:pt x="8986" y="0"/>
                    <a:pt x="7401" y="222"/>
                    <a:pt x="5872" y="747"/>
                  </a:cubicBezTo>
                  <a:cubicBezTo>
                    <a:pt x="3737" y="1503"/>
                    <a:pt x="1868" y="2793"/>
                    <a:pt x="0" y="4083"/>
                  </a:cubicBezTo>
                  <a:cubicBezTo>
                    <a:pt x="510" y="4064"/>
                    <a:pt x="1020" y="4055"/>
                    <a:pt x="1529" y="4055"/>
                  </a:cubicBezTo>
                  <a:cubicBezTo>
                    <a:pt x="5857" y="4055"/>
                    <a:pt x="10135" y="4731"/>
                    <a:pt x="14234" y="6085"/>
                  </a:cubicBezTo>
                  <a:cubicBezTo>
                    <a:pt x="16236" y="6707"/>
                    <a:pt x="18149" y="7552"/>
                    <a:pt x="20106" y="8398"/>
                  </a:cubicBezTo>
                  <a:cubicBezTo>
                    <a:pt x="25621" y="10800"/>
                    <a:pt x="31093" y="13513"/>
                    <a:pt x="35585" y="17516"/>
                  </a:cubicBezTo>
                  <a:cubicBezTo>
                    <a:pt x="35185" y="13646"/>
                    <a:pt x="32961" y="10132"/>
                    <a:pt x="30070" y="7552"/>
                  </a:cubicBezTo>
                  <a:cubicBezTo>
                    <a:pt x="27178" y="4973"/>
                    <a:pt x="23575" y="3282"/>
                    <a:pt x="19928" y="1948"/>
                  </a:cubicBezTo>
                  <a:cubicBezTo>
                    <a:pt x="16950" y="857"/>
                    <a:pt x="13737" y="0"/>
                    <a:pt x="1058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8"/>
            <p:cNvSpPr/>
            <p:nvPr/>
          </p:nvSpPr>
          <p:spPr>
            <a:xfrm>
              <a:off x="989850" y="1407550"/>
              <a:ext cx="930800" cy="381850"/>
            </a:xfrm>
            <a:custGeom>
              <a:rect b="b" l="l" r="r" t="t"/>
              <a:pathLst>
                <a:path extrusionOk="0" h="15274" w="37232">
                  <a:moveTo>
                    <a:pt x="3946" y="0"/>
                  </a:moveTo>
                  <a:cubicBezTo>
                    <a:pt x="2628" y="0"/>
                    <a:pt x="1311" y="77"/>
                    <a:pt x="1" y="238"/>
                  </a:cubicBezTo>
                  <a:lnTo>
                    <a:pt x="179" y="1751"/>
                  </a:lnTo>
                  <a:cubicBezTo>
                    <a:pt x="13567" y="1795"/>
                    <a:pt x="26556" y="6599"/>
                    <a:pt x="36787" y="15273"/>
                  </a:cubicBezTo>
                  <a:lnTo>
                    <a:pt x="37232" y="14873"/>
                  </a:lnTo>
                  <a:cubicBezTo>
                    <a:pt x="36253" y="12960"/>
                    <a:pt x="34429" y="11626"/>
                    <a:pt x="32606" y="10425"/>
                  </a:cubicBezTo>
                  <a:cubicBezTo>
                    <a:pt x="27802" y="7177"/>
                    <a:pt x="22686" y="4286"/>
                    <a:pt x="17215" y="2373"/>
                  </a:cubicBezTo>
                  <a:cubicBezTo>
                    <a:pt x="12949" y="894"/>
                    <a:pt x="8444" y="0"/>
                    <a:pt x="3946"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8"/>
            <p:cNvSpPr/>
            <p:nvPr/>
          </p:nvSpPr>
          <p:spPr>
            <a:xfrm>
              <a:off x="1439125" y="1972150"/>
              <a:ext cx="712825" cy="235300"/>
            </a:xfrm>
            <a:custGeom>
              <a:rect b="b" l="l" r="r" t="t"/>
              <a:pathLst>
                <a:path extrusionOk="0" h="9412" w="28513">
                  <a:moveTo>
                    <a:pt x="21124" y="2799"/>
                  </a:moveTo>
                  <a:cubicBezTo>
                    <a:pt x="21857" y="2799"/>
                    <a:pt x="22576" y="2922"/>
                    <a:pt x="23264" y="3187"/>
                  </a:cubicBezTo>
                  <a:cubicBezTo>
                    <a:pt x="22997" y="4521"/>
                    <a:pt x="22019" y="5633"/>
                    <a:pt x="20684" y="5989"/>
                  </a:cubicBezTo>
                  <a:cubicBezTo>
                    <a:pt x="20297" y="6069"/>
                    <a:pt x="19906" y="6109"/>
                    <a:pt x="19517" y="6109"/>
                  </a:cubicBezTo>
                  <a:cubicBezTo>
                    <a:pt x="18610" y="6109"/>
                    <a:pt x="17713" y="5891"/>
                    <a:pt x="16903" y="5455"/>
                  </a:cubicBezTo>
                  <a:cubicBezTo>
                    <a:pt x="17348" y="4210"/>
                    <a:pt x="18371" y="3276"/>
                    <a:pt x="19617" y="2964"/>
                  </a:cubicBezTo>
                  <a:cubicBezTo>
                    <a:pt x="20121" y="2856"/>
                    <a:pt x="20626" y="2799"/>
                    <a:pt x="21124" y="2799"/>
                  </a:cubicBezTo>
                  <a:close/>
                  <a:moveTo>
                    <a:pt x="8455" y="3460"/>
                  </a:moveTo>
                  <a:cubicBezTo>
                    <a:pt x="8691" y="3460"/>
                    <a:pt x="8927" y="3473"/>
                    <a:pt x="9163" y="3498"/>
                  </a:cubicBezTo>
                  <a:cubicBezTo>
                    <a:pt x="10453" y="3676"/>
                    <a:pt x="11565" y="4521"/>
                    <a:pt x="12144" y="5678"/>
                  </a:cubicBezTo>
                  <a:cubicBezTo>
                    <a:pt x="11224" y="6329"/>
                    <a:pt x="10105" y="6684"/>
                    <a:pt x="8988" y="6684"/>
                  </a:cubicBezTo>
                  <a:cubicBezTo>
                    <a:pt x="8809" y="6684"/>
                    <a:pt x="8630" y="6675"/>
                    <a:pt x="8452" y="6656"/>
                  </a:cubicBezTo>
                  <a:cubicBezTo>
                    <a:pt x="7073" y="6434"/>
                    <a:pt x="5961" y="5455"/>
                    <a:pt x="5560" y="4121"/>
                  </a:cubicBezTo>
                  <a:cubicBezTo>
                    <a:pt x="6461" y="3688"/>
                    <a:pt x="7450" y="3460"/>
                    <a:pt x="8455" y="3460"/>
                  </a:cubicBezTo>
                  <a:close/>
                  <a:moveTo>
                    <a:pt x="21317" y="0"/>
                  </a:moveTo>
                  <a:cubicBezTo>
                    <a:pt x="20161" y="0"/>
                    <a:pt x="19012" y="139"/>
                    <a:pt x="17882" y="429"/>
                  </a:cubicBezTo>
                  <a:cubicBezTo>
                    <a:pt x="16992" y="696"/>
                    <a:pt x="16191" y="1719"/>
                    <a:pt x="15480" y="2653"/>
                  </a:cubicBezTo>
                  <a:cubicBezTo>
                    <a:pt x="15197" y="3077"/>
                    <a:pt x="14753" y="3289"/>
                    <a:pt x="14311" y="3289"/>
                  </a:cubicBezTo>
                  <a:cubicBezTo>
                    <a:pt x="13918" y="3289"/>
                    <a:pt x="13528" y="3121"/>
                    <a:pt x="13256" y="2786"/>
                  </a:cubicBezTo>
                  <a:cubicBezTo>
                    <a:pt x="12411" y="1897"/>
                    <a:pt x="11521" y="1007"/>
                    <a:pt x="10587" y="829"/>
                  </a:cubicBezTo>
                  <a:cubicBezTo>
                    <a:pt x="9903" y="727"/>
                    <a:pt x="9220" y="677"/>
                    <a:pt x="8538" y="677"/>
                  </a:cubicBezTo>
                  <a:cubicBezTo>
                    <a:pt x="7447" y="677"/>
                    <a:pt x="6362" y="805"/>
                    <a:pt x="5293" y="1052"/>
                  </a:cubicBezTo>
                  <a:cubicBezTo>
                    <a:pt x="3559" y="1496"/>
                    <a:pt x="1779" y="1763"/>
                    <a:pt x="0" y="1941"/>
                  </a:cubicBezTo>
                  <a:cubicBezTo>
                    <a:pt x="934" y="5589"/>
                    <a:pt x="3870" y="8524"/>
                    <a:pt x="7251" y="9236"/>
                  </a:cubicBezTo>
                  <a:cubicBezTo>
                    <a:pt x="7723" y="9354"/>
                    <a:pt x="8204" y="9411"/>
                    <a:pt x="8686" y="9411"/>
                  </a:cubicBezTo>
                  <a:cubicBezTo>
                    <a:pt x="9294" y="9411"/>
                    <a:pt x="9903" y="9321"/>
                    <a:pt x="10498" y="9147"/>
                  </a:cubicBezTo>
                  <a:cubicBezTo>
                    <a:pt x="11476" y="8791"/>
                    <a:pt x="12411" y="8347"/>
                    <a:pt x="13300" y="7857"/>
                  </a:cubicBezTo>
                  <a:cubicBezTo>
                    <a:pt x="13701" y="7635"/>
                    <a:pt x="14145" y="7501"/>
                    <a:pt x="14590" y="7412"/>
                  </a:cubicBezTo>
                  <a:cubicBezTo>
                    <a:pt x="15079" y="7457"/>
                    <a:pt x="15524" y="7546"/>
                    <a:pt x="15969" y="7724"/>
                  </a:cubicBezTo>
                  <a:cubicBezTo>
                    <a:pt x="16903" y="8080"/>
                    <a:pt x="17882" y="8436"/>
                    <a:pt x="18860" y="8702"/>
                  </a:cubicBezTo>
                  <a:cubicBezTo>
                    <a:pt x="19231" y="8762"/>
                    <a:pt x="19602" y="8791"/>
                    <a:pt x="19971" y="8791"/>
                  </a:cubicBezTo>
                  <a:cubicBezTo>
                    <a:pt x="20709" y="8791"/>
                    <a:pt x="21440" y="8673"/>
                    <a:pt x="22152" y="8436"/>
                  </a:cubicBezTo>
                  <a:cubicBezTo>
                    <a:pt x="25399" y="7368"/>
                    <a:pt x="27979" y="4121"/>
                    <a:pt x="28513" y="384"/>
                  </a:cubicBezTo>
                  <a:lnTo>
                    <a:pt x="28513" y="384"/>
                  </a:lnTo>
                  <a:cubicBezTo>
                    <a:pt x="28216" y="392"/>
                    <a:pt x="27920" y="395"/>
                    <a:pt x="27623" y="395"/>
                  </a:cubicBezTo>
                  <a:cubicBezTo>
                    <a:pt x="26141" y="395"/>
                    <a:pt x="24658" y="303"/>
                    <a:pt x="23175" y="117"/>
                  </a:cubicBezTo>
                  <a:cubicBezTo>
                    <a:pt x="22555" y="40"/>
                    <a:pt x="21935" y="0"/>
                    <a:pt x="2131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8"/>
            <p:cNvSpPr/>
            <p:nvPr/>
          </p:nvSpPr>
          <p:spPr>
            <a:xfrm>
              <a:off x="1683775" y="2012675"/>
              <a:ext cx="68950" cy="72525"/>
            </a:xfrm>
            <a:custGeom>
              <a:rect b="b" l="l" r="r" t="t"/>
              <a:pathLst>
                <a:path extrusionOk="0" h="2901" w="2758">
                  <a:moveTo>
                    <a:pt x="714" y="0"/>
                  </a:moveTo>
                  <a:cubicBezTo>
                    <a:pt x="670" y="0"/>
                    <a:pt x="624" y="3"/>
                    <a:pt x="578" y="9"/>
                  </a:cubicBezTo>
                  <a:cubicBezTo>
                    <a:pt x="267" y="53"/>
                    <a:pt x="0" y="365"/>
                    <a:pt x="0" y="721"/>
                  </a:cubicBezTo>
                  <a:cubicBezTo>
                    <a:pt x="45" y="1121"/>
                    <a:pt x="356" y="1432"/>
                    <a:pt x="756" y="1477"/>
                  </a:cubicBezTo>
                  <a:cubicBezTo>
                    <a:pt x="823" y="1499"/>
                    <a:pt x="890" y="1510"/>
                    <a:pt x="956" y="1510"/>
                  </a:cubicBezTo>
                  <a:cubicBezTo>
                    <a:pt x="1023" y="1510"/>
                    <a:pt x="1090" y="1499"/>
                    <a:pt x="1157" y="1477"/>
                  </a:cubicBezTo>
                  <a:cubicBezTo>
                    <a:pt x="1335" y="1432"/>
                    <a:pt x="1424" y="1299"/>
                    <a:pt x="1424" y="1121"/>
                  </a:cubicBezTo>
                  <a:cubicBezTo>
                    <a:pt x="1424" y="1018"/>
                    <a:pt x="1317" y="914"/>
                    <a:pt x="1207" y="914"/>
                  </a:cubicBezTo>
                  <a:cubicBezTo>
                    <a:pt x="1199" y="914"/>
                    <a:pt x="1192" y="915"/>
                    <a:pt x="1184" y="916"/>
                  </a:cubicBezTo>
                  <a:lnTo>
                    <a:pt x="1184" y="916"/>
                  </a:lnTo>
                  <a:cubicBezTo>
                    <a:pt x="1216" y="907"/>
                    <a:pt x="1249" y="903"/>
                    <a:pt x="1282" y="903"/>
                  </a:cubicBezTo>
                  <a:cubicBezTo>
                    <a:pt x="1504" y="903"/>
                    <a:pt x="1736" y="1087"/>
                    <a:pt x="1913" y="1299"/>
                  </a:cubicBezTo>
                  <a:cubicBezTo>
                    <a:pt x="2269" y="1788"/>
                    <a:pt x="2536" y="2322"/>
                    <a:pt x="2714" y="2900"/>
                  </a:cubicBezTo>
                  <a:cubicBezTo>
                    <a:pt x="2758" y="1877"/>
                    <a:pt x="2313" y="943"/>
                    <a:pt x="1513" y="320"/>
                  </a:cubicBezTo>
                  <a:cubicBezTo>
                    <a:pt x="1280" y="127"/>
                    <a:pt x="1014" y="0"/>
                    <a:pt x="714" y="0"/>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8"/>
            <p:cNvSpPr/>
            <p:nvPr/>
          </p:nvSpPr>
          <p:spPr>
            <a:xfrm>
              <a:off x="1608150" y="2001325"/>
              <a:ext cx="65625" cy="47175"/>
            </a:xfrm>
            <a:custGeom>
              <a:rect b="b" l="l" r="r" t="t"/>
              <a:pathLst>
                <a:path extrusionOk="0" h="1887" w="2625">
                  <a:moveTo>
                    <a:pt x="898" y="1"/>
                  </a:moveTo>
                  <a:cubicBezTo>
                    <a:pt x="750" y="1"/>
                    <a:pt x="620" y="42"/>
                    <a:pt x="490" y="107"/>
                  </a:cubicBezTo>
                  <a:cubicBezTo>
                    <a:pt x="134" y="329"/>
                    <a:pt x="0" y="774"/>
                    <a:pt x="89" y="1175"/>
                  </a:cubicBezTo>
                  <a:cubicBezTo>
                    <a:pt x="178" y="1397"/>
                    <a:pt x="312" y="1619"/>
                    <a:pt x="534" y="1753"/>
                  </a:cubicBezTo>
                  <a:cubicBezTo>
                    <a:pt x="757" y="1842"/>
                    <a:pt x="979" y="1886"/>
                    <a:pt x="1201" y="1886"/>
                  </a:cubicBezTo>
                  <a:cubicBezTo>
                    <a:pt x="1735" y="1886"/>
                    <a:pt x="2224" y="1708"/>
                    <a:pt x="2625" y="1397"/>
                  </a:cubicBezTo>
                  <a:lnTo>
                    <a:pt x="2625" y="1397"/>
                  </a:lnTo>
                  <a:cubicBezTo>
                    <a:pt x="2358" y="1486"/>
                    <a:pt x="2091" y="1530"/>
                    <a:pt x="1824" y="1575"/>
                  </a:cubicBezTo>
                  <a:cubicBezTo>
                    <a:pt x="1779" y="1581"/>
                    <a:pt x="1734" y="1583"/>
                    <a:pt x="1689" y="1583"/>
                  </a:cubicBezTo>
                  <a:cubicBezTo>
                    <a:pt x="1380" y="1583"/>
                    <a:pt x="1084" y="1452"/>
                    <a:pt x="890" y="1219"/>
                  </a:cubicBezTo>
                  <a:cubicBezTo>
                    <a:pt x="801" y="1041"/>
                    <a:pt x="757" y="819"/>
                    <a:pt x="801" y="641"/>
                  </a:cubicBezTo>
                  <a:cubicBezTo>
                    <a:pt x="846" y="418"/>
                    <a:pt x="934" y="374"/>
                    <a:pt x="1068" y="374"/>
                  </a:cubicBezTo>
                  <a:cubicBezTo>
                    <a:pt x="1246" y="374"/>
                    <a:pt x="1246" y="18"/>
                    <a:pt x="1068" y="18"/>
                  </a:cubicBezTo>
                  <a:cubicBezTo>
                    <a:pt x="1008" y="6"/>
                    <a:pt x="952" y="1"/>
                    <a:pt x="898" y="1"/>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8"/>
            <p:cNvSpPr/>
            <p:nvPr/>
          </p:nvSpPr>
          <p:spPr>
            <a:xfrm>
              <a:off x="1567000" y="2020675"/>
              <a:ext cx="44500" cy="23375"/>
            </a:xfrm>
            <a:custGeom>
              <a:rect b="b" l="l" r="r" t="t"/>
              <a:pathLst>
                <a:path extrusionOk="0" h="935" w="1780">
                  <a:moveTo>
                    <a:pt x="267" y="0"/>
                  </a:moveTo>
                  <a:cubicBezTo>
                    <a:pt x="178" y="0"/>
                    <a:pt x="45" y="45"/>
                    <a:pt x="1" y="89"/>
                  </a:cubicBezTo>
                  <a:cubicBezTo>
                    <a:pt x="1" y="178"/>
                    <a:pt x="1" y="223"/>
                    <a:pt x="45" y="312"/>
                  </a:cubicBezTo>
                  <a:cubicBezTo>
                    <a:pt x="90" y="356"/>
                    <a:pt x="134" y="401"/>
                    <a:pt x="178" y="401"/>
                  </a:cubicBezTo>
                  <a:cubicBezTo>
                    <a:pt x="668" y="712"/>
                    <a:pt x="1202" y="890"/>
                    <a:pt x="1780" y="934"/>
                  </a:cubicBezTo>
                  <a:cubicBezTo>
                    <a:pt x="1379" y="445"/>
                    <a:pt x="846" y="134"/>
                    <a:pt x="267" y="0"/>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8"/>
            <p:cNvSpPr/>
            <p:nvPr/>
          </p:nvSpPr>
          <p:spPr>
            <a:xfrm>
              <a:off x="1539200" y="2035375"/>
              <a:ext cx="40050" cy="12000"/>
            </a:xfrm>
            <a:custGeom>
              <a:rect b="b" l="l" r="r" t="t"/>
              <a:pathLst>
                <a:path extrusionOk="0" h="480" w="1602">
                  <a:moveTo>
                    <a:pt x="625" y="0"/>
                  </a:moveTo>
                  <a:cubicBezTo>
                    <a:pt x="506" y="0"/>
                    <a:pt x="387" y="11"/>
                    <a:pt x="267" y="35"/>
                  </a:cubicBezTo>
                  <a:cubicBezTo>
                    <a:pt x="178" y="35"/>
                    <a:pt x="45" y="124"/>
                    <a:pt x="45" y="213"/>
                  </a:cubicBezTo>
                  <a:cubicBezTo>
                    <a:pt x="1" y="302"/>
                    <a:pt x="89" y="391"/>
                    <a:pt x="134" y="435"/>
                  </a:cubicBezTo>
                  <a:cubicBezTo>
                    <a:pt x="223" y="480"/>
                    <a:pt x="312" y="480"/>
                    <a:pt x="356" y="480"/>
                  </a:cubicBezTo>
                  <a:cubicBezTo>
                    <a:pt x="801" y="435"/>
                    <a:pt x="1202" y="346"/>
                    <a:pt x="1602" y="213"/>
                  </a:cubicBezTo>
                  <a:cubicBezTo>
                    <a:pt x="1276" y="83"/>
                    <a:pt x="951" y="0"/>
                    <a:pt x="625" y="0"/>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8"/>
            <p:cNvSpPr/>
            <p:nvPr/>
          </p:nvSpPr>
          <p:spPr>
            <a:xfrm>
              <a:off x="1541425" y="2052500"/>
              <a:ext cx="30050" cy="14225"/>
            </a:xfrm>
            <a:custGeom>
              <a:rect b="b" l="l" r="r" t="t"/>
              <a:pathLst>
                <a:path extrusionOk="0" h="569" w="1202">
                  <a:moveTo>
                    <a:pt x="823" y="0"/>
                  </a:moveTo>
                  <a:cubicBezTo>
                    <a:pt x="543" y="0"/>
                    <a:pt x="274" y="100"/>
                    <a:pt x="89" y="284"/>
                  </a:cubicBezTo>
                  <a:cubicBezTo>
                    <a:pt x="0" y="329"/>
                    <a:pt x="0" y="373"/>
                    <a:pt x="0" y="462"/>
                  </a:cubicBezTo>
                  <a:cubicBezTo>
                    <a:pt x="0" y="527"/>
                    <a:pt x="48" y="568"/>
                    <a:pt x="109" y="568"/>
                  </a:cubicBezTo>
                  <a:cubicBezTo>
                    <a:pt x="131" y="568"/>
                    <a:pt x="155" y="563"/>
                    <a:pt x="178" y="551"/>
                  </a:cubicBezTo>
                  <a:cubicBezTo>
                    <a:pt x="579" y="506"/>
                    <a:pt x="935" y="329"/>
                    <a:pt x="1201" y="62"/>
                  </a:cubicBezTo>
                  <a:cubicBezTo>
                    <a:pt x="1078" y="20"/>
                    <a:pt x="949" y="0"/>
                    <a:pt x="823" y="0"/>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8"/>
            <p:cNvSpPr/>
            <p:nvPr/>
          </p:nvSpPr>
          <p:spPr>
            <a:xfrm>
              <a:off x="1712675" y="2132975"/>
              <a:ext cx="44500" cy="41175"/>
            </a:xfrm>
            <a:custGeom>
              <a:rect b="b" l="l" r="r" t="t"/>
              <a:pathLst>
                <a:path extrusionOk="0" h="1647" w="1780">
                  <a:moveTo>
                    <a:pt x="1780" y="1"/>
                  </a:moveTo>
                  <a:cubicBezTo>
                    <a:pt x="1024" y="134"/>
                    <a:pt x="401" y="579"/>
                    <a:pt x="90" y="1291"/>
                  </a:cubicBezTo>
                  <a:cubicBezTo>
                    <a:pt x="45" y="1335"/>
                    <a:pt x="1" y="1424"/>
                    <a:pt x="1" y="1513"/>
                  </a:cubicBezTo>
                  <a:cubicBezTo>
                    <a:pt x="1" y="1558"/>
                    <a:pt x="45" y="1647"/>
                    <a:pt x="134" y="1647"/>
                  </a:cubicBezTo>
                  <a:cubicBezTo>
                    <a:pt x="179" y="1647"/>
                    <a:pt x="223" y="1647"/>
                    <a:pt x="268" y="1602"/>
                  </a:cubicBezTo>
                  <a:cubicBezTo>
                    <a:pt x="534" y="1335"/>
                    <a:pt x="757" y="1068"/>
                    <a:pt x="979" y="757"/>
                  </a:cubicBezTo>
                  <a:cubicBezTo>
                    <a:pt x="1157" y="446"/>
                    <a:pt x="1424" y="179"/>
                    <a:pt x="1780" y="1"/>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8"/>
            <p:cNvSpPr/>
            <p:nvPr/>
          </p:nvSpPr>
          <p:spPr>
            <a:xfrm>
              <a:off x="1689325" y="2145225"/>
              <a:ext cx="27825" cy="30950"/>
            </a:xfrm>
            <a:custGeom>
              <a:rect b="b" l="l" r="r" t="t"/>
              <a:pathLst>
                <a:path extrusionOk="0" h="1238" w="1113">
                  <a:moveTo>
                    <a:pt x="1113" y="0"/>
                  </a:moveTo>
                  <a:cubicBezTo>
                    <a:pt x="668" y="89"/>
                    <a:pt x="267" y="400"/>
                    <a:pt x="89" y="801"/>
                  </a:cubicBezTo>
                  <a:cubicBezTo>
                    <a:pt x="45" y="890"/>
                    <a:pt x="1" y="934"/>
                    <a:pt x="1" y="1023"/>
                  </a:cubicBezTo>
                  <a:cubicBezTo>
                    <a:pt x="1" y="1112"/>
                    <a:pt x="45" y="1157"/>
                    <a:pt x="134" y="1201"/>
                  </a:cubicBezTo>
                  <a:cubicBezTo>
                    <a:pt x="160" y="1227"/>
                    <a:pt x="186" y="1238"/>
                    <a:pt x="211" y="1238"/>
                  </a:cubicBezTo>
                  <a:cubicBezTo>
                    <a:pt x="271" y="1238"/>
                    <a:pt x="325" y="1175"/>
                    <a:pt x="356" y="1112"/>
                  </a:cubicBezTo>
                  <a:cubicBezTo>
                    <a:pt x="668" y="801"/>
                    <a:pt x="935" y="400"/>
                    <a:pt x="1113" y="0"/>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8"/>
            <p:cNvSpPr/>
            <p:nvPr/>
          </p:nvSpPr>
          <p:spPr>
            <a:xfrm>
              <a:off x="1659300" y="2154100"/>
              <a:ext cx="26725" cy="27175"/>
            </a:xfrm>
            <a:custGeom>
              <a:rect b="b" l="l" r="r" t="t"/>
              <a:pathLst>
                <a:path extrusionOk="0" h="1087" w="1069">
                  <a:moveTo>
                    <a:pt x="1068" y="1"/>
                  </a:moveTo>
                  <a:cubicBezTo>
                    <a:pt x="668" y="134"/>
                    <a:pt x="312" y="446"/>
                    <a:pt x="89" y="846"/>
                  </a:cubicBezTo>
                  <a:cubicBezTo>
                    <a:pt x="45" y="935"/>
                    <a:pt x="1" y="1024"/>
                    <a:pt x="89" y="1069"/>
                  </a:cubicBezTo>
                  <a:cubicBezTo>
                    <a:pt x="116" y="1082"/>
                    <a:pt x="138" y="1087"/>
                    <a:pt x="157" y="1087"/>
                  </a:cubicBezTo>
                  <a:cubicBezTo>
                    <a:pt x="205" y="1087"/>
                    <a:pt x="236" y="1056"/>
                    <a:pt x="267" y="1024"/>
                  </a:cubicBezTo>
                  <a:cubicBezTo>
                    <a:pt x="579" y="713"/>
                    <a:pt x="846" y="357"/>
                    <a:pt x="1068" y="1"/>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8"/>
            <p:cNvSpPr/>
            <p:nvPr/>
          </p:nvSpPr>
          <p:spPr>
            <a:xfrm>
              <a:off x="1561450" y="2131825"/>
              <a:ext cx="95650" cy="49375"/>
            </a:xfrm>
            <a:custGeom>
              <a:rect b="b" l="l" r="r" t="t"/>
              <a:pathLst>
                <a:path extrusionOk="0" h="1975" w="3826">
                  <a:moveTo>
                    <a:pt x="661" y="1"/>
                  </a:moveTo>
                  <a:cubicBezTo>
                    <a:pt x="443" y="1"/>
                    <a:pt x="221" y="109"/>
                    <a:pt x="134" y="314"/>
                  </a:cubicBezTo>
                  <a:cubicBezTo>
                    <a:pt x="0" y="581"/>
                    <a:pt x="45" y="892"/>
                    <a:pt x="134" y="1159"/>
                  </a:cubicBezTo>
                  <a:cubicBezTo>
                    <a:pt x="528" y="1672"/>
                    <a:pt x="1132" y="1975"/>
                    <a:pt x="1791" y="1975"/>
                  </a:cubicBezTo>
                  <a:cubicBezTo>
                    <a:pt x="1876" y="1975"/>
                    <a:pt x="1961" y="1970"/>
                    <a:pt x="2046" y="1960"/>
                  </a:cubicBezTo>
                  <a:cubicBezTo>
                    <a:pt x="2758" y="1826"/>
                    <a:pt x="3381" y="1470"/>
                    <a:pt x="3826" y="892"/>
                  </a:cubicBezTo>
                  <a:lnTo>
                    <a:pt x="3826" y="892"/>
                  </a:lnTo>
                  <a:cubicBezTo>
                    <a:pt x="3336" y="1159"/>
                    <a:pt x="2802" y="1381"/>
                    <a:pt x="2269" y="1559"/>
                  </a:cubicBezTo>
                  <a:cubicBezTo>
                    <a:pt x="2117" y="1606"/>
                    <a:pt x="1965" y="1628"/>
                    <a:pt x="1816" y="1628"/>
                  </a:cubicBezTo>
                  <a:cubicBezTo>
                    <a:pt x="1399" y="1628"/>
                    <a:pt x="1007" y="1454"/>
                    <a:pt x="712" y="1159"/>
                  </a:cubicBezTo>
                  <a:cubicBezTo>
                    <a:pt x="578" y="1070"/>
                    <a:pt x="534" y="892"/>
                    <a:pt x="489" y="759"/>
                  </a:cubicBezTo>
                  <a:cubicBezTo>
                    <a:pt x="528" y="604"/>
                    <a:pt x="634" y="483"/>
                    <a:pt x="748" y="483"/>
                  </a:cubicBezTo>
                  <a:cubicBezTo>
                    <a:pt x="766" y="483"/>
                    <a:pt x="783" y="486"/>
                    <a:pt x="801" y="492"/>
                  </a:cubicBezTo>
                  <a:cubicBezTo>
                    <a:pt x="667" y="581"/>
                    <a:pt x="623" y="759"/>
                    <a:pt x="712" y="936"/>
                  </a:cubicBezTo>
                  <a:cubicBezTo>
                    <a:pt x="761" y="1010"/>
                    <a:pt x="837" y="1043"/>
                    <a:pt x="917" y="1043"/>
                  </a:cubicBezTo>
                  <a:cubicBezTo>
                    <a:pt x="983" y="1043"/>
                    <a:pt x="1052" y="1021"/>
                    <a:pt x="1112" y="981"/>
                  </a:cubicBezTo>
                  <a:cubicBezTo>
                    <a:pt x="1246" y="848"/>
                    <a:pt x="1335" y="670"/>
                    <a:pt x="1290" y="492"/>
                  </a:cubicBezTo>
                  <a:cubicBezTo>
                    <a:pt x="1246" y="314"/>
                    <a:pt x="1112" y="180"/>
                    <a:pt x="979" y="91"/>
                  </a:cubicBezTo>
                  <a:cubicBezTo>
                    <a:pt x="887" y="30"/>
                    <a:pt x="775" y="1"/>
                    <a:pt x="661" y="1"/>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8"/>
            <p:cNvSpPr/>
            <p:nvPr/>
          </p:nvSpPr>
          <p:spPr>
            <a:xfrm>
              <a:off x="1851675" y="2001775"/>
              <a:ext cx="64525" cy="77850"/>
            </a:xfrm>
            <a:custGeom>
              <a:rect b="b" l="l" r="r" t="t"/>
              <a:pathLst>
                <a:path extrusionOk="0" h="3114" w="2581">
                  <a:moveTo>
                    <a:pt x="1958" y="0"/>
                  </a:moveTo>
                  <a:cubicBezTo>
                    <a:pt x="1602" y="0"/>
                    <a:pt x="1291" y="133"/>
                    <a:pt x="1068" y="400"/>
                  </a:cubicBezTo>
                  <a:cubicBezTo>
                    <a:pt x="357" y="1112"/>
                    <a:pt x="1" y="2091"/>
                    <a:pt x="134" y="3114"/>
                  </a:cubicBezTo>
                  <a:cubicBezTo>
                    <a:pt x="223" y="2491"/>
                    <a:pt x="446" y="1957"/>
                    <a:pt x="757" y="1423"/>
                  </a:cubicBezTo>
                  <a:cubicBezTo>
                    <a:pt x="906" y="1201"/>
                    <a:pt x="1116" y="947"/>
                    <a:pt x="1363" y="947"/>
                  </a:cubicBezTo>
                  <a:cubicBezTo>
                    <a:pt x="1388" y="947"/>
                    <a:pt x="1413" y="949"/>
                    <a:pt x="1439" y="955"/>
                  </a:cubicBezTo>
                  <a:lnTo>
                    <a:pt x="1439" y="955"/>
                  </a:lnTo>
                  <a:cubicBezTo>
                    <a:pt x="1437" y="955"/>
                    <a:pt x="1436" y="955"/>
                    <a:pt x="1435" y="955"/>
                  </a:cubicBezTo>
                  <a:cubicBezTo>
                    <a:pt x="1319" y="955"/>
                    <a:pt x="1202" y="1093"/>
                    <a:pt x="1202" y="1201"/>
                  </a:cubicBezTo>
                  <a:cubicBezTo>
                    <a:pt x="1246" y="1379"/>
                    <a:pt x="1335" y="1512"/>
                    <a:pt x="1513" y="1557"/>
                  </a:cubicBezTo>
                  <a:cubicBezTo>
                    <a:pt x="1647" y="1557"/>
                    <a:pt x="1780" y="1557"/>
                    <a:pt x="1914" y="1468"/>
                  </a:cubicBezTo>
                  <a:cubicBezTo>
                    <a:pt x="2314" y="1379"/>
                    <a:pt x="2581" y="1023"/>
                    <a:pt x="2581" y="623"/>
                  </a:cubicBezTo>
                  <a:cubicBezTo>
                    <a:pt x="2536" y="311"/>
                    <a:pt x="2269" y="45"/>
                    <a:pt x="1958" y="0"/>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8"/>
            <p:cNvSpPr/>
            <p:nvPr/>
          </p:nvSpPr>
          <p:spPr>
            <a:xfrm>
              <a:off x="1927300" y="1982300"/>
              <a:ext cx="62300" cy="47575"/>
            </a:xfrm>
            <a:custGeom>
              <a:rect b="b" l="l" r="r" t="t"/>
              <a:pathLst>
                <a:path extrusionOk="0" h="1903" w="2492">
                  <a:moveTo>
                    <a:pt x="1691" y="1"/>
                  </a:moveTo>
                  <a:cubicBezTo>
                    <a:pt x="1602" y="1"/>
                    <a:pt x="1513" y="23"/>
                    <a:pt x="1424" y="67"/>
                  </a:cubicBezTo>
                  <a:cubicBezTo>
                    <a:pt x="1202" y="112"/>
                    <a:pt x="1246" y="423"/>
                    <a:pt x="1424" y="423"/>
                  </a:cubicBezTo>
                  <a:cubicBezTo>
                    <a:pt x="1557" y="423"/>
                    <a:pt x="1646" y="468"/>
                    <a:pt x="1735" y="646"/>
                  </a:cubicBezTo>
                  <a:cubicBezTo>
                    <a:pt x="1780" y="824"/>
                    <a:pt x="1780" y="1046"/>
                    <a:pt x="1691" y="1224"/>
                  </a:cubicBezTo>
                  <a:cubicBezTo>
                    <a:pt x="1468" y="1535"/>
                    <a:pt x="1157" y="1713"/>
                    <a:pt x="801" y="1713"/>
                  </a:cubicBezTo>
                  <a:cubicBezTo>
                    <a:pt x="534" y="1713"/>
                    <a:pt x="267" y="1669"/>
                    <a:pt x="1" y="1624"/>
                  </a:cubicBezTo>
                  <a:lnTo>
                    <a:pt x="1" y="1624"/>
                  </a:lnTo>
                  <a:cubicBezTo>
                    <a:pt x="371" y="1810"/>
                    <a:pt x="773" y="1902"/>
                    <a:pt x="1180" y="1902"/>
                  </a:cubicBezTo>
                  <a:cubicBezTo>
                    <a:pt x="1261" y="1902"/>
                    <a:pt x="1342" y="1898"/>
                    <a:pt x="1424" y="1891"/>
                  </a:cubicBezTo>
                  <a:cubicBezTo>
                    <a:pt x="1646" y="1891"/>
                    <a:pt x="1869" y="1802"/>
                    <a:pt x="2047" y="1669"/>
                  </a:cubicBezTo>
                  <a:cubicBezTo>
                    <a:pt x="2269" y="1535"/>
                    <a:pt x="2403" y="1313"/>
                    <a:pt x="2447" y="1090"/>
                  </a:cubicBezTo>
                  <a:cubicBezTo>
                    <a:pt x="2492" y="646"/>
                    <a:pt x="2314" y="245"/>
                    <a:pt x="1958" y="67"/>
                  </a:cubicBezTo>
                  <a:cubicBezTo>
                    <a:pt x="1869" y="23"/>
                    <a:pt x="1780" y="1"/>
                    <a:pt x="1691" y="1"/>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8"/>
            <p:cNvSpPr/>
            <p:nvPr/>
          </p:nvSpPr>
          <p:spPr>
            <a:xfrm>
              <a:off x="1989575" y="1996200"/>
              <a:ext cx="42275" cy="26725"/>
            </a:xfrm>
            <a:custGeom>
              <a:rect b="b" l="l" r="r" t="t"/>
              <a:pathLst>
                <a:path extrusionOk="0" h="1069" w="1691">
                  <a:moveTo>
                    <a:pt x="1424" y="1"/>
                  </a:moveTo>
                  <a:cubicBezTo>
                    <a:pt x="846" y="223"/>
                    <a:pt x="356" y="579"/>
                    <a:pt x="1" y="1068"/>
                  </a:cubicBezTo>
                  <a:cubicBezTo>
                    <a:pt x="579" y="979"/>
                    <a:pt x="1068" y="757"/>
                    <a:pt x="1557" y="401"/>
                  </a:cubicBezTo>
                  <a:cubicBezTo>
                    <a:pt x="1602" y="356"/>
                    <a:pt x="1646" y="312"/>
                    <a:pt x="1691" y="268"/>
                  </a:cubicBezTo>
                  <a:cubicBezTo>
                    <a:pt x="1691" y="223"/>
                    <a:pt x="1691" y="134"/>
                    <a:pt x="1691" y="90"/>
                  </a:cubicBezTo>
                  <a:cubicBezTo>
                    <a:pt x="1602" y="1"/>
                    <a:pt x="1513" y="1"/>
                    <a:pt x="1424" y="1"/>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8"/>
            <p:cNvSpPr/>
            <p:nvPr/>
          </p:nvSpPr>
          <p:spPr>
            <a:xfrm>
              <a:off x="2021825" y="2008425"/>
              <a:ext cx="38950" cy="11575"/>
            </a:xfrm>
            <a:custGeom>
              <a:rect b="b" l="l" r="r" t="t"/>
              <a:pathLst>
                <a:path extrusionOk="0" h="463" w="1558">
                  <a:moveTo>
                    <a:pt x="1291" y="1"/>
                  </a:moveTo>
                  <a:cubicBezTo>
                    <a:pt x="846" y="1"/>
                    <a:pt x="401" y="90"/>
                    <a:pt x="1" y="312"/>
                  </a:cubicBezTo>
                  <a:cubicBezTo>
                    <a:pt x="301" y="412"/>
                    <a:pt x="601" y="462"/>
                    <a:pt x="920" y="462"/>
                  </a:cubicBezTo>
                  <a:cubicBezTo>
                    <a:pt x="1026" y="462"/>
                    <a:pt x="1135" y="457"/>
                    <a:pt x="1246" y="446"/>
                  </a:cubicBezTo>
                  <a:cubicBezTo>
                    <a:pt x="1335" y="446"/>
                    <a:pt x="1379" y="446"/>
                    <a:pt x="1468" y="401"/>
                  </a:cubicBezTo>
                  <a:cubicBezTo>
                    <a:pt x="1513" y="357"/>
                    <a:pt x="1557" y="268"/>
                    <a:pt x="1557" y="179"/>
                  </a:cubicBezTo>
                  <a:cubicBezTo>
                    <a:pt x="1513" y="45"/>
                    <a:pt x="1379" y="1"/>
                    <a:pt x="1291" y="1"/>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8"/>
            <p:cNvSpPr/>
            <p:nvPr/>
          </p:nvSpPr>
          <p:spPr>
            <a:xfrm>
              <a:off x="2030725" y="2026075"/>
              <a:ext cx="31150" cy="12400"/>
            </a:xfrm>
            <a:custGeom>
              <a:rect b="b" l="l" r="r" t="t"/>
              <a:pathLst>
                <a:path extrusionOk="0" h="496" w="1246">
                  <a:moveTo>
                    <a:pt x="450" y="1"/>
                  </a:moveTo>
                  <a:cubicBezTo>
                    <a:pt x="300" y="1"/>
                    <a:pt x="147" y="30"/>
                    <a:pt x="0" y="96"/>
                  </a:cubicBezTo>
                  <a:cubicBezTo>
                    <a:pt x="312" y="362"/>
                    <a:pt x="668" y="496"/>
                    <a:pt x="1068" y="496"/>
                  </a:cubicBezTo>
                  <a:cubicBezTo>
                    <a:pt x="1157" y="496"/>
                    <a:pt x="1246" y="496"/>
                    <a:pt x="1246" y="362"/>
                  </a:cubicBezTo>
                  <a:cubicBezTo>
                    <a:pt x="1246" y="318"/>
                    <a:pt x="1201" y="274"/>
                    <a:pt x="1157" y="229"/>
                  </a:cubicBezTo>
                  <a:cubicBezTo>
                    <a:pt x="960" y="88"/>
                    <a:pt x="709" y="1"/>
                    <a:pt x="450" y="1"/>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8"/>
            <p:cNvSpPr/>
            <p:nvPr/>
          </p:nvSpPr>
          <p:spPr>
            <a:xfrm>
              <a:off x="1855025" y="2128525"/>
              <a:ext cx="47825" cy="35625"/>
            </a:xfrm>
            <a:custGeom>
              <a:rect b="b" l="l" r="r" t="t"/>
              <a:pathLst>
                <a:path extrusionOk="0" h="1425" w="1913">
                  <a:moveTo>
                    <a:pt x="0" y="1"/>
                  </a:moveTo>
                  <a:cubicBezTo>
                    <a:pt x="356" y="90"/>
                    <a:pt x="623" y="312"/>
                    <a:pt x="890" y="624"/>
                  </a:cubicBezTo>
                  <a:cubicBezTo>
                    <a:pt x="1112" y="891"/>
                    <a:pt x="1379" y="1157"/>
                    <a:pt x="1646" y="1380"/>
                  </a:cubicBezTo>
                  <a:cubicBezTo>
                    <a:pt x="1691" y="1424"/>
                    <a:pt x="1735" y="1424"/>
                    <a:pt x="1780" y="1424"/>
                  </a:cubicBezTo>
                  <a:cubicBezTo>
                    <a:pt x="1869" y="1424"/>
                    <a:pt x="1913" y="1335"/>
                    <a:pt x="1913" y="1246"/>
                  </a:cubicBezTo>
                  <a:cubicBezTo>
                    <a:pt x="1869" y="1157"/>
                    <a:pt x="1869" y="1113"/>
                    <a:pt x="1824" y="1024"/>
                  </a:cubicBezTo>
                  <a:cubicBezTo>
                    <a:pt x="1424" y="401"/>
                    <a:pt x="756" y="1"/>
                    <a:pt x="0" y="1"/>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8"/>
            <p:cNvSpPr/>
            <p:nvPr/>
          </p:nvSpPr>
          <p:spPr>
            <a:xfrm>
              <a:off x="1896175" y="2136325"/>
              <a:ext cx="30050" cy="27650"/>
            </a:xfrm>
            <a:custGeom>
              <a:rect b="b" l="l" r="r" t="t"/>
              <a:pathLst>
                <a:path extrusionOk="0" h="1106" w="1202">
                  <a:moveTo>
                    <a:pt x="0" y="0"/>
                  </a:moveTo>
                  <a:lnTo>
                    <a:pt x="0" y="0"/>
                  </a:lnTo>
                  <a:cubicBezTo>
                    <a:pt x="223" y="356"/>
                    <a:pt x="489" y="712"/>
                    <a:pt x="845" y="1023"/>
                  </a:cubicBezTo>
                  <a:cubicBezTo>
                    <a:pt x="907" y="1054"/>
                    <a:pt x="968" y="1106"/>
                    <a:pt x="1029" y="1106"/>
                  </a:cubicBezTo>
                  <a:cubicBezTo>
                    <a:pt x="1057" y="1106"/>
                    <a:pt x="1085" y="1095"/>
                    <a:pt x="1112" y="1068"/>
                  </a:cubicBezTo>
                  <a:cubicBezTo>
                    <a:pt x="1157" y="1023"/>
                    <a:pt x="1201" y="979"/>
                    <a:pt x="1201" y="890"/>
                  </a:cubicBezTo>
                  <a:cubicBezTo>
                    <a:pt x="1157" y="845"/>
                    <a:pt x="1157" y="756"/>
                    <a:pt x="1112" y="712"/>
                  </a:cubicBezTo>
                  <a:cubicBezTo>
                    <a:pt x="845" y="312"/>
                    <a:pt x="445" y="45"/>
                    <a:pt x="0" y="0"/>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8"/>
            <p:cNvSpPr/>
            <p:nvPr/>
          </p:nvSpPr>
          <p:spPr>
            <a:xfrm>
              <a:off x="1927300" y="2140775"/>
              <a:ext cx="28950" cy="24950"/>
            </a:xfrm>
            <a:custGeom>
              <a:rect b="b" l="l" r="r" t="t"/>
              <a:pathLst>
                <a:path extrusionOk="0" h="998" w="1158">
                  <a:moveTo>
                    <a:pt x="1" y="0"/>
                  </a:moveTo>
                  <a:lnTo>
                    <a:pt x="1" y="0"/>
                  </a:lnTo>
                  <a:cubicBezTo>
                    <a:pt x="267" y="356"/>
                    <a:pt x="579" y="667"/>
                    <a:pt x="890" y="934"/>
                  </a:cubicBezTo>
                  <a:cubicBezTo>
                    <a:pt x="953" y="966"/>
                    <a:pt x="1016" y="997"/>
                    <a:pt x="1063" y="997"/>
                  </a:cubicBezTo>
                  <a:cubicBezTo>
                    <a:pt x="1083" y="997"/>
                    <a:pt x="1100" y="992"/>
                    <a:pt x="1113" y="979"/>
                  </a:cubicBezTo>
                  <a:cubicBezTo>
                    <a:pt x="1157" y="890"/>
                    <a:pt x="1113" y="801"/>
                    <a:pt x="1068" y="756"/>
                  </a:cubicBezTo>
                  <a:cubicBezTo>
                    <a:pt x="801" y="401"/>
                    <a:pt x="445" y="134"/>
                    <a:pt x="1" y="0"/>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8"/>
            <p:cNvSpPr/>
            <p:nvPr/>
          </p:nvSpPr>
          <p:spPr>
            <a:xfrm>
              <a:off x="1956225" y="2107275"/>
              <a:ext cx="94550" cy="52500"/>
            </a:xfrm>
            <a:custGeom>
              <a:rect b="b" l="l" r="r" t="t"/>
              <a:pathLst>
                <a:path extrusionOk="0" h="2100" w="3782">
                  <a:moveTo>
                    <a:pt x="3127" y="0"/>
                  </a:moveTo>
                  <a:cubicBezTo>
                    <a:pt x="2988" y="0"/>
                    <a:pt x="2843" y="47"/>
                    <a:pt x="2714" y="139"/>
                  </a:cubicBezTo>
                  <a:cubicBezTo>
                    <a:pt x="2580" y="273"/>
                    <a:pt x="2536" y="406"/>
                    <a:pt x="2491" y="584"/>
                  </a:cubicBezTo>
                  <a:cubicBezTo>
                    <a:pt x="2491" y="762"/>
                    <a:pt x="2536" y="940"/>
                    <a:pt x="2669" y="1029"/>
                  </a:cubicBezTo>
                  <a:cubicBezTo>
                    <a:pt x="2732" y="1060"/>
                    <a:pt x="2795" y="1075"/>
                    <a:pt x="2854" y="1075"/>
                  </a:cubicBezTo>
                  <a:cubicBezTo>
                    <a:pt x="2962" y="1075"/>
                    <a:pt x="3056" y="1026"/>
                    <a:pt x="3114" y="940"/>
                  </a:cubicBezTo>
                  <a:cubicBezTo>
                    <a:pt x="3203" y="762"/>
                    <a:pt x="3114" y="584"/>
                    <a:pt x="2936" y="495"/>
                  </a:cubicBezTo>
                  <a:cubicBezTo>
                    <a:pt x="2954" y="489"/>
                    <a:pt x="2972" y="486"/>
                    <a:pt x="2992" y="486"/>
                  </a:cubicBezTo>
                  <a:cubicBezTo>
                    <a:pt x="3115" y="486"/>
                    <a:pt x="3253" y="602"/>
                    <a:pt x="3292" y="717"/>
                  </a:cubicBezTo>
                  <a:cubicBezTo>
                    <a:pt x="3292" y="895"/>
                    <a:pt x="3247" y="1073"/>
                    <a:pt x="3158" y="1207"/>
                  </a:cubicBezTo>
                  <a:cubicBezTo>
                    <a:pt x="2817" y="1548"/>
                    <a:pt x="2379" y="1760"/>
                    <a:pt x="1899" y="1760"/>
                  </a:cubicBezTo>
                  <a:cubicBezTo>
                    <a:pt x="1816" y="1760"/>
                    <a:pt x="1731" y="1754"/>
                    <a:pt x="1646" y="1741"/>
                  </a:cubicBezTo>
                  <a:cubicBezTo>
                    <a:pt x="1068" y="1652"/>
                    <a:pt x="534" y="1474"/>
                    <a:pt x="0" y="1251"/>
                  </a:cubicBezTo>
                  <a:lnTo>
                    <a:pt x="0" y="1251"/>
                  </a:lnTo>
                  <a:cubicBezTo>
                    <a:pt x="534" y="1741"/>
                    <a:pt x="1201" y="2052"/>
                    <a:pt x="1913" y="2096"/>
                  </a:cubicBezTo>
                  <a:cubicBezTo>
                    <a:pt x="1949" y="2099"/>
                    <a:pt x="1985" y="2100"/>
                    <a:pt x="2021" y="2100"/>
                  </a:cubicBezTo>
                  <a:cubicBezTo>
                    <a:pt x="2696" y="2100"/>
                    <a:pt x="3354" y="1707"/>
                    <a:pt x="3692" y="1073"/>
                  </a:cubicBezTo>
                  <a:cubicBezTo>
                    <a:pt x="3781" y="806"/>
                    <a:pt x="3737" y="540"/>
                    <a:pt x="3603" y="273"/>
                  </a:cubicBezTo>
                  <a:cubicBezTo>
                    <a:pt x="3499" y="91"/>
                    <a:pt x="3320" y="0"/>
                    <a:pt x="3127" y="0"/>
                  </a:cubicBezTo>
                  <a:close/>
                </a:path>
              </a:pathLst>
            </a:custGeom>
            <a:solidFill>
              <a:srgbClr val="FDE0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 name="Google Shape;1229;p38"/>
          <p:cNvSpPr/>
          <p:nvPr/>
        </p:nvSpPr>
        <p:spPr>
          <a:xfrm>
            <a:off x="4906531" y="39517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 name="Google Shape;1230;p38"/>
          <p:cNvGrpSpPr/>
          <p:nvPr/>
        </p:nvGrpSpPr>
        <p:grpSpPr>
          <a:xfrm>
            <a:off x="3500723" y="924038"/>
            <a:ext cx="283802" cy="270784"/>
            <a:chOff x="7138586" y="1144275"/>
            <a:chExt cx="283802" cy="270784"/>
          </a:xfrm>
        </p:grpSpPr>
        <p:sp>
          <p:nvSpPr>
            <p:cNvPr id="1231" name="Google Shape;1231;p38"/>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8"/>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 name="Google Shape;1233;p38"/>
          <p:cNvGrpSpPr/>
          <p:nvPr/>
        </p:nvGrpSpPr>
        <p:grpSpPr>
          <a:xfrm>
            <a:off x="5377398" y="3916800"/>
            <a:ext cx="283802" cy="270784"/>
            <a:chOff x="7138586" y="1144275"/>
            <a:chExt cx="283802" cy="270784"/>
          </a:xfrm>
        </p:grpSpPr>
        <p:sp>
          <p:nvSpPr>
            <p:cNvPr id="1234" name="Google Shape;1234;p38"/>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8"/>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 name="Google Shape;1236;p38"/>
          <p:cNvSpPr/>
          <p:nvPr/>
        </p:nvSpPr>
        <p:spPr>
          <a:xfrm>
            <a:off x="4736373" y="3126514"/>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8"/>
          <p:cNvSpPr/>
          <p:nvPr/>
        </p:nvSpPr>
        <p:spPr>
          <a:xfrm>
            <a:off x="5661188" y="11011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8"/>
          <p:cNvSpPr/>
          <p:nvPr/>
        </p:nvSpPr>
        <p:spPr>
          <a:xfrm>
            <a:off x="1276413" y="535000"/>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42" name="Shape 1242"/>
        <p:cNvGrpSpPr/>
        <p:nvPr/>
      </p:nvGrpSpPr>
      <p:grpSpPr>
        <a:xfrm>
          <a:off x="0" y="0"/>
          <a:ext cx="0" cy="0"/>
          <a:chOff x="0" y="0"/>
          <a:chExt cx="0" cy="0"/>
        </a:xfrm>
      </p:grpSpPr>
      <p:sp>
        <p:nvSpPr>
          <p:cNvPr id="1243" name="Google Shape;1243;p39"/>
          <p:cNvSpPr txBox="1"/>
          <p:nvPr>
            <p:ph type="title"/>
          </p:nvPr>
        </p:nvSpPr>
        <p:spPr>
          <a:xfrm>
            <a:off x="715100" y="1940850"/>
            <a:ext cx="4274700" cy="126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rPr>
              <a:t>A</a:t>
            </a:r>
            <a:r>
              <a:rPr lang="en"/>
              <a:t> </a:t>
            </a:r>
            <a:r>
              <a:rPr lang="en">
                <a:solidFill>
                  <a:schemeClr val="lt2"/>
                </a:solidFill>
              </a:rPr>
              <a:t>picture </a:t>
            </a:r>
            <a:r>
              <a:rPr lang="en">
                <a:solidFill>
                  <a:schemeClr val="dk1"/>
                </a:solidFill>
              </a:rPr>
              <a:t>is worth a thousand words</a:t>
            </a:r>
            <a:endParaRPr>
              <a:solidFill>
                <a:schemeClr val="dk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7" name="Shape 1247"/>
        <p:cNvGrpSpPr/>
        <p:nvPr/>
      </p:nvGrpSpPr>
      <p:grpSpPr>
        <a:xfrm>
          <a:off x="0" y="0"/>
          <a:ext cx="0" cy="0"/>
          <a:chOff x="0" y="0"/>
          <a:chExt cx="0" cy="0"/>
        </a:xfrm>
      </p:grpSpPr>
      <p:sp>
        <p:nvSpPr>
          <p:cNvPr id="1248" name="Google Shape;1248;p4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Where is Purim </a:t>
            </a:r>
            <a:r>
              <a:rPr lang="en">
                <a:solidFill>
                  <a:schemeClr val="accent1"/>
                </a:solidFill>
              </a:rPr>
              <a:t>celebrated</a:t>
            </a:r>
            <a:r>
              <a:rPr lang="en"/>
              <a:t>?</a:t>
            </a:r>
            <a:endParaRPr/>
          </a:p>
        </p:txBody>
      </p:sp>
      <p:grpSp>
        <p:nvGrpSpPr>
          <p:cNvPr id="1249" name="Google Shape;1249;p40"/>
          <p:cNvGrpSpPr/>
          <p:nvPr/>
        </p:nvGrpSpPr>
        <p:grpSpPr>
          <a:xfrm>
            <a:off x="1046212" y="1587733"/>
            <a:ext cx="3800464" cy="2498625"/>
            <a:chOff x="235800" y="830650"/>
            <a:chExt cx="6978450" cy="4588844"/>
          </a:xfrm>
        </p:grpSpPr>
        <p:sp>
          <p:nvSpPr>
            <p:cNvPr id="1250" name="Google Shape;1250;p40"/>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0"/>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0"/>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0"/>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0"/>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0"/>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 name="Google Shape;1256;p40"/>
          <p:cNvSpPr txBox="1"/>
          <p:nvPr/>
        </p:nvSpPr>
        <p:spPr>
          <a:xfrm>
            <a:off x="5845122" y="1609900"/>
            <a:ext cx="22401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6"/>
                </a:solidFill>
                <a:latin typeface="Bubblegum Sans"/>
                <a:ea typeface="Bubblegum Sans"/>
                <a:cs typeface="Bubblegum Sans"/>
                <a:sym typeface="Bubblegum Sans"/>
              </a:rPr>
              <a:t>Jerusalem</a:t>
            </a:r>
            <a:endParaRPr sz="2500">
              <a:solidFill>
                <a:schemeClr val="accent6"/>
              </a:solidFill>
              <a:latin typeface="Bubblegum Sans"/>
              <a:ea typeface="Bubblegum Sans"/>
              <a:cs typeface="Bubblegum Sans"/>
              <a:sym typeface="Bubblegum Sans"/>
            </a:endParaRPr>
          </a:p>
        </p:txBody>
      </p:sp>
      <p:sp>
        <p:nvSpPr>
          <p:cNvPr id="1257" name="Google Shape;1257;p40"/>
          <p:cNvSpPr txBox="1"/>
          <p:nvPr/>
        </p:nvSpPr>
        <p:spPr>
          <a:xfrm>
            <a:off x="5845122" y="2196425"/>
            <a:ext cx="22401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6"/>
                </a:solidFill>
                <a:latin typeface="Varela Round"/>
                <a:ea typeface="Varela Round"/>
                <a:cs typeface="Varela Round"/>
                <a:sym typeface="Varela Round"/>
              </a:rPr>
              <a:t>Despite being red, Mars is actually a cold place</a:t>
            </a:r>
            <a:endParaRPr>
              <a:solidFill>
                <a:schemeClr val="accent6"/>
              </a:solidFill>
              <a:latin typeface="Varela Round"/>
              <a:ea typeface="Varela Round"/>
              <a:cs typeface="Varela Round"/>
              <a:sym typeface="Varela Round"/>
            </a:endParaRPr>
          </a:p>
        </p:txBody>
      </p:sp>
      <p:sp>
        <p:nvSpPr>
          <p:cNvPr id="1258" name="Google Shape;1258;p40"/>
          <p:cNvSpPr txBox="1"/>
          <p:nvPr/>
        </p:nvSpPr>
        <p:spPr>
          <a:xfrm>
            <a:off x="5845122" y="2988600"/>
            <a:ext cx="22401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6"/>
                </a:solidFill>
                <a:latin typeface="Bubblegum Sans"/>
                <a:ea typeface="Bubblegum Sans"/>
                <a:cs typeface="Bubblegum Sans"/>
                <a:sym typeface="Bubblegum Sans"/>
              </a:rPr>
              <a:t>Tel Aviv-Yafo</a:t>
            </a:r>
            <a:endParaRPr sz="2500">
              <a:solidFill>
                <a:schemeClr val="accent6"/>
              </a:solidFill>
              <a:latin typeface="Bubblegum Sans"/>
              <a:ea typeface="Bubblegum Sans"/>
              <a:cs typeface="Bubblegum Sans"/>
              <a:sym typeface="Bubblegum Sans"/>
            </a:endParaRPr>
          </a:p>
        </p:txBody>
      </p:sp>
      <p:sp>
        <p:nvSpPr>
          <p:cNvPr id="1259" name="Google Shape;1259;p40"/>
          <p:cNvSpPr txBox="1"/>
          <p:nvPr/>
        </p:nvSpPr>
        <p:spPr>
          <a:xfrm>
            <a:off x="5845122" y="3575125"/>
            <a:ext cx="22401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6"/>
                </a:solidFill>
                <a:latin typeface="Varela Round"/>
                <a:ea typeface="Varela Round"/>
                <a:cs typeface="Varela Round"/>
                <a:sym typeface="Varela Round"/>
              </a:rPr>
              <a:t>Neptune is the farthest planet from the Sun</a:t>
            </a:r>
            <a:endParaRPr>
              <a:solidFill>
                <a:schemeClr val="accent6"/>
              </a:solidFill>
              <a:latin typeface="Varela Round"/>
              <a:ea typeface="Varela Round"/>
              <a:cs typeface="Varela Round"/>
              <a:sym typeface="Varela Round"/>
            </a:endParaRPr>
          </a:p>
        </p:txBody>
      </p:sp>
      <p:grpSp>
        <p:nvGrpSpPr>
          <p:cNvPr id="1260" name="Google Shape;1260;p40"/>
          <p:cNvGrpSpPr/>
          <p:nvPr/>
        </p:nvGrpSpPr>
        <p:grpSpPr>
          <a:xfrm>
            <a:off x="3177634" y="2601763"/>
            <a:ext cx="286731" cy="271955"/>
            <a:chOff x="6533437" y="1332516"/>
            <a:chExt cx="286731" cy="271955"/>
          </a:xfrm>
        </p:grpSpPr>
        <p:sp>
          <p:nvSpPr>
            <p:cNvPr id="1261" name="Google Shape;1261;p40"/>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0"/>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 name="Google Shape;1263;p40"/>
          <p:cNvGrpSpPr/>
          <p:nvPr/>
        </p:nvGrpSpPr>
        <p:grpSpPr>
          <a:xfrm>
            <a:off x="5460672" y="1737763"/>
            <a:ext cx="286731" cy="271955"/>
            <a:chOff x="6533437" y="1332516"/>
            <a:chExt cx="286731" cy="271955"/>
          </a:xfrm>
        </p:grpSpPr>
        <p:sp>
          <p:nvSpPr>
            <p:cNvPr id="1264" name="Google Shape;1264;p40"/>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0"/>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40"/>
          <p:cNvGrpSpPr/>
          <p:nvPr/>
        </p:nvGrpSpPr>
        <p:grpSpPr>
          <a:xfrm>
            <a:off x="5460672" y="3116463"/>
            <a:ext cx="286731" cy="271955"/>
            <a:chOff x="6533437" y="1332516"/>
            <a:chExt cx="286731" cy="271955"/>
          </a:xfrm>
        </p:grpSpPr>
        <p:sp>
          <p:nvSpPr>
            <p:cNvPr id="1267" name="Google Shape;1267;p40"/>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0"/>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 name="Google Shape;1269;p40"/>
          <p:cNvSpPr/>
          <p:nvPr/>
        </p:nvSpPr>
        <p:spPr>
          <a:xfrm>
            <a:off x="1234539" y="1070187"/>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0"/>
          <p:cNvSpPr/>
          <p:nvPr/>
        </p:nvSpPr>
        <p:spPr>
          <a:xfrm>
            <a:off x="7399633" y="4534975"/>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0"/>
          <p:cNvSpPr/>
          <p:nvPr/>
        </p:nvSpPr>
        <p:spPr>
          <a:xfrm>
            <a:off x="7821556" y="140467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0"/>
          <p:cNvSpPr/>
          <p:nvPr/>
        </p:nvSpPr>
        <p:spPr>
          <a:xfrm>
            <a:off x="4789433" y="4190132"/>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0"/>
          <p:cNvSpPr/>
          <p:nvPr/>
        </p:nvSpPr>
        <p:spPr>
          <a:xfrm>
            <a:off x="2798966" y="4299793"/>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0"/>
          <p:cNvSpPr/>
          <p:nvPr/>
        </p:nvSpPr>
        <p:spPr>
          <a:xfrm>
            <a:off x="3791238" y="1261013"/>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8" name="Shape 1278"/>
        <p:cNvGrpSpPr/>
        <p:nvPr/>
      </p:nvGrpSpPr>
      <p:grpSpPr>
        <a:xfrm>
          <a:off x="0" y="0"/>
          <a:ext cx="0" cy="0"/>
          <a:chOff x="0" y="0"/>
          <a:chExt cx="0" cy="0"/>
        </a:xfrm>
      </p:grpSpPr>
      <p:sp>
        <p:nvSpPr>
          <p:cNvPr id="1279" name="Google Shape;1279;p4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How everything </a:t>
            </a:r>
            <a:r>
              <a:rPr lang="en">
                <a:solidFill>
                  <a:schemeClr val="accent2"/>
                </a:solidFill>
              </a:rPr>
              <a:t>started</a:t>
            </a:r>
            <a:endParaRPr>
              <a:solidFill>
                <a:schemeClr val="accent2"/>
              </a:solidFill>
            </a:endParaRPr>
          </a:p>
        </p:txBody>
      </p:sp>
      <p:cxnSp>
        <p:nvCxnSpPr>
          <p:cNvPr id="1280" name="Google Shape;1280;p41"/>
          <p:cNvCxnSpPr/>
          <p:nvPr/>
        </p:nvCxnSpPr>
        <p:spPr>
          <a:xfrm>
            <a:off x="731000" y="2915225"/>
            <a:ext cx="7706400" cy="0"/>
          </a:xfrm>
          <a:prstGeom prst="straightConnector1">
            <a:avLst/>
          </a:prstGeom>
          <a:noFill/>
          <a:ln cap="flat" cmpd="sng" w="19050">
            <a:solidFill>
              <a:schemeClr val="accent6"/>
            </a:solidFill>
            <a:prstDash val="dot"/>
            <a:round/>
            <a:headEnd len="med" w="med" type="none"/>
            <a:tailEnd len="med" w="med" type="none"/>
          </a:ln>
        </p:spPr>
      </p:cxnSp>
      <p:sp>
        <p:nvSpPr>
          <p:cNvPr id="1281" name="Google Shape;1281;p41"/>
          <p:cNvSpPr txBox="1"/>
          <p:nvPr/>
        </p:nvSpPr>
        <p:spPr>
          <a:xfrm>
            <a:off x="2575550" y="3152450"/>
            <a:ext cx="2305500" cy="761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6"/>
                </a:solidFill>
                <a:latin typeface="Bubblegum Sans"/>
                <a:ea typeface="Bubblegum Sans"/>
                <a:cs typeface="Bubblegum Sans"/>
                <a:sym typeface="Bubblegum Sans"/>
              </a:rPr>
              <a:t>Execution of queen Vashti</a:t>
            </a:r>
            <a:endParaRPr sz="2500">
              <a:solidFill>
                <a:schemeClr val="accent6"/>
              </a:solidFill>
              <a:latin typeface="Bubblegum Sans"/>
              <a:ea typeface="Bubblegum Sans"/>
              <a:cs typeface="Bubblegum Sans"/>
              <a:sym typeface="Bubblegum Sans"/>
            </a:endParaRPr>
          </a:p>
        </p:txBody>
      </p:sp>
      <p:sp>
        <p:nvSpPr>
          <p:cNvPr id="1282" name="Google Shape;1282;p41"/>
          <p:cNvSpPr txBox="1"/>
          <p:nvPr/>
        </p:nvSpPr>
        <p:spPr>
          <a:xfrm>
            <a:off x="2575556" y="4008125"/>
            <a:ext cx="2305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Venus is the second planet from the Sun</a:t>
            </a:r>
            <a:endParaRPr>
              <a:solidFill>
                <a:schemeClr val="accent6"/>
              </a:solidFill>
              <a:latin typeface="Varela Round"/>
              <a:ea typeface="Varela Round"/>
              <a:cs typeface="Varela Round"/>
              <a:sym typeface="Varela Round"/>
            </a:endParaRPr>
          </a:p>
        </p:txBody>
      </p:sp>
      <p:sp>
        <p:nvSpPr>
          <p:cNvPr id="1283" name="Google Shape;1283;p41"/>
          <p:cNvSpPr txBox="1"/>
          <p:nvPr/>
        </p:nvSpPr>
        <p:spPr>
          <a:xfrm>
            <a:off x="904291" y="1296263"/>
            <a:ext cx="2305500" cy="761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6"/>
                </a:solidFill>
                <a:latin typeface="Bubblegum Sans"/>
                <a:ea typeface="Bubblegum Sans"/>
                <a:cs typeface="Bubblegum Sans"/>
                <a:sym typeface="Bubblegum Sans"/>
              </a:rPr>
              <a:t>Ahasuerus becomes king</a:t>
            </a:r>
            <a:endParaRPr sz="2500">
              <a:solidFill>
                <a:schemeClr val="accent6"/>
              </a:solidFill>
              <a:latin typeface="Bubblegum Sans"/>
              <a:ea typeface="Bubblegum Sans"/>
              <a:cs typeface="Bubblegum Sans"/>
              <a:sym typeface="Bubblegum Sans"/>
            </a:endParaRPr>
          </a:p>
        </p:txBody>
      </p:sp>
      <p:sp>
        <p:nvSpPr>
          <p:cNvPr id="1284" name="Google Shape;1284;p41"/>
          <p:cNvSpPr txBox="1"/>
          <p:nvPr/>
        </p:nvSpPr>
        <p:spPr>
          <a:xfrm>
            <a:off x="904291" y="2151888"/>
            <a:ext cx="2305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Jupiter is the biggest planet of them all</a:t>
            </a:r>
            <a:endParaRPr>
              <a:solidFill>
                <a:schemeClr val="accent6"/>
              </a:solidFill>
              <a:latin typeface="Varela Round"/>
              <a:ea typeface="Varela Round"/>
              <a:cs typeface="Varela Round"/>
              <a:sym typeface="Varela Round"/>
            </a:endParaRPr>
          </a:p>
        </p:txBody>
      </p:sp>
      <p:sp>
        <p:nvSpPr>
          <p:cNvPr id="1285" name="Google Shape;1285;p41"/>
          <p:cNvSpPr txBox="1"/>
          <p:nvPr/>
        </p:nvSpPr>
        <p:spPr>
          <a:xfrm>
            <a:off x="4256904" y="1296263"/>
            <a:ext cx="2305500" cy="761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6"/>
                </a:solidFill>
                <a:latin typeface="Bubblegum Sans"/>
                <a:ea typeface="Bubblegum Sans"/>
                <a:cs typeface="Bubblegum Sans"/>
                <a:sym typeface="Bubblegum Sans"/>
              </a:rPr>
              <a:t>Ahasuerus marries Esther</a:t>
            </a:r>
            <a:endParaRPr sz="2500">
              <a:solidFill>
                <a:schemeClr val="accent6"/>
              </a:solidFill>
              <a:latin typeface="Bubblegum Sans"/>
              <a:ea typeface="Bubblegum Sans"/>
              <a:cs typeface="Bubblegum Sans"/>
              <a:sym typeface="Bubblegum Sans"/>
            </a:endParaRPr>
          </a:p>
        </p:txBody>
      </p:sp>
      <p:sp>
        <p:nvSpPr>
          <p:cNvPr id="1286" name="Google Shape;1286;p41"/>
          <p:cNvSpPr txBox="1"/>
          <p:nvPr/>
        </p:nvSpPr>
        <p:spPr>
          <a:xfrm>
            <a:off x="4256908" y="2151888"/>
            <a:ext cx="2305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Saturn is composed of hydrogen and helium</a:t>
            </a:r>
            <a:endParaRPr>
              <a:solidFill>
                <a:schemeClr val="accent6"/>
              </a:solidFill>
              <a:latin typeface="Varela Round"/>
              <a:ea typeface="Varela Round"/>
              <a:cs typeface="Varela Round"/>
              <a:sym typeface="Varela Round"/>
            </a:endParaRPr>
          </a:p>
        </p:txBody>
      </p:sp>
      <p:sp>
        <p:nvSpPr>
          <p:cNvPr id="1287" name="Google Shape;1287;p41"/>
          <p:cNvSpPr txBox="1"/>
          <p:nvPr/>
        </p:nvSpPr>
        <p:spPr>
          <a:xfrm>
            <a:off x="5934202" y="3152450"/>
            <a:ext cx="2305500" cy="761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6"/>
                </a:solidFill>
                <a:latin typeface="Bubblegum Sans"/>
                <a:ea typeface="Bubblegum Sans"/>
                <a:cs typeface="Bubblegum Sans"/>
                <a:sym typeface="Bubblegum Sans"/>
              </a:rPr>
              <a:t>Esther hid her jewish religion</a:t>
            </a:r>
            <a:endParaRPr sz="2500">
              <a:solidFill>
                <a:schemeClr val="accent6"/>
              </a:solidFill>
              <a:latin typeface="Bubblegum Sans"/>
              <a:ea typeface="Bubblegum Sans"/>
              <a:cs typeface="Bubblegum Sans"/>
              <a:sym typeface="Bubblegum Sans"/>
            </a:endParaRPr>
          </a:p>
        </p:txBody>
      </p:sp>
      <p:sp>
        <p:nvSpPr>
          <p:cNvPr id="1288" name="Google Shape;1288;p41"/>
          <p:cNvSpPr txBox="1"/>
          <p:nvPr/>
        </p:nvSpPr>
        <p:spPr>
          <a:xfrm>
            <a:off x="5934209" y="4008125"/>
            <a:ext cx="23055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Neptune is the farthest planet from the Sun</a:t>
            </a:r>
            <a:endParaRPr>
              <a:solidFill>
                <a:schemeClr val="accent6"/>
              </a:solidFill>
              <a:latin typeface="Varela Round"/>
              <a:ea typeface="Varela Round"/>
              <a:cs typeface="Varela Round"/>
              <a:sym typeface="Varela Round"/>
            </a:endParaRPr>
          </a:p>
        </p:txBody>
      </p:sp>
      <p:cxnSp>
        <p:nvCxnSpPr>
          <p:cNvPr id="1289" name="Google Shape;1289;p41"/>
          <p:cNvCxnSpPr>
            <a:stCxn id="1284" idx="2"/>
          </p:cNvCxnSpPr>
          <p:nvPr/>
        </p:nvCxnSpPr>
        <p:spPr>
          <a:xfrm flipH="1">
            <a:off x="2056441" y="2636688"/>
            <a:ext cx="600" cy="287400"/>
          </a:xfrm>
          <a:prstGeom prst="straightConnector1">
            <a:avLst/>
          </a:prstGeom>
          <a:noFill/>
          <a:ln cap="flat" cmpd="sng" w="19050">
            <a:solidFill>
              <a:schemeClr val="accent6"/>
            </a:solidFill>
            <a:prstDash val="dot"/>
            <a:round/>
            <a:headEnd len="med" w="med" type="none"/>
            <a:tailEnd len="med" w="med" type="none"/>
          </a:ln>
        </p:spPr>
      </p:cxnSp>
      <p:cxnSp>
        <p:nvCxnSpPr>
          <p:cNvPr id="1290" name="Google Shape;1290;p41"/>
          <p:cNvCxnSpPr>
            <a:stCxn id="1281" idx="0"/>
          </p:cNvCxnSpPr>
          <p:nvPr/>
        </p:nvCxnSpPr>
        <p:spPr>
          <a:xfrm rot="10800000">
            <a:off x="3728300" y="2924150"/>
            <a:ext cx="0" cy="228300"/>
          </a:xfrm>
          <a:prstGeom prst="straightConnector1">
            <a:avLst/>
          </a:prstGeom>
          <a:noFill/>
          <a:ln cap="flat" cmpd="sng" w="19050">
            <a:solidFill>
              <a:schemeClr val="accent6"/>
            </a:solidFill>
            <a:prstDash val="dot"/>
            <a:round/>
            <a:headEnd len="med" w="med" type="none"/>
            <a:tailEnd len="med" w="med" type="none"/>
          </a:ln>
        </p:spPr>
      </p:cxnSp>
      <p:cxnSp>
        <p:nvCxnSpPr>
          <p:cNvPr id="1291" name="Google Shape;1291;p41"/>
          <p:cNvCxnSpPr>
            <a:stCxn id="1286" idx="2"/>
          </p:cNvCxnSpPr>
          <p:nvPr/>
        </p:nvCxnSpPr>
        <p:spPr>
          <a:xfrm>
            <a:off x="5409658" y="2636688"/>
            <a:ext cx="0" cy="255000"/>
          </a:xfrm>
          <a:prstGeom prst="straightConnector1">
            <a:avLst/>
          </a:prstGeom>
          <a:noFill/>
          <a:ln cap="flat" cmpd="sng" w="19050">
            <a:solidFill>
              <a:schemeClr val="accent6"/>
            </a:solidFill>
            <a:prstDash val="dot"/>
            <a:round/>
            <a:headEnd len="med" w="med" type="none"/>
            <a:tailEnd len="med" w="med" type="none"/>
          </a:ln>
        </p:spPr>
      </p:cxnSp>
      <p:cxnSp>
        <p:nvCxnSpPr>
          <p:cNvPr id="1292" name="Google Shape;1292;p41"/>
          <p:cNvCxnSpPr>
            <a:stCxn id="1287" idx="0"/>
          </p:cNvCxnSpPr>
          <p:nvPr/>
        </p:nvCxnSpPr>
        <p:spPr>
          <a:xfrm rot="10800000">
            <a:off x="7086952" y="2915150"/>
            <a:ext cx="0" cy="237300"/>
          </a:xfrm>
          <a:prstGeom prst="straightConnector1">
            <a:avLst/>
          </a:prstGeom>
          <a:noFill/>
          <a:ln cap="flat" cmpd="sng" w="19050">
            <a:solidFill>
              <a:schemeClr val="accent6"/>
            </a:solidFill>
            <a:prstDash val="dot"/>
            <a:round/>
            <a:headEnd len="med" w="med" type="none"/>
            <a:tailEnd len="med" w="med" type="none"/>
          </a:ln>
        </p:spPr>
      </p:cxnSp>
      <p:grpSp>
        <p:nvGrpSpPr>
          <p:cNvPr id="1293" name="Google Shape;1293;p41"/>
          <p:cNvGrpSpPr/>
          <p:nvPr/>
        </p:nvGrpSpPr>
        <p:grpSpPr>
          <a:xfrm rot="446150">
            <a:off x="7272840" y="1201056"/>
            <a:ext cx="722840" cy="1287869"/>
            <a:chOff x="6422175" y="3281725"/>
            <a:chExt cx="682825" cy="1216575"/>
          </a:xfrm>
        </p:grpSpPr>
        <p:sp>
          <p:nvSpPr>
            <p:cNvPr id="1294" name="Google Shape;1294;p41"/>
            <p:cNvSpPr/>
            <p:nvPr/>
          </p:nvSpPr>
          <p:spPr>
            <a:xfrm>
              <a:off x="6922600" y="3627550"/>
              <a:ext cx="74525" cy="870750"/>
            </a:xfrm>
            <a:custGeom>
              <a:rect b="b" l="l" r="r" t="t"/>
              <a:pathLst>
                <a:path extrusionOk="0" h="34830" w="2981">
                  <a:moveTo>
                    <a:pt x="2730" y="1"/>
                  </a:moveTo>
                  <a:cubicBezTo>
                    <a:pt x="2602" y="1"/>
                    <a:pt x="2469" y="90"/>
                    <a:pt x="2447" y="268"/>
                  </a:cubicBezTo>
                  <a:cubicBezTo>
                    <a:pt x="2135" y="4138"/>
                    <a:pt x="1868" y="8052"/>
                    <a:pt x="1601" y="11922"/>
                  </a:cubicBezTo>
                  <a:lnTo>
                    <a:pt x="311" y="30382"/>
                  </a:lnTo>
                  <a:lnTo>
                    <a:pt x="0" y="34563"/>
                  </a:lnTo>
                  <a:cubicBezTo>
                    <a:pt x="0" y="34741"/>
                    <a:pt x="122" y="34830"/>
                    <a:pt x="250" y="34830"/>
                  </a:cubicBezTo>
                  <a:cubicBezTo>
                    <a:pt x="378" y="34830"/>
                    <a:pt x="512" y="34741"/>
                    <a:pt x="534" y="34563"/>
                  </a:cubicBezTo>
                  <a:cubicBezTo>
                    <a:pt x="801" y="30693"/>
                    <a:pt x="1112" y="26779"/>
                    <a:pt x="1379" y="22909"/>
                  </a:cubicBezTo>
                  <a:cubicBezTo>
                    <a:pt x="1824" y="16770"/>
                    <a:pt x="2269" y="10587"/>
                    <a:pt x="2669" y="4449"/>
                  </a:cubicBezTo>
                  <a:lnTo>
                    <a:pt x="2980" y="268"/>
                  </a:lnTo>
                  <a:cubicBezTo>
                    <a:pt x="2980" y="90"/>
                    <a:pt x="2858" y="1"/>
                    <a:pt x="2730"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1"/>
            <p:cNvSpPr/>
            <p:nvPr/>
          </p:nvSpPr>
          <p:spPr>
            <a:xfrm>
              <a:off x="6470750" y="3281725"/>
              <a:ext cx="599025" cy="432600"/>
            </a:xfrm>
            <a:custGeom>
              <a:rect b="b" l="l" r="r" t="t"/>
              <a:pathLst>
                <a:path extrusionOk="0" h="17304" w="23961">
                  <a:moveTo>
                    <a:pt x="11980" y="0"/>
                  </a:moveTo>
                  <a:cubicBezTo>
                    <a:pt x="11980" y="0"/>
                    <a:pt x="11802" y="712"/>
                    <a:pt x="11580" y="1557"/>
                  </a:cubicBezTo>
                  <a:lnTo>
                    <a:pt x="9667" y="9341"/>
                  </a:lnTo>
                  <a:cubicBezTo>
                    <a:pt x="9573" y="9810"/>
                    <a:pt x="9406" y="10044"/>
                    <a:pt x="9223" y="10044"/>
                  </a:cubicBezTo>
                  <a:cubicBezTo>
                    <a:pt x="9058" y="10044"/>
                    <a:pt x="8880" y="9854"/>
                    <a:pt x="8733" y="9475"/>
                  </a:cubicBezTo>
                  <a:lnTo>
                    <a:pt x="6020" y="2447"/>
                  </a:lnTo>
                  <a:cubicBezTo>
                    <a:pt x="5874" y="2072"/>
                    <a:pt x="5728" y="1882"/>
                    <a:pt x="5610" y="1882"/>
                  </a:cubicBezTo>
                  <a:cubicBezTo>
                    <a:pt x="5475" y="1882"/>
                    <a:pt x="5376" y="2128"/>
                    <a:pt x="5352" y="2625"/>
                  </a:cubicBezTo>
                  <a:lnTo>
                    <a:pt x="4596" y="11699"/>
                  </a:lnTo>
                  <a:cubicBezTo>
                    <a:pt x="4544" y="12217"/>
                    <a:pt x="4372" y="12494"/>
                    <a:pt x="4149" y="12494"/>
                  </a:cubicBezTo>
                  <a:cubicBezTo>
                    <a:pt x="3989" y="12494"/>
                    <a:pt x="3803" y="12352"/>
                    <a:pt x="3618" y="12055"/>
                  </a:cubicBezTo>
                  <a:lnTo>
                    <a:pt x="593" y="7340"/>
                  </a:lnTo>
                  <a:cubicBezTo>
                    <a:pt x="405" y="7058"/>
                    <a:pt x="257" y="6919"/>
                    <a:pt x="162" y="6919"/>
                  </a:cubicBezTo>
                  <a:cubicBezTo>
                    <a:pt x="32" y="6919"/>
                    <a:pt x="1" y="7181"/>
                    <a:pt x="104" y="7695"/>
                  </a:cubicBezTo>
                  <a:lnTo>
                    <a:pt x="1571" y="15702"/>
                  </a:lnTo>
                  <a:cubicBezTo>
                    <a:pt x="1749" y="16592"/>
                    <a:pt x="2461" y="17303"/>
                    <a:pt x="3173" y="17303"/>
                  </a:cubicBezTo>
                  <a:lnTo>
                    <a:pt x="20787" y="17303"/>
                  </a:lnTo>
                  <a:cubicBezTo>
                    <a:pt x="21499" y="17303"/>
                    <a:pt x="22211" y="16592"/>
                    <a:pt x="22344" y="15702"/>
                  </a:cubicBezTo>
                  <a:lnTo>
                    <a:pt x="23857" y="7695"/>
                  </a:lnTo>
                  <a:cubicBezTo>
                    <a:pt x="23960" y="7177"/>
                    <a:pt x="23928" y="6900"/>
                    <a:pt x="23786" y="6900"/>
                  </a:cubicBezTo>
                  <a:cubicBezTo>
                    <a:pt x="23685" y="6900"/>
                    <a:pt x="23527" y="7043"/>
                    <a:pt x="23323" y="7340"/>
                  </a:cubicBezTo>
                  <a:lnTo>
                    <a:pt x="20298" y="12055"/>
                  </a:lnTo>
                  <a:cubicBezTo>
                    <a:pt x="20115" y="12348"/>
                    <a:pt x="19939" y="12491"/>
                    <a:pt x="19789" y="12491"/>
                  </a:cubicBezTo>
                  <a:cubicBezTo>
                    <a:pt x="19576" y="12491"/>
                    <a:pt x="19416" y="12203"/>
                    <a:pt x="19364" y="11654"/>
                  </a:cubicBezTo>
                  <a:lnTo>
                    <a:pt x="18608" y="2625"/>
                  </a:lnTo>
                  <a:cubicBezTo>
                    <a:pt x="18560" y="2145"/>
                    <a:pt x="18447" y="1898"/>
                    <a:pt x="18305" y="1898"/>
                  </a:cubicBezTo>
                  <a:cubicBezTo>
                    <a:pt x="18183" y="1898"/>
                    <a:pt x="18040" y="2078"/>
                    <a:pt x="17896" y="2447"/>
                  </a:cubicBezTo>
                  <a:lnTo>
                    <a:pt x="15227" y="9475"/>
                  </a:lnTo>
                  <a:cubicBezTo>
                    <a:pt x="15080" y="9854"/>
                    <a:pt x="14902" y="10044"/>
                    <a:pt x="14733" y="10044"/>
                  </a:cubicBezTo>
                  <a:cubicBezTo>
                    <a:pt x="14544" y="10044"/>
                    <a:pt x="14366" y="9810"/>
                    <a:pt x="14249" y="9341"/>
                  </a:cubicBezTo>
                  <a:lnTo>
                    <a:pt x="12380" y="1557"/>
                  </a:lnTo>
                  <a:lnTo>
                    <a:pt x="1198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1"/>
            <p:cNvSpPr/>
            <p:nvPr/>
          </p:nvSpPr>
          <p:spPr>
            <a:xfrm>
              <a:off x="6495575" y="3693175"/>
              <a:ext cx="549375" cy="65625"/>
            </a:xfrm>
            <a:custGeom>
              <a:rect b="b" l="l" r="r" t="t"/>
              <a:pathLst>
                <a:path extrusionOk="0" h="2625" w="21975">
                  <a:moveTo>
                    <a:pt x="979" y="0"/>
                  </a:moveTo>
                  <a:cubicBezTo>
                    <a:pt x="445" y="0"/>
                    <a:pt x="0" y="445"/>
                    <a:pt x="0" y="979"/>
                  </a:cubicBezTo>
                  <a:lnTo>
                    <a:pt x="0" y="1646"/>
                  </a:lnTo>
                  <a:cubicBezTo>
                    <a:pt x="0" y="2180"/>
                    <a:pt x="445" y="2625"/>
                    <a:pt x="979" y="2625"/>
                  </a:cubicBezTo>
                  <a:lnTo>
                    <a:pt x="20995" y="2625"/>
                  </a:lnTo>
                  <a:cubicBezTo>
                    <a:pt x="21529" y="2625"/>
                    <a:pt x="21974" y="2180"/>
                    <a:pt x="21974" y="1646"/>
                  </a:cubicBezTo>
                  <a:lnTo>
                    <a:pt x="21974" y="979"/>
                  </a:lnTo>
                  <a:cubicBezTo>
                    <a:pt x="21974" y="445"/>
                    <a:pt x="21529" y="0"/>
                    <a:pt x="2099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1"/>
            <p:cNvSpPr/>
            <p:nvPr/>
          </p:nvSpPr>
          <p:spPr>
            <a:xfrm>
              <a:off x="6513350" y="3708750"/>
              <a:ext cx="36725" cy="34475"/>
            </a:xfrm>
            <a:custGeom>
              <a:rect b="b" l="l" r="r" t="t"/>
              <a:pathLst>
                <a:path extrusionOk="0" h="1379" w="1469">
                  <a:moveTo>
                    <a:pt x="713" y="0"/>
                  </a:moveTo>
                  <a:lnTo>
                    <a:pt x="490" y="445"/>
                  </a:lnTo>
                  <a:lnTo>
                    <a:pt x="1" y="534"/>
                  </a:lnTo>
                  <a:lnTo>
                    <a:pt x="357" y="890"/>
                  </a:lnTo>
                  <a:lnTo>
                    <a:pt x="268" y="1379"/>
                  </a:lnTo>
                  <a:lnTo>
                    <a:pt x="713" y="1157"/>
                  </a:lnTo>
                  <a:lnTo>
                    <a:pt x="1202" y="1379"/>
                  </a:lnTo>
                  <a:lnTo>
                    <a:pt x="1113" y="890"/>
                  </a:lnTo>
                  <a:lnTo>
                    <a:pt x="1469" y="534"/>
                  </a:lnTo>
                  <a:lnTo>
                    <a:pt x="979" y="445"/>
                  </a:lnTo>
                  <a:lnTo>
                    <a:pt x="71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1"/>
            <p:cNvSpPr/>
            <p:nvPr/>
          </p:nvSpPr>
          <p:spPr>
            <a:xfrm>
              <a:off x="6592325" y="3708750"/>
              <a:ext cx="37825" cy="34475"/>
            </a:xfrm>
            <a:custGeom>
              <a:rect b="b" l="l" r="r" t="t"/>
              <a:pathLst>
                <a:path extrusionOk="0" h="1379" w="1513">
                  <a:moveTo>
                    <a:pt x="756" y="0"/>
                  </a:moveTo>
                  <a:lnTo>
                    <a:pt x="534" y="445"/>
                  </a:lnTo>
                  <a:lnTo>
                    <a:pt x="0" y="534"/>
                  </a:lnTo>
                  <a:lnTo>
                    <a:pt x="400" y="890"/>
                  </a:lnTo>
                  <a:lnTo>
                    <a:pt x="311" y="1379"/>
                  </a:lnTo>
                  <a:lnTo>
                    <a:pt x="756" y="1157"/>
                  </a:lnTo>
                  <a:lnTo>
                    <a:pt x="1201" y="1379"/>
                  </a:lnTo>
                  <a:lnTo>
                    <a:pt x="1112" y="890"/>
                  </a:lnTo>
                  <a:lnTo>
                    <a:pt x="1512" y="534"/>
                  </a:lnTo>
                  <a:lnTo>
                    <a:pt x="979" y="445"/>
                  </a:lnTo>
                  <a:lnTo>
                    <a:pt x="756"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1"/>
            <p:cNvSpPr/>
            <p:nvPr/>
          </p:nvSpPr>
          <p:spPr>
            <a:xfrm>
              <a:off x="6672375" y="3708750"/>
              <a:ext cx="36725" cy="34475"/>
            </a:xfrm>
            <a:custGeom>
              <a:rect b="b" l="l" r="r" t="t"/>
              <a:pathLst>
                <a:path extrusionOk="0" h="1379" w="1469">
                  <a:moveTo>
                    <a:pt x="712" y="0"/>
                  </a:moveTo>
                  <a:lnTo>
                    <a:pt x="490" y="445"/>
                  </a:lnTo>
                  <a:lnTo>
                    <a:pt x="1" y="534"/>
                  </a:lnTo>
                  <a:lnTo>
                    <a:pt x="357" y="890"/>
                  </a:lnTo>
                  <a:lnTo>
                    <a:pt x="268" y="1379"/>
                  </a:lnTo>
                  <a:lnTo>
                    <a:pt x="712" y="1157"/>
                  </a:lnTo>
                  <a:lnTo>
                    <a:pt x="1202" y="1379"/>
                  </a:lnTo>
                  <a:lnTo>
                    <a:pt x="1113" y="890"/>
                  </a:lnTo>
                  <a:lnTo>
                    <a:pt x="1469" y="534"/>
                  </a:lnTo>
                  <a:lnTo>
                    <a:pt x="979" y="445"/>
                  </a:lnTo>
                  <a:lnTo>
                    <a:pt x="71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1"/>
            <p:cNvSpPr/>
            <p:nvPr/>
          </p:nvSpPr>
          <p:spPr>
            <a:xfrm>
              <a:off x="6751325" y="3708750"/>
              <a:ext cx="36725" cy="34475"/>
            </a:xfrm>
            <a:custGeom>
              <a:rect b="b" l="l" r="r" t="t"/>
              <a:pathLst>
                <a:path extrusionOk="0" h="1379" w="1469">
                  <a:moveTo>
                    <a:pt x="757" y="0"/>
                  </a:moveTo>
                  <a:lnTo>
                    <a:pt x="535" y="445"/>
                  </a:lnTo>
                  <a:lnTo>
                    <a:pt x="1" y="534"/>
                  </a:lnTo>
                  <a:lnTo>
                    <a:pt x="401" y="890"/>
                  </a:lnTo>
                  <a:lnTo>
                    <a:pt x="312" y="1379"/>
                  </a:lnTo>
                  <a:lnTo>
                    <a:pt x="757" y="1157"/>
                  </a:lnTo>
                  <a:lnTo>
                    <a:pt x="1202" y="1379"/>
                  </a:lnTo>
                  <a:lnTo>
                    <a:pt x="1113" y="890"/>
                  </a:lnTo>
                  <a:lnTo>
                    <a:pt x="1469" y="534"/>
                  </a:lnTo>
                  <a:lnTo>
                    <a:pt x="980" y="445"/>
                  </a:lnTo>
                  <a:lnTo>
                    <a:pt x="75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1"/>
            <p:cNvSpPr/>
            <p:nvPr/>
          </p:nvSpPr>
          <p:spPr>
            <a:xfrm>
              <a:off x="6831400" y="3708750"/>
              <a:ext cx="36725" cy="34475"/>
            </a:xfrm>
            <a:custGeom>
              <a:rect b="b" l="l" r="r" t="t"/>
              <a:pathLst>
                <a:path extrusionOk="0" h="1379" w="1469">
                  <a:moveTo>
                    <a:pt x="712" y="0"/>
                  </a:moveTo>
                  <a:lnTo>
                    <a:pt x="490" y="445"/>
                  </a:lnTo>
                  <a:lnTo>
                    <a:pt x="1" y="534"/>
                  </a:lnTo>
                  <a:lnTo>
                    <a:pt x="356" y="890"/>
                  </a:lnTo>
                  <a:lnTo>
                    <a:pt x="267" y="1379"/>
                  </a:lnTo>
                  <a:lnTo>
                    <a:pt x="712" y="1157"/>
                  </a:lnTo>
                  <a:lnTo>
                    <a:pt x="1202" y="1379"/>
                  </a:lnTo>
                  <a:lnTo>
                    <a:pt x="1113" y="890"/>
                  </a:lnTo>
                  <a:lnTo>
                    <a:pt x="1469" y="534"/>
                  </a:lnTo>
                  <a:lnTo>
                    <a:pt x="935" y="445"/>
                  </a:lnTo>
                  <a:lnTo>
                    <a:pt x="71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1"/>
            <p:cNvSpPr/>
            <p:nvPr/>
          </p:nvSpPr>
          <p:spPr>
            <a:xfrm>
              <a:off x="6910350" y="3708750"/>
              <a:ext cx="36725" cy="34475"/>
            </a:xfrm>
            <a:custGeom>
              <a:rect b="b" l="l" r="r" t="t"/>
              <a:pathLst>
                <a:path extrusionOk="0" h="1379" w="1469">
                  <a:moveTo>
                    <a:pt x="757" y="0"/>
                  </a:moveTo>
                  <a:lnTo>
                    <a:pt x="535" y="445"/>
                  </a:lnTo>
                  <a:lnTo>
                    <a:pt x="1" y="534"/>
                  </a:lnTo>
                  <a:lnTo>
                    <a:pt x="401" y="890"/>
                  </a:lnTo>
                  <a:lnTo>
                    <a:pt x="312" y="1379"/>
                  </a:lnTo>
                  <a:lnTo>
                    <a:pt x="757" y="1157"/>
                  </a:lnTo>
                  <a:lnTo>
                    <a:pt x="1202" y="1379"/>
                  </a:lnTo>
                  <a:lnTo>
                    <a:pt x="1113" y="890"/>
                  </a:lnTo>
                  <a:lnTo>
                    <a:pt x="1469" y="534"/>
                  </a:lnTo>
                  <a:lnTo>
                    <a:pt x="979" y="445"/>
                  </a:lnTo>
                  <a:lnTo>
                    <a:pt x="75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1"/>
            <p:cNvSpPr/>
            <p:nvPr/>
          </p:nvSpPr>
          <p:spPr>
            <a:xfrm>
              <a:off x="6990425" y="3708750"/>
              <a:ext cx="36725" cy="34475"/>
            </a:xfrm>
            <a:custGeom>
              <a:rect b="b" l="l" r="r" t="t"/>
              <a:pathLst>
                <a:path extrusionOk="0" h="1379" w="1469">
                  <a:moveTo>
                    <a:pt x="712" y="0"/>
                  </a:moveTo>
                  <a:lnTo>
                    <a:pt x="490" y="445"/>
                  </a:lnTo>
                  <a:lnTo>
                    <a:pt x="0" y="534"/>
                  </a:lnTo>
                  <a:lnTo>
                    <a:pt x="356" y="890"/>
                  </a:lnTo>
                  <a:lnTo>
                    <a:pt x="267" y="1379"/>
                  </a:lnTo>
                  <a:lnTo>
                    <a:pt x="267" y="1379"/>
                  </a:lnTo>
                  <a:lnTo>
                    <a:pt x="712" y="1157"/>
                  </a:lnTo>
                  <a:lnTo>
                    <a:pt x="1201" y="1379"/>
                  </a:lnTo>
                  <a:lnTo>
                    <a:pt x="1113" y="890"/>
                  </a:lnTo>
                  <a:lnTo>
                    <a:pt x="1468" y="534"/>
                  </a:lnTo>
                  <a:lnTo>
                    <a:pt x="935" y="445"/>
                  </a:lnTo>
                  <a:lnTo>
                    <a:pt x="71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1"/>
            <p:cNvSpPr/>
            <p:nvPr/>
          </p:nvSpPr>
          <p:spPr>
            <a:xfrm>
              <a:off x="6422175" y="3414050"/>
              <a:ext cx="86750" cy="75400"/>
            </a:xfrm>
            <a:custGeom>
              <a:rect b="b" l="l" r="r" t="t"/>
              <a:pathLst>
                <a:path extrusionOk="0" h="3016" w="3470">
                  <a:moveTo>
                    <a:pt x="2002" y="0"/>
                  </a:moveTo>
                  <a:cubicBezTo>
                    <a:pt x="668" y="0"/>
                    <a:pt x="0" y="1602"/>
                    <a:pt x="934" y="2580"/>
                  </a:cubicBezTo>
                  <a:cubicBezTo>
                    <a:pt x="1235" y="2881"/>
                    <a:pt x="1605" y="3016"/>
                    <a:pt x="1968" y="3016"/>
                  </a:cubicBezTo>
                  <a:cubicBezTo>
                    <a:pt x="2734" y="3016"/>
                    <a:pt x="3470" y="2418"/>
                    <a:pt x="3470" y="1513"/>
                  </a:cubicBezTo>
                  <a:cubicBezTo>
                    <a:pt x="3470" y="668"/>
                    <a:pt x="2803" y="0"/>
                    <a:pt x="200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1"/>
            <p:cNvSpPr/>
            <p:nvPr/>
          </p:nvSpPr>
          <p:spPr>
            <a:xfrm>
              <a:off x="6558950" y="3318425"/>
              <a:ext cx="87875" cy="74275"/>
            </a:xfrm>
            <a:custGeom>
              <a:rect b="b" l="l" r="r" t="t"/>
              <a:pathLst>
                <a:path extrusionOk="0" h="2971" w="3515">
                  <a:moveTo>
                    <a:pt x="2002" y="0"/>
                  </a:moveTo>
                  <a:cubicBezTo>
                    <a:pt x="668" y="0"/>
                    <a:pt x="1" y="1601"/>
                    <a:pt x="935" y="2536"/>
                  </a:cubicBezTo>
                  <a:cubicBezTo>
                    <a:pt x="1235" y="2836"/>
                    <a:pt x="1610" y="2971"/>
                    <a:pt x="1979" y="2971"/>
                  </a:cubicBezTo>
                  <a:cubicBezTo>
                    <a:pt x="2758" y="2971"/>
                    <a:pt x="3515" y="2373"/>
                    <a:pt x="3515" y="1468"/>
                  </a:cubicBezTo>
                  <a:cubicBezTo>
                    <a:pt x="3515" y="667"/>
                    <a:pt x="2803" y="0"/>
                    <a:pt x="200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1"/>
            <p:cNvSpPr/>
            <p:nvPr/>
          </p:nvSpPr>
          <p:spPr>
            <a:xfrm>
              <a:off x="6720200" y="3286175"/>
              <a:ext cx="87875" cy="75050"/>
            </a:xfrm>
            <a:custGeom>
              <a:rect b="b" l="l" r="r" t="t"/>
              <a:pathLst>
                <a:path extrusionOk="0" h="3002" w="3515">
                  <a:moveTo>
                    <a:pt x="2002" y="0"/>
                  </a:moveTo>
                  <a:cubicBezTo>
                    <a:pt x="668" y="0"/>
                    <a:pt x="0" y="1601"/>
                    <a:pt x="935" y="2536"/>
                  </a:cubicBezTo>
                  <a:cubicBezTo>
                    <a:pt x="1242" y="2858"/>
                    <a:pt x="1623" y="3002"/>
                    <a:pt x="1996" y="3002"/>
                  </a:cubicBezTo>
                  <a:cubicBezTo>
                    <a:pt x="2755" y="3002"/>
                    <a:pt x="3485" y="2407"/>
                    <a:pt x="3514" y="1512"/>
                  </a:cubicBezTo>
                  <a:cubicBezTo>
                    <a:pt x="3514" y="667"/>
                    <a:pt x="2803" y="0"/>
                    <a:pt x="200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1"/>
            <p:cNvSpPr/>
            <p:nvPr/>
          </p:nvSpPr>
          <p:spPr>
            <a:xfrm>
              <a:off x="6879225" y="3318425"/>
              <a:ext cx="87875" cy="74275"/>
            </a:xfrm>
            <a:custGeom>
              <a:rect b="b" l="l" r="r" t="t"/>
              <a:pathLst>
                <a:path extrusionOk="0" h="2971" w="3515">
                  <a:moveTo>
                    <a:pt x="2002" y="0"/>
                  </a:moveTo>
                  <a:cubicBezTo>
                    <a:pt x="668" y="0"/>
                    <a:pt x="0" y="1601"/>
                    <a:pt x="934" y="2536"/>
                  </a:cubicBezTo>
                  <a:cubicBezTo>
                    <a:pt x="1249" y="2836"/>
                    <a:pt x="1629" y="2971"/>
                    <a:pt x="1999" y="2971"/>
                  </a:cubicBezTo>
                  <a:cubicBezTo>
                    <a:pt x="2778" y="2971"/>
                    <a:pt x="3514" y="2373"/>
                    <a:pt x="3514" y="1468"/>
                  </a:cubicBezTo>
                  <a:cubicBezTo>
                    <a:pt x="3514" y="667"/>
                    <a:pt x="2847" y="0"/>
                    <a:pt x="200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1"/>
            <p:cNvSpPr/>
            <p:nvPr/>
          </p:nvSpPr>
          <p:spPr>
            <a:xfrm>
              <a:off x="7017125" y="3414050"/>
              <a:ext cx="87875" cy="75400"/>
            </a:xfrm>
            <a:custGeom>
              <a:rect b="b" l="l" r="r" t="t"/>
              <a:pathLst>
                <a:path extrusionOk="0" h="3016" w="3515">
                  <a:moveTo>
                    <a:pt x="2002" y="0"/>
                  </a:moveTo>
                  <a:cubicBezTo>
                    <a:pt x="667" y="0"/>
                    <a:pt x="0" y="1602"/>
                    <a:pt x="934" y="2580"/>
                  </a:cubicBezTo>
                  <a:cubicBezTo>
                    <a:pt x="1249" y="2881"/>
                    <a:pt x="1629" y="3016"/>
                    <a:pt x="1999" y="3016"/>
                  </a:cubicBezTo>
                  <a:cubicBezTo>
                    <a:pt x="2778" y="3016"/>
                    <a:pt x="3514" y="2418"/>
                    <a:pt x="3514" y="1513"/>
                  </a:cubicBezTo>
                  <a:cubicBezTo>
                    <a:pt x="3514" y="668"/>
                    <a:pt x="2847" y="0"/>
                    <a:pt x="200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41"/>
          <p:cNvGrpSpPr/>
          <p:nvPr/>
        </p:nvGrpSpPr>
        <p:grpSpPr>
          <a:xfrm>
            <a:off x="987704" y="3431571"/>
            <a:ext cx="870399" cy="827201"/>
            <a:chOff x="5752725" y="4030600"/>
            <a:chExt cx="673475" cy="640050"/>
          </a:xfrm>
        </p:grpSpPr>
        <p:sp>
          <p:nvSpPr>
            <p:cNvPr id="1310" name="Google Shape;1310;p41"/>
            <p:cNvSpPr/>
            <p:nvPr/>
          </p:nvSpPr>
          <p:spPr>
            <a:xfrm>
              <a:off x="6340325" y="4131650"/>
              <a:ext cx="85875" cy="539000"/>
            </a:xfrm>
            <a:custGeom>
              <a:rect b="b" l="l" r="r" t="t"/>
              <a:pathLst>
                <a:path extrusionOk="0" h="21560" w="3435">
                  <a:moveTo>
                    <a:pt x="334" y="0"/>
                  </a:moveTo>
                  <a:cubicBezTo>
                    <a:pt x="176" y="0"/>
                    <a:pt x="1" y="133"/>
                    <a:pt x="27" y="343"/>
                  </a:cubicBezTo>
                  <a:cubicBezTo>
                    <a:pt x="383" y="2700"/>
                    <a:pt x="694" y="5058"/>
                    <a:pt x="1006" y="7415"/>
                  </a:cubicBezTo>
                  <a:cubicBezTo>
                    <a:pt x="1495" y="11196"/>
                    <a:pt x="2029" y="14977"/>
                    <a:pt x="2563" y="18758"/>
                  </a:cubicBezTo>
                  <a:lnTo>
                    <a:pt x="2919" y="21383"/>
                  </a:lnTo>
                  <a:cubicBezTo>
                    <a:pt x="2936" y="21506"/>
                    <a:pt x="3024" y="21560"/>
                    <a:pt x="3121" y="21560"/>
                  </a:cubicBezTo>
                  <a:cubicBezTo>
                    <a:pt x="3268" y="21560"/>
                    <a:pt x="3435" y="21437"/>
                    <a:pt x="3408" y="21249"/>
                  </a:cubicBezTo>
                  <a:cubicBezTo>
                    <a:pt x="3096" y="18847"/>
                    <a:pt x="2785" y="16490"/>
                    <a:pt x="2429" y="14132"/>
                  </a:cubicBezTo>
                  <a:cubicBezTo>
                    <a:pt x="1940" y="10351"/>
                    <a:pt x="1406" y="6570"/>
                    <a:pt x="917" y="2834"/>
                  </a:cubicBezTo>
                  <a:lnTo>
                    <a:pt x="561" y="209"/>
                  </a:lnTo>
                  <a:cubicBezTo>
                    <a:pt x="543" y="64"/>
                    <a:pt x="443" y="0"/>
                    <a:pt x="334"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1"/>
            <p:cNvSpPr/>
            <p:nvPr/>
          </p:nvSpPr>
          <p:spPr>
            <a:xfrm>
              <a:off x="6000125" y="4133175"/>
              <a:ext cx="150725" cy="49000"/>
            </a:xfrm>
            <a:custGeom>
              <a:rect b="b" l="l" r="r" t="t"/>
              <a:pathLst>
                <a:path extrusionOk="0" h="1960" w="6029">
                  <a:moveTo>
                    <a:pt x="3575" y="0"/>
                  </a:moveTo>
                  <a:cubicBezTo>
                    <a:pt x="3022" y="0"/>
                    <a:pt x="2470" y="79"/>
                    <a:pt x="1937" y="237"/>
                  </a:cubicBezTo>
                  <a:cubicBezTo>
                    <a:pt x="1403" y="371"/>
                    <a:pt x="913" y="638"/>
                    <a:pt x="469" y="949"/>
                  </a:cubicBezTo>
                  <a:cubicBezTo>
                    <a:pt x="1" y="1309"/>
                    <a:pt x="348" y="1960"/>
                    <a:pt x="804" y="1960"/>
                  </a:cubicBezTo>
                  <a:cubicBezTo>
                    <a:pt x="912" y="1960"/>
                    <a:pt x="1025" y="1924"/>
                    <a:pt x="1136" y="1839"/>
                  </a:cubicBezTo>
                  <a:lnTo>
                    <a:pt x="1091" y="1839"/>
                  </a:lnTo>
                  <a:cubicBezTo>
                    <a:pt x="1206" y="1762"/>
                    <a:pt x="1288" y="1719"/>
                    <a:pt x="1365" y="1651"/>
                  </a:cubicBezTo>
                  <a:lnTo>
                    <a:pt x="1365" y="1651"/>
                  </a:lnTo>
                  <a:cubicBezTo>
                    <a:pt x="1394" y="1639"/>
                    <a:pt x="1466" y="1598"/>
                    <a:pt x="1492" y="1572"/>
                  </a:cubicBezTo>
                  <a:lnTo>
                    <a:pt x="1714" y="1483"/>
                  </a:lnTo>
                  <a:cubicBezTo>
                    <a:pt x="1848" y="1438"/>
                    <a:pt x="2025" y="1349"/>
                    <a:pt x="2248" y="1305"/>
                  </a:cubicBezTo>
                  <a:lnTo>
                    <a:pt x="2381" y="1260"/>
                  </a:lnTo>
                  <a:lnTo>
                    <a:pt x="2426" y="1260"/>
                  </a:lnTo>
                  <a:cubicBezTo>
                    <a:pt x="2559" y="1216"/>
                    <a:pt x="2648" y="1216"/>
                    <a:pt x="2782" y="1171"/>
                  </a:cubicBezTo>
                  <a:cubicBezTo>
                    <a:pt x="3004" y="1127"/>
                    <a:pt x="3271" y="1127"/>
                    <a:pt x="3493" y="1127"/>
                  </a:cubicBezTo>
                  <a:cubicBezTo>
                    <a:pt x="4072" y="1127"/>
                    <a:pt x="4650" y="1216"/>
                    <a:pt x="5184" y="1394"/>
                  </a:cubicBezTo>
                  <a:cubicBezTo>
                    <a:pt x="5255" y="1430"/>
                    <a:pt x="5330" y="1446"/>
                    <a:pt x="5404" y="1446"/>
                  </a:cubicBezTo>
                  <a:cubicBezTo>
                    <a:pt x="5605" y="1446"/>
                    <a:pt x="5798" y="1322"/>
                    <a:pt x="5895" y="1127"/>
                  </a:cubicBezTo>
                  <a:cubicBezTo>
                    <a:pt x="6029" y="816"/>
                    <a:pt x="5895" y="504"/>
                    <a:pt x="5629" y="371"/>
                  </a:cubicBezTo>
                  <a:cubicBezTo>
                    <a:pt x="4961" y="124"/>
                    <a:pt x="4267" y="0"/>
                    <a:pt x="3575"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1"/>
            <p:cNvSpPr/>
            <p:nvPr/>
          </p:nvSpPr>
          <p:spPr>
            <a:xfrm>
              <a:off x="6079675" y="4030600"/>
              <a:ext cx="287200" cy="241775"/>
            </a:xfrm>
            <a:custGeom>
              <a:rect b="b" l="l" r="r" t="t"/>
              <a:pathLst>
                <a:path extrusionOk="0" h="9671" w="11488">
                  <a:moveTo>
                    <a:pt x="6349" y="1317"/>
                  </a:moveTo>
                  <a:cubicBezTo>
                    <a:pt x="8020" y="1317"/>
                    <a:pt x="9652" y="2481"/>
                    <a:pt x="9875" y="4429"/>
                  </a:cubicBezTo>
                  <a:cubicBezTo>
                    <a:pt x="10053" y="6387"/>
                    <a:pt x="8674" y="8121"/>
                    <a:pt x="6761" y="8344"/>
                  </a:cubicBezTo>
                  <a:cubicBezTo>
                    <a:pt x="6634" y="8356"/>
                    <a:pt x="6509" y="8363"/>
                    <a:pt x="6385" y="8363"/>
                  </a:cubicBezTo>
                  <a:cubicBezTo>
                    <a:pt x="3491" y="8363"/>
                    <a:pt x="1726" y="4954"/>
                    <a:pt x="3603" y="2650"/>
                  </a:cubicBezTo>
                  <a:cubicBezTo>
                    <a:pt x="4336" y="1734"/>
                    <a:pt x="5349" y="1317"/>
                    <a:pt x="6349" y="1317"/>
                  </a:cubicBezTo>
                  <a:close/>
                  <a:moveTo>
                    <a:pt x="6324" y="1"/>
                  </a:moveTo>
                  <a:cubicBezTo>
                    <a:pt x="6160" y="1"/>
                    <a:pt x="5994" y="9"/>
                    <a:pt x="5827" y="26"/>
                  </a:cubicBezTo>
                  <a:cubicBezTo>
                    <a:pt x="1557" y="515"/>
                    <a:pt x="0" y="5897"/>
                    <a:pt x="3336" y="8611"/>
                  </a:cubicBezTo>
                  <a:cubicBezTo>
                    <a:pt x="4253" y="9344"/>
                    <a:pt x="5290" y="9671"/>
                    <a:pt x="6304" y="9671"/>
                  </a:cubicBezTo>
                  <a:cubicBezTo>
                    <a:pt x="8979" y="9671"/>
                    <a:pt x="11488" y="7393"/>
                    <a:pt x="11165" y="4296"/>
                  </a:cubicBezTo>
                  <a:cubicBezTo>
                    <a:pt x="10873" y="1836"/>
                    <a:pt x="8783" y="1"/>
                    <a:pt x="6324"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1"/>
            <p:cNvSpPr/>
            <p:nvPr/>
          </p:nvSpPr>
          <p:spPr>
            <a:xfrm>
              <a:off x="5752725" y="4066200"/>
              <a:ext cx="288025" cy="241775"/>
            </a:xfrm>
            <a:custGeom>
              <a:rect b="b" l="l" r="r" t="t"/>
              <a:pathLst>
                <a:path extrusionOk="0" h="9671" w="11521">
                  <a:moveTo>
                    <a:pt x="6380" y="1316"/>
                  </a:moveTo>
                  <a:cubicBezTo>
                    <a:pt x="8037" y="1316"/>
                    <a:pt x="9653" y="2481"/>
                    <a:pt x="9875" y="4429"/>
                  </a:cubicBezTo>
                  <a:cubicBezTo>
                    <a:pt x="10098" y="6386"/>
                    <a:pt x="8719" y="8121"/>
                    <a:pt x="6762" y="8343"/>
                  </a:cubicBezTo>
                  <a:cubicBezTo>
                    <a:pt x="6633" y="8356"/>
                    <a:pt x="6506" y="8362"/>
                    <a:pt x="6382" y="8362"/>
                  </a:cubicBezTo>
                  <a:cubicBezTo>
                    <a:pt x="3493" y="8362"/>
                    <a:pt x="1772" y="4995"/>
                    <a:pt x="3648" y="2649"/>
                  </a:cubicBezTo>
                  <a:cubicBezTo>
                    <a:pt x="4381" y="1733"/>
                    <a:pt x="5388" y="1316"/>
                    <a:pt x="6380" y="1316"/>
                  </a:cubicBezTo>
                  <a:close/>
                  <a:moveTo>
                    <a:pt x="6361" y="0"/>
                  </a:moveTo>
                  <a:cubicBezTo>
                    <a:pt x="6199" y="0"/>
                    <a:pt x="6036" y="8"/>
                    <a:pt x="5872" y="25"/>
                  </a:cubicBezTo>
                  <a:cubicBezTo>
                    <a:pt x="1602" y="514"/>
                    <a:pt x="0" y="5897"/>
                    <a:pt x="3337" y="8610"/>
                  </a:cubicBezTo>
                  <a:cubicBezTo>
                    <a:pt x="4265" y="9343"/>
                    <a:pt x="5312" y="9670"/>
                    <a:pt x="6331" y="9670"/>
                  </a:cubicBezTo>
                  <a:cubicBezTo>
                    <a:pt x="9021" y="9670"/>
                    <a:pt x="11520" y="7392"/>
                    <a:pt x="11165" y="4295"/>
                  </a:cubicBezTo>
                  <a:cubicBezTo>
                    <a:pt x="10915" y="1835"/>
                    <a:pt x="8789" y="0"/>
                    <a:pt x="636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1"/>
            <p:cNvSpPr/>
            <p:nvPr/>
          </p:nvSpPr>
          <p:spPr>
            <a:xfrm>
              <a:off x="5945100" y="4153975"/>
              <a:ext cx="253825" cy="213350"/>
            </a:xfrm>
            <a:custGeom>
              <a:rect b="b" l="l" r="r" t="t"/>
              <a:pathLst>
                <a:path extrusionOk="0" h="8534" w="10153">
                  <a:moveTo>
                    <a:pt x="5642" y="0"/>
                  </a:moveTo>
                  <a:cubicBezTo>
                    <a:pt x="5483" y="0"/>
                    <a:pt x="5322" y="9"/>
                    <a:pt x="5161" y="28"/>
                  </a:cubicBezTo>
                  <a:cubicBezTo>
                    <a:pt x="1380" y="428"/>
                    <a:pt x="1" y="5188"/>
                    <a:pt x="2937" y="7590"/>
                  </a:cubicBezTo>
                  <a:cubicBezTo>
                    <a:pt x="3761" y="8242"/>
                    <a:pt x="4692" y="8534"/>
                    <a:pt x="5596" y="8534"/>
                  </a:cubicBezTo>
                  <a:cubicBezTo>
                    <a:pt x="7962" y="8534"/>
                    <a:pt x="10153" y="6544"/>
                    <a:pt x="9831" y="3809"/>
                  </a:cubicBezTo>
                  <a:cubicBezTo>
                    <a:pt x="9624" y="1616"/>
                    <a:pt x="7762" y="0"/>
                    <a:pt x="564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 name="Google Shape;1315;p41"/>
          <p:cNvSpPr/>
          <p:nvPr/>
        </p:nvSpPr>
        <p:spPr>
          <a:xfrm>
            <a:off x="8144331" y="333165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1"/>
          <p:cNvSpPr/>
          <p:nvPr/>
        </p:nvSpPr>
        <p:spPr>
          <a:xfrm>
            <a:off x="6898163" y="2098670"/>
            <a:ext cx="188786" cy="160927"/>
          </a:xfrm>
          <a:custGeom>
            <a:rect b="b" l="l" r="r" t="t"/>
            <a:pathLst>
              <a:path extrusionOk="0" h="4627" w="5428">
                <a:moveTo>
                  <a:pt x="5383" y="0"/>
                </a:moveTo>
                <a:cubicBezTo>
                  <a:pt x="1" y="445"/>
                  <a:pt x="2136" y="4626"/>
                  <a:pt x="2136" y="4626"/>
                </a:cubicBezTo>
                <a:cubicBezTo>
                  <a:pt x="2670" y="2135"/>
                  <a:pt x="5428" y="2046"/>
                  <a:pt x="5428" y="2046"/>
                </a:cubicBezTo>
                <a:lnTo>
                  <a:pt x="538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 name="Google Shape;1317;p41"/>
          <p:cNvGrpSpPr/>
          <p:nvPr/>
        </p:nvGrpSpPr>
        <p:grpSpPr>
          <a:xfrm>
            <a:off x="5354656" y="4074748"/>
            <a:ext cx="194040" cy="194235"/>
            <a:chOff x="6935893" y="2355798"/>
            <a:chExt cx="194040" cy="194235"/>
          </a:xfrm>
        </p:grpSpPr>
        <p:sp>
          <p:nvSpPr>
            <p:cNvPr id="1318" name="Google Shape;1318;p41"/>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1"/>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 name="Google Shape;1320;p41"/>
          <p:cNvGrpSpPr/>
          <p:nvPr/>
        </p:nvGrpSpPr>
        <p:grpSpPr>
          <a:xfrm>
            <a:off x="3441575" y="1540853"/>
            <a:ext cx="286731" cy="271955"/>
            <a:chOff x="6533437" y="1332516"/>
            <a:chExt cx="286731" cy="271955"/>
          </a:xfrm>
        </p:grpSpPr>
        <p:sp>
          <p:nvSpPr>
            <p:cNvPr id="1321" name="Google Shape;1321;p41"/>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1"/>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 name="Google Shape;1323;p41"/>
          <p:cNvSpPr/>
          <p:nvPr/>
        </p:nvSpPr>
        <p:spPr>
          <a:xfrm>
            <a:off x="-352812" y="2352588"/>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1"/>
          <p:cNvSpPr/>
          <p:nvPr/>
        </p:nvSpPr>
        <p:spPr>
          <a:xfrm>
            <a:off x="2365763" y="3870963"/>
            <a:ext cx="111225" cy="136800"/>
          </a:xfrm>
          <a:custGeom>
            <a:rect b="b" l="l" r="r" t="t"/>
            <a:pathLst>
              <a:path extrusionOk="0" h="5472" w="4449">
                <a:moveTo>
                  <a:pt x="2225" y="1"/>
                </a:moveTo>
                <a:cubicBezTo>
                  <a:pt x="2136" y="1335"/>
                  <a:pt x="1246" y="2403"/>
                  <a:pt x="0" y="2759"/>
                </a:cubicBezTo>
                <a:cubicBezTo>
                  <a:pt x="1246" y="3114"/>
                  <a:pt x="2136" y="4182"/>
                  <a:pt x="2225" y="5472"/>
                </a:cubicBezTo>
                <a:cubicBezTo>
                  <a:pt x="2314" y="4182"/>
                  <a:pt x="3203" y="3070"/>
                  <a:pt x="4449" y="2714"/>
                </a:cubicBezTo>
                <a:cubicBezTo>
                  <a:pt x="3203" y="2403"/>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1"/>
          <p:cNvSpPr/>
          <p:nvPr/>
        </p:nvSpPr>
        <p:spPr>
          <a:xfrm>
            <a:off x="6939370" y="1044625"/>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9" name="Shape 1329"/>
        <p:cNvGrpSpPr/>
        <p:nvPr/>
      </p:nvGrpSpPr>
      <p:grpSpPr>
        <a:xfrm>
          <a:off x="0" y="0"/>
          <a:ext cx="0" cy="0"/>
          <a:chOff x="0" y="0"/>
          <a:chExt cx="0" cy="0"/>
        </a:xfrm>
      </p:grpSpPr>
      <p:sp>
        <p:nvSpPr>
          <p:cNvPr id="1330" name="Google Shape;1330;p4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Obligations for the </a:t>
            </a:r>
            <a:r>
              <a:rPr lang="en">
                <a:solidFill>
                  <a:schemeClr val="accent4"/>
                </a:solidFill>
              </a:rPr>
              <a:t>day</a:t>
            </a:r>
            <a:endParaRPr>
              <a:solidFill>
                <a:schemeClr val="accent4"/>
              </a:solidFill>
            </a:endParaRPr>
          </a:p>
        </p:txBody>
      </p:sp>
      <p:sp>
        <p:nvSpPr>
          <p:cNvPr id="1331" name="Google Shape;1331;p42"/>
          <p:cNvSpPr txBox="1"/>
          <p:nvPr/>
        </p:nvSpPr>
        <p:spPr>
          <a:xfrm>
            <a:off x="1294675" y="1682850"/>
            <a:ext cx="42099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6"/>
                </a:solidFill>
                <a:latin typeface="Bubblegum Sans"/>
                <a:ea typeface="Bubblegum Sans"/>
                <a:cs typeface="Bubblegum Sans"/>
                <a:sym typeface="Bubblegum Sans"/>
              </a:rPr>
              <a:t>Reading</a:t>
            </a:r>
            <a:r>
              <a:rPr lang="en" sz="2500">
                <a:solidFill>
                  <a:schemeClr val="accent6"/>
                </a:solidFill>
                <a:latin typeface="Bubblegum Sans"/>
                <a:ea typeface="Bubblegum Sans"/>
                <a:cs typeface="Bubblegum Sans"/>
                <a:sym typeface="Bubblegum Sans"/>
              </a:rPr>
              <a:t> to the Book of Esther</a:t>
            </a:r>
            <a:endParaRPr sz="2500">
              <a:solidFill>
                <a:schemeClr val="accent6"/>
              </a:solidFill>
              <a:latin typeface="Bubblegum Sans"/>
              <a:ea typeface="Bubblegum Sans"/>
              <a:cs typeface="Bubblegum Sans"/>
              <a:sym typeface="Bubblegum Sans"/>
            </a:endParaRPr>
          </a:p>
        </p:txBody>
      </p:sp>
      <p:sp>
        <p:nvSpPr>
          <p:cNvPr id="1332" name="Google Shape;1332;p42"/>
          <p:cNvSpPr txBox="1"/>
          <p:nvPr/>
        </p:nvSpPr>
        <p:spPr>
          <a:xfrm>
            <a:off x="6118500" y="2407300"/>
            <a:ext cx="23055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6"/>
                </a:solidFill>
                <a:latin typeface="Varela Round"/>
                <a:ea typeface="Varela Round"/>
                <a:cs typeface="Varela Round"/>
                <a:sym typeface="Varela Round"/>
              </a:rPr>
              <a:t>Mercury is the smallest planet of them all</a:t>
            </a:r>
            <a:endParaRPr>
              <a:solidFill>
                <a:schemeClr val="accent6"/>
              </a:solidFill>
              <a:latin typeface="Varela Round"/>
              <a:ea typeface="Varela Round"/>
              <a:cs typeface="Varela Round"/>
              <a:sym typeface="Varela Round"/>
            </a:endParaRPr>
          </a:p>
        </p:txBody>
      </p:sp>
      <p:sp>
        <p:nvSpPr>
          <p:cNvPr id="1333" name="Google Shape;1333;p42"/>
          <p:cNvSpPr txBox="1"/>
          <p:nvPr/>
        </p:nvSpPr>
        <p:spPr>
          <a:xfrm>
            <a:off x="1294779" y="3088850"/>
            <a:ext cx="42099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6"/>
                </a:solidFill>
                <a:latin typeface="Bubblegum Sans"/>
                <a:ea typeface="Bubblegum Sans"/>
                <a:cs typeface="Bubblegum Sans"/>
                <a:sym typeface="Bubblegum Sans"/>
              </a:rPr>
              <a:t>Helping those in need</a:t>
            </a:r>
            <a:endParaRPr sz="2500">
              <a:solidFill>
                <a:schemeClr val="accent6"/>
              </a:solidFill>
              <a:latin typeface="Bubblegum Sans"/>
              <a:ea typeface="Bubblegum Sans"/>
              <a:cs typeface="Bubblegum Sans"/>
              <a:sym typeface="Bubblegum Sans"/>
            </a:endParaRPr>
          </a:p>
        </p:txBody>
      </p:sp>
      <p:sp>
        <p:nvSpPr>
          <p:cNvPr id="1334" name="Google Shape;1334;p42"/>
          <p:cNvSpPr txBox="1"/>
          <p:nvPr/>
        </p:nvSpPr>
        <p:spPr>
          <a:xfrm>
            <a:off x="6118500" y="1704300"/>
            <a:ext cx="23055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6"/>
                </a:solidFill>
                <a:latin typeface="Varela Round"/>
                <a:ea typeface="Varela Round"/>
                <a:cs typeface="Varela Round"/>
                <a:sym typeface="Varela Round"/>
              </a:rPr>
              <a:t>Venus is the second planet from the Sun</a:t>
            </a:r>
            <a:endParaRPr>
              <a:solidFill>
                <a:schemeClr val="accent6"/>
              </a:solidFill>
              <a:latin typeface="Varela Round"/>
              <a:ea typeface="Varela Round"/>
              <a:cs typeface="Varela Round"/>
              <a:sym typeface="Varela Round"/>
            </a:endParaRPr>
          </a:p>
        </p:txBody>
      </p:sp>
      <p:sp>
        <p:nvSpPr>
          <p:cNvPr id="1335" name="Google Shape;1335;p42"/>
          <p:cNvSpPr txBox="1"/>
          <p:nvPr/>
        </p:nvSpPr>
        <p:spPr>
          <a:xfrm>
            <a:off x="1294781" y="2385850"/>
            <a:ext cx="42099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6"/>
                </a:solidFill>
                <a:latin typeface="Bubblegum Sans"/>
                <a:ea typeface="Bubblegum Sans"/>
                <a:cs typeface="Bubblegum Sans"/>
                <a:sym typeface="Bubblegum Sans"/>
              </a:rPr>
              <a:t>Sending food as gifts to friends</a:t>
            </a:r>
            <a:endParaRPr sz="2500">
              <a:solidFill>
                <a:schemeClr val="accent6"/>
              </a:solidFill>
              <a:latin typeface="Bubblegum Sans"/>
              <a:ea typeface="Bubblegum Sans"/>
              <a:cs typeface="Bubblegum Sans"/>
              <a:sym typeface="Bubblegum Sans"/>
            </a:endParaRPr>
          </a:p>
        </p:txBody>
      </p:sp>
      <p:sp>
        <p:nvSpPr>
          <p:cNvPr id="1336" name="Google Shape;1336;p42"/>
          <p:cNvSpPr txBox="1"/>
          <p:nvPr/>
        </p:nvSpPr>
        <p:spPr>
          <a:xfrm>
            <a:off x="6118500" y="3110300"/>
            <a:ext cx="23055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6"/>
                </a:solidFill>
                <a:latin typeface="Varela Round"/>
                <a:ea typeface="Varela Round"/>
                <a:cs typeface="Varela Round"/>
                <a:sym typeface="Varela Round"/>
              </a:rPr>
              <a:t>Jupiter is the biggest planet of them all</a:t>
            </a:r>
            <a:endParaRPr>
              <a:solidFill>
                <a:schemeClr val="accent6"/>
              </a:solidFill>
              <a:latin typeface="Varela Round"/>
              <a:ea typeface="Varela Round"/>
              <a:cs typeface="Varela Round"/>
              <a:sym typeface="Varela Round"/>
            </a:endParaRPr>
          </a:p>
        </p:txBody>
      </p:sp>
      <p:sp>
        <p:nvSpPr>
          <p:cNvPr id="1337" name="Google Shape;1337;p42"/>
          <p:cNvSpPr txBox="1"/>
          <p:nvPr/>
        </p:nvSpPr>
        <p:spPr>
          <a:xfrm>
            <a:off x="1294778" y="3791850"/>
            <a:ext cx="42099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accent6"/>
                </a:solidFill>
                <a:latin typeface="Bubblegum Sans"/>
                <a:ea typeface="Bubblegum Sans"/>
                <a:cs typeface="Bubblegum Sans"/>
                <a:sym typeface="Bubblegum Sans"/>
              </a:rPr>
              <a:t>Eating festive meals all day long</a:t>
            </a:r>
            <a:endParaRPr sz="2500">
              <a:solidFill>
                <a:schemeClr val="accent6"/>
              </a:solidFill>
              <a:latin typeface="Bubblegum Sans"/>
              <a:ea typeface="Bubblegum Sans"/>
              <a:cs typeface="Bubblegum Sans"/>
              <a:sym typeface="Bubblegum Sans"/>
            </a:endParaRPr>
          </a:p>
        </p:txBody>
      </p:sp>
      <p:sp>
        <p:nvSpPr>
          <p:cNvPr id="1338" name="Google Shape;1338;p42"/>
          <p:cNvSpPr txBox="1"/>
          <p:nvPr/>
        </p:nvSpPr>
        <p:spPr>
          <a:xfrm>
            <a:off x="6118500" y="3813300"/>
            <a:ext cx="23055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6"/>
                </a:solidFill>
                <a:latin typeface="Varela Round"/>
                <a:ea typeface="Varela Round"/>
                <a:cs typeface="Varela Round"/>
                <a:sym typeface="Varela Round"/>
              </a:rPr>
              <a:t>Despite being red, Mars is actually a cold place</a:t>
            </a:r>
            <a:endParaRPr>
              <a:solidFill>
                <a:schemeClr val="accent6"/>
              </a:solidFill>
              <a:latin typeface="Varela Round"/>
              <a:ea typeface="Varela Round"/>
              <a:cs typeface="Varela Round"/>
              <a:sym typeface="Varela Round"/>
            </a:endParaRPr>
          </a:p>
        </p:txBody>
      </p:sp>
      <p:grpSp>
        <p:nvGrpSpPr>
          <p:cNvPr id="1339" name="Google Shape;1339;p42"/>
          <p:cNvGrpSpPr/>
          <p:nvPr/>
        </p:nvGrpSpPr>
        <p:grpSpPr>
          <a:xfrm>
            <a:off x="875973" y="1750497"/>
            <a:ext cx="302036" cy="392421"/>
            <a:chOff x="1859025" y="2945000"/>
            <a:chExt cx="252750" cy="319900"/>
          </a:xfrm>
        </p:grpSpPr>
        <p:sp>
          <p:nvSpPr>
            <p:cNvPr id="1340" name="Google Shape;1340;p42"/>
            <p:cNvSpPr/>
            <p:nvPr/>
          </p:nvSpPr>
          <p:spPr>
            <a:xfrm>
              <a:off x="2043875" y="2945000"/>
              <a:ext cx="67900" cy="252000"/>
            </a:xfrm>
            <a:custGeom>
              <a:rect b="b" l="l" r="r" t="t"/>
              <a:pathLst>
                <a:path extrusionOk="0" h="10080" w="2716">
                  <a:moveTo>
                    <a:pt x="1931" y="1"/>
                  </a:moveTo>
                  <a:lnTo>
                    <a:pt x="0" y="755"/>
                  </a:lnTo>
                  <a:lnTo>
                    <a:pt x="0" y="10080"/>
                  </a:lnTo>
                  <a:lnTo>
                    <a:pt x="2716" y="8933"/>
                  </a:lnTo>
                  <a:lnTo>
                    <a:pt x="2716" y="182"/>
                  </a:lnTo>
                  <a:cubicBezTo>
                    <a:pt x="2716" y="91"/>
                    <a:pt x="2625" y="1"/>
                    <a:pt x="2535"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2"/>
            <p:cNvSpPr/>
            <p:nvPr/>
          </p:nvSpPr>
          <p:spPr>
            <a:xfrm>
              <a:off x="1859025" y="2945000"/>
              <a:ext cx="140350" cy="252000"/>
            </a:xfrm>
            <a:custGeom>
              <a:rect b="b" l="l" r="r" t="t"/>
              <a:pathLst>
                <a:path extrusionOk="0" h="10080" w="5614">
                  <a:moveTo>
                    <a:pt x="1147" y="1"/>
                  </a:moveTo>
                  <a:cubicBezTo>
                    <a:pt x="514" y="1"/>
                    <a:pt x="1" y="514"/>
                    <a:pt x="1" y="1147"/>
                  </a:cubicBezTo>
                  <a:lnTo>
                    <a:pt x="1" y="10080"/>
                  </a:lnTo>
                  <a:lnTo>
                    <a:pt x="5614" y="10080"/>
                  </a:lnTo>
                  <a:lnTo>
                    <a:pt x="1147"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2"/>
            <p:cNvSpPr/>
            <p:nvPr/>
          </p:nvSpPr>
          <p:spPr>
            <a:xfrm>
              <a:off x="1888450" y="2945000"/>
              <a:ext cx="203725" cy="252000"/>
            </a:xfrm>
            <a:custGeom>
              <a:rect b="b" l="l" r="r" t="t"/>
              <a:pathLst>
                <a:path extrusionOk="0" h="10080" w="8149">
                  <a:moveTo>
                    <a:pt x="1" y="1"/>
                  </a:moveTo>
                  <a:lnTo>
                    <a:pt x="1" y="10080"/>
                  </a:lnTo>
                  <a:lnTo>
                    <a:pt x="8148" y="10080"/>
                  </a:lnTo>
                  <a:lnTo>
                    <a:pt x="8148" y="8148"/>
                  </a:lnTo>
                  <a:lnTo>
                    <a:pt x="4467" y="4467"/>
                  </a:lnTo>
                  <a:lnTo>
                    <a:pt x="8148" y="755"/>
                  </a:lnTo>
                  <a:lnTo>
                    <a:pt x="8148"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2"/>
            <p:cNvSpPr/>
            <p:nvPr/>
          </p:nvSpPr>
          <p:spPr>
            <a:xfrm>
              <a:off x="2046875" y="3168300"/>
              <a:ext cx="64900" cy="96600"/>
            </a:xfrm>
            <a:custGeom>
              <a:rect b="b" l="l" r="r" t="t"/>
              <a:pathLst>
                <a:path extrusionOk="0" h="3864" w="2596">
                  <a:moveTo>
                    <a:pt x="1811" y="1"/>
                  </a:moveTo>
                  <a:lnTo>
                    <a:pt x="1" y="1932"/>
                  </a:lnTo>
                  <a:lnTo>
                    <a:pt x="1811" y="3864"/>
                  </a:lnTo>
                  <a:lnTo>
                    <a:pt x="2385" y="3864"/>
                  </a:lnTo>
                  <a:cubicBezTo>
                    <a:pt x="2505" y="3864"/>
                    <a:pt x="2596" y="3773"/>
                    <a:pt x="2596" y="3683"/>
                  </a:cubicBezTo>
                  <a:lnTo>
                    <a:pt x="2596" y="3079"/>
                  </a:lnTo>
                  <a:lnTo>
                    <a:pt x="1027" y="1932"/>
                  </a:lnTo>
                  <a:lnTo>
                    <a:pt x="2596" y="786"/>
                  </a:lnTo>
                  <a:lnTo>
                    <a:pt x="2596"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2"/>
            <p:cNvSpPr/>
            <p:nvPr/>
          </p:nvSpPr>
          <p:spPr>
            <a:xfrm>
              <a:off x="1859025" y="3168300"/>
              <a:ext cx="233150" cy="96600"/>
            </a:xfrm>
            <a:custGeom>
              <a:rect b="b" l="l" r="r" t="t"/>
              <a:pathLst>
                <a:path extrusionOk="0" h="3864" w="9326">
                  <a:moveTo>
                    <a:pt x="1147" y="1"/>
                  </a:moveTo>
                  <a:cubicBezTo>
                    <a:pt x="514" y="1"/>
                    <a:pt x="1" y="514"/>
                    <a:pt x="1" y="1148"/>
                  </a:cubicBezTo>
                  <a:lnTo>
                    <a:pt x="1" y="2717"/>
                  </a:lnTo>
                  <a:cubicBezTo>
                    <a:pt x="1" y="3351"/>
                    <a:pt x="514" y="3864"/>
                    <a:pt x="1147" y="3864"/>
                  </a:cubicBezTo>
                  <a:lnTo>
                    <a:pt x="9325" y="3864"/>
                  </a:lnTo>
                  <a:lnTo>
                    <a:pt x="9325"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2"/>
            <p:cNvSpPr/>
            <p:nvPr/>
          </p:nvSpPr>
          <p:spPr>
            <a:xfrm>
              <a:off x="2058950" y="3216600"/>
              <a:ext cx="52825" cy="29450"/>
            </a:xfrm>
            <a:custGeom>
              <a:rect b="b" l="l" r="r" t="t"/>
              <a:pathLst>
                <a:path extrusionOk="0" h="1178" w="2113">
                  <a:moveTo>
                    <a:pt x="1" y="0"/>
                  </a:moveTo>
                  <a:lnTo>
                    <a:pt x="1147" y="1177"/>
                  </a:lnTo>
                  <a:lnTo>
                    <a:pt x="2113" y="1177"/>
                  </a:lnTo>
                  <a:cubicBezTo>
                    <a:pt x="1902" y="966"/>
                    <a:pt x="1751" y="694"/>
                    <a:pt x="1660" y="393"/>
                  </a:cubicBezTo>
                  <a:lnTo>
                    <a:pt x="966"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2"/>
            <p:cNvSpPr/>
            <p:nvPr/>
          </p:nvSpPr>
          <p:spPr>
            <a:xfrm>
              <a:off x="2058950" y="3187175"/>
              <a:ext cx="52825" cy="29450"/>
            </a:xfrm>
            <a:custGeom>
              <a:rect b="b" l="l" r="r" t="t"/>
              <a:pathLst>
                <a:path extrusionOk="0" h="1178" w="2113">
                  <a:moveTo>
                    <a:pt x="1147" y="0"/>
                  </a:moveTo>
                  <a:lnTo>
                    <a:pt x="1" y="1177"/>
                  </a:lnTo>
                  <a:lnTo>
                    <a:pt x="966" y="1177"/>
                  </a:lnTo>
                  <a:lnTo>
                    <a:pt x="1660" y="785"/>
                  </a:lnTo>
                  <a:cubicBezTo>
                    <a:pt x="1751" y="513"/>
                    <a:pt x="1902" y="242"/>
                    <a:pt x="2113" y="31"/>
                  </a:cubicBezTo>
                  <a:lnTo>
                    <a:pt x="1147"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2"/>
            <p:cNvSpPr/>
            <p:nvPr/>
          </p:nvSpPr>
          <p:spPr>
            <a:xfrm>
              <a:off x="1888450" y="3187175"/>
              <a:ext cx="199950" cy="30200"/>
            </a:xfrm>
            <a:custGeom>
              <a:rect b="b" l="l" r="r" t="t"/>
              <a:pathLst>
                <a:path extrusionOk="0" h="1208" w="7998">
                  <a:moveTo>
                    <a:pt x="1" y="0"/>
                  </a:moveTo>
                  <a:lnTo>
                    <a:pt x="1" y="1177"/>
                  </a:lnTo>
                  <a:lnTo>
                    <a:pt x="936" y="1207"/>
                  </a:lnTo>
                  <a:lnTo>
                    <a:pt x="7726" y="1207"/>
                  </a:lnTo>
                  <a:lnTo>
                    <a:pt x="7726" y="815"/>
                  </a:lnTo>
                  <a:cubicBezTo>
                    <a:pt x="7786" y="544"/>
                    <a:pt x="7877" y="272"/>
                    <a:pt x="79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2"/>
            <p:cNvSpPr/>
            <p:nvPr/>
          </p:nvSpPr>
          <p:spPr>
            <a:xfrm>
              <a:off x="1888450" y="3216600"/>
              <a:ext cx="199950" cy="29450"/>
            </a:xfrm>
            <a:custGeom>
              <a:rect b="b" l="l" r="r" t="t"/>
              <a:pathLst>
                <a:path extrusionOk="0" h="1178" w="7998">
                  <a:moveTo>
                    <a:pt x="1" y="0"/>
                  </a:moveTo>
                  <a:lnTo>
                    <a:pt x="1" y="1177"/>
                  </a:lnTo>
                  <a:lnTo>
                    <a:pt x="7997" y="1177"/>
                  </a:lnTo>
                  <a:cubicBezTo>
                    <a:pt x="7877" y="936"/>
                    <a:pt x="7786" y="664"/>
                    <a:pt x="7726" y="393"/>
                  </a:cubicBezTo>
                  <a:lnTo>
                    <a:pt x="7726"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2"/>
            <p:cNvSpPr/>
            <p:nvPr/>
          </p:nvSpPr>
          <p:spPr>
            <a:xfrm>
              <a:off x="2064225" y="3207550"/>
              <a:ext cx="36250" cy="18875"/>
            </a:xfrm>
            <a:custGeom>
              <a:rect b="b" l="l" r="r" t="t"/>
              <a:pathLst>
                <a:path extrusionOk="0" h="755" w="1450">
                  <a:moveTo>
                    <a:pt x="665" y="0"/>
                  </a:moveTo>
                  <a:lnTo>
                    <a:pt x="1" y="362"/>
                  </a:lnTo>
                  <a:lnTo>
                    <a:pt x="665" y="755"/>
                  </a:lnTo>
                  <a:lnTo>
                    <a:pt x="1449" y="755"/>
                  </a:lnTo>
                  <a:cubicBezTo>
                    <a:pt x="1389" y="513"/>
                    <a:pt x="1389" y="242"/>
                    <a:pt x="144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2"/>
            <p:cNvSpPr/>
            <p:nvPr/>
          </p:nvSpPr>
          <p:spPr>
            <a:xfrm>
              <a:off x="1888450" y="3207550"/>
              <a:ext cx="190900" cy="18875"/>
            </a:xfrm>
            <a:custGeom>
              <a:rect b="b" l="l" r="r" t="t"/>
              <a:pathLst>
                <a:path extrusionOk="0" h="755" w="7636">
                  <a:moveTo>
                    <a:pt x="1" y="0"/>
                  </a:moveTo>
                  <a:lnTo>
                    <a:pt x="1" y="755"/>
                  </a:lnTo>
                  <a:lnTo>
                    <a:pt x="7635" y="755"/>
                  </a:lnTo>
                  <a:cubicBezTo>
                    <a:pt x="7605" y="483"/>
                    <a:pt x="7605" y="242"/>
                    <a:pt x="763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2"/>
            <p:cNvSpPr/>
            <p:nvPr/>
          </p:nvSpPr>
          <p:spPr>
            <a:xfrm>
              <a:off x="1877900" y="3187925"/>
              <a:ext cx="19625" cy="57375"/>
            </a:xfrm>
            <a:custGeom>
              <a:rect b="b" l="l" r="r" t="t"/>
              <a:pathLst>
                <a:path extrusionOk="0" h="2295" w="785">
                  <a:moveTo>
                    <a:pt x="392" y="1"/>
                  </a:moveTo>
                  <a:cubicBezTo>
                    <a:pt x="181" y="1"/>
                    <a:pt x="30" y="151"/>
                    <a:pt x="30" y="363"/>
                  </a:cubicBezTo>
                  <a:lnTo>
                    <a:pt x="30" y="1872"/>
                  </a:lnTo>
                  <a:cubicBezTo>
                    <a:pt x="0" y="2113"/>
                    <a:pt x="181" y="2294"/>
                    <a:pt x="392" y="2294"/>
                  </a:cubicBezTo>
                  <a:cubicBezTo>
                    <a:pt x="604" y="2294"/>
                    <a:pt x="785" y="2113"/>
                    <a:pt x="785" y="1902"/>
                  </a:cubicBezTo>
                  <a:lnTo>
                    <a:pt x="785" y="363"/>
                  </a:lnTo>
                  <a:cubicBezTo>
                    <a:pt x="785" y="151"/>
                    <a:pt x="604" y="1"/>
                    <a:pt x="39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2"/>
            <p:cNvSpPr/>
            <p:nvPr/>
          </p:nvSpPr>
          <p:spPr>
            <a:xfrm>
              <a:off x="2000100" y="2963850"/>
              <a:ext cx="92075" cy="184875"/>
            </a:xfrm>
            <a:custGeom>
              <a:rect b="b" l="l" r="r" t="t"/>
              <a:pathLst>
                <a:path extrusionOk="0" h="7395" w="3683">
                  <a:moveTo>
                    <a:pt x="2928" y="1"/>
                  </a:moveTo>
                  <a:lnTo>
                    <a:pt x="1" y="3713"/>
                  </a:lnTo>
                  <a:lnTo>
                    <a:pt x="2928" y="7394"/>
                  </a:lnTo>
                  <a:lnTo>
                    <a:pt x="3682" y="7394"/>
                  </a:lnTo>
                  <a:lnTo>
                    <a:pt x="3682"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2"/>
            <p:cNvSpPr/>
            <p:nvPr/>
          </p:nvSpPr>
          <p:spPr>
            <a:xfrm>
              <a:off x="1907300" y="2963850"/>
              <a:ext cx="166000" cy="184875"/>
            </a:xfrm>
            <a:custGeom>
              <a:rect b="b" l="l" r="r" t="t"/>
              <a:pathLst>
                <a:path extrusionOk="0" h="7395" w="6640">
                  <a:moveTo>
                    <a:pt x="1" y="1"/>
                  </a:moveTo>
                  <a:lnTo>
                    <a:pt x="1" y="7394"/>
                  </a:lnTo>
                  <a:lnTo>
                    <a:pt x="6640" y="7394"/>
                  </a:lnTo>
                  <a:lnTo>
                    <a:pt x="6640"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2"/>
            <p:cNvSpPr/>
            <p:nvPr/>
          </p:nvSpPr>
          <p:spPr>
            <a:xfrm>
              <a:off x="1901275" y="2983475"/>
              <a:ext cx="171275" cy="146100"/>
            </a:xfrm>
            <a:custGeom>
              <a:rect b="b" l="l" r="r" t="t"/>
              <a:pathLst>
                <a:path extrusionOk="0" h="5844" w="6851">
                  <a:moveTo>
                    <a:pt x="3924" y="1"/>
                  </a:moveTo>
                  <a:cubicBezTo>
                    <a:pt x="1328" y="1"/>
                    <a:pt x="1" y="3139"/>
                    <a:pt x="1872" y="4980"/>
                  </a:cubicBezTo>
                  <a:cubicBezTo>
                    <a:pt x="2468" y="5576"/>
                    <a:pt x="3201" y="5843"/>
                    <a:pt x="3919" y="5843"/>
                  </a:cubicBezTo>
                  <a:cubicBezTo>
                    <a:pt x="5417" y="5843"/>
                    <a:pt x="6851" y="4682"/>
                    <a:pt x="6851" y="2928"/>
                  </a:cubicBezTo>
                  <a:cubicBezTo>
                    <a:pt x="6851" y="1298"/>
                    <a:pt x="5553" y="1"/>
                    <a:pt x="3924"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2"/>
            <p:cNvSpPr/>
            <p:nvPr/>
          </p:nvSpPr>
          <p:spPr>
            <a:xfrm>
              <a:off x="1984275" y="3003100"/>
              <a:ext cx="30950" cy="53575"/>
            </a:xfrm>
            <a:custGeom>
              <a:rect b="b" l="l" r="r" t="t"/>
              <a:pathLst>
                <a:path extrusionOk="0" h="2143" w="1238">
                  <a:moveTo>
                    <a:pt x="604" y="0"/>
                  </a:moveTo>
                  <a:lnTo>
                    <a:pt x="0" y="1056"/>
                  </a:lnTo>
                  <a:lnTo>
                    <a:pt x="604" y="2143"/>
                  </a:lnTo>
                  <a:lnTo>
                    <a:pt x="1237" y="1056"/>
                  </a:lnTo>
                  <a:lnTo>
                    <a:pt x="60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2"/>
            <p:cNvSpPr/>
            <p:nvPr/>
          </p:nvSpPr>
          <p:spPr>
            <a:xfrm>
              <a:off x="1953325" y="3029500"/>
              <a:ext cx="46050" cy="27175"/>
            </a:xfrm>
            <a:custGeom>
              <a:rect b="b" l="l" r="r" t="t"/>
              <a:pathLst>
                <a:path extrusionOk="0" h="1087" w="1842">
                  <a:moveTo>
                    <a:pt x="1" y="0"/>
                  </a:moveTo>
                  <a:lnTo>
                    <a:pt x="604" y="1087"/>
                  </a:lnTo>
                  <a:lnTo>
                    <a:pt x="1842" y="1087"/>
                  </a:lnTo>
                  <a:lnTo>
                    <a:pt x="1238"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2"/>
            <p:cNvSpPr/>
            <p:nvPr/>
          </p:nvSpPr>
          <p:spPr>
            <a:xfrm>
              <a:off x="1953325" y="3056650"/>
              <a:ext cx="46050" cy="26425"/>
            </a:xfrm>
            <a:custGeom>
              <a:rect b="b" l="l" r="r" t="t"/>
              <a:pathLst>
                <a:path extrusionOk="0" h="1057" w="1842">
                  <a:moveTo>
                    <a:pt x="604" y="1"/>
                  </a:moveTo>
                  <a:lnTo>
                    <a:pt x="1" y="1057"/>
                  </a:lnTo>
                  <a:lnTo>
                    <a:pt x="1238" y="1057"/>
                  </a:lnTo>
                  <a:lnTo>
                    <a:pt x="1842"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2"/>
            <p:cNvSpPr/>
            <p:nvPr/>
          </p:nvSpPr>
          <p:spPr>
            <a:xfrm>
              <a:off x="1984275" y="3056650"/>
              <a:ext cx="30950" cy="53600"/>
            </a:xfrm>
            <a:custGeom>
              <a:rect b="b" l="l" r="r" t="t"/>
              <a:pathLst>
                <a:path extrusionOk="0" h="2144" w="1238">
                  <a:moveTo>
                    <a:pt x="604" y="1"/>
                  </a:moveTo>
                  <a:lnTo>
                    <a:pt x="0" y="1087"/>
                  </a:lnTo>
                  <a:lnTo>
                    <a:pt x="604" y="2143"/>
                  </a:lnTo>
                  <a:lnTo>
                    <a:pt x="1237" y="1087"/>
                  </a:lnTo>
                  <a:lnTo>
                    <a:pt x="60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2"/>
            <p:cNvSpPr/>
            <p:nvPr/>
          </p:nvSpPr>
          <p:spPr>
            <a:xfrm>
              <a:off x="2000100" y="3056650"/>
              <a:ext cx="46050" cy="26425"/>
            </a:xfrm>
            <a:custGeom>
              <a:rect b="b" l="l" r="r" t="t"/>
              <a:pathLst>
                <a:path extrusionOk="0" h="1057" w="1842">
                  <a:moveTo>
                    <a:pt x="1" y="1"/>
                  </a:moveTo>
                  <a:lnTo>
                    <a:pt x="604" y="1057"/>
                  </a:lnTo>
                  <a:lnTo>
                    <a:pt x="1842" y="1057"/>
                  </a:lnTo>
                  <a:lnTo>
                    <a:pt x="1238"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2"/>
            <p:cNvSpPr/>
            <p:nvPr/>
          </p:nvSpPr>
          <p:spPr>
            <a:xfrm>
              <a:off x="2000100" y="3029500"/>
              <a:ext cx="46050" cy="27175"/>
            </a:xfrm>
            <a:custGeom>
              <a:rect b="b" l="l" r="r" t="t"/>
              <a:pathLst>
                <a:path extrusionOk="0" h="1087" w="1842">
                  <a:moveTo>
                    <a:pt x="604" y="0"/>
                  </a:moveTo>
                  <a:lnTo>
                    <a:pt x="1" y="1087"/>
                  </a:lnTo>
                  <a:lnTo>
                    <a:pt x="1238" y="1087"/>
                  </a:lnTo>
                  <a:lnTo>
                    <a:pt x="184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2"/>
            <p:cNvSpPr/>
            <p:nvPr/>
          </p:nvSpPr>
          <p:spPr>
            <a:xfrm>
              <a:off x="1968425" y="3029500"/>
              <a:ext cx="62650" cy="54350"/>
            </a:xfrm>
            <a:custGeom>
              <a:rect b="b" l="l" r="r" t="t"/>
              <a:pathLst>
                <a:path extrusionOk="0" h="2174" w="2506">
                  <a:moveTo>
                    <a:pt x="634" y="0"/>
                  </a:moveTo>
                  <a:lnTo>
                    <a:pt x="0" y="1087"/>
                  </a:lnTo>
                  <a:lnTo>
                    <a:pt x="634" y="2173"/>
                  </a:lnTo>
                  <a:lnTo>
                    <a:pt x="1871" y="2173"/>
                  </a:lnTo>
                  <a:lnTo>
                    <a:pt x="2505" y="1087"/>
                  </a:lnTo>
                  <a:lnTo>
                    <a:pt x="187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 name="Google Shape;1362;p42"/>
          <p:cNvGrpSpPr/>
          <p:nvPr/>
        </p:nvGrpSpPr>
        <p:grpSpPr>
          <a:xfrm>
            <a:off x="830861" y="3141676"/>
            <a:ext cx="392261" cy="402594"/>
            <a:chOff x="1086500" y="5134350"/>
            <a:chExt cx="319900" cy="319900"/>
          </a:xfrm>
        </p:grpSpPr>
        <p:sp>
          <p:nvSpPr>
            <p:cNvPr id="1363" name="Google Shape;1363;p42"/>
            <p:cNvSpPr/>
            <p:nvPr/>
          </p:nvSpPr>
          <p:spPr>
            <a:xfrm>
              <a:off x="1343750" y="5260350"/>
              <a:ext cx="62650" cy="144875"/>
            </a:xfrm>
            <a:custGeom>
              <a:rect b="b" l="l" r="r" t="t"/>
              <a:pathLst>
                <a:path extrusionOk="0" h="5795" w="2506">
                  <a:moveTo>
                    <a:pt x="1751" y="0"/>
                  </a:moveTo>
                  <a:lnTo>
                    <a:pt x="1" y="5794"/>
                  </a:lnTo>
                  <a:lnTo>
                    <a:pt x="1" y="5794"/>
                  </a:lnTo>
                  <a:lnTo>
                    <a:pt x="2505" y="3863"/>
                  </a:lnTo>
                  <a:lnTo>
                    <a:pt x="2505" y="211"/>
                  </a:lnTo>
                  <a:cubicBezTo>
                    <a:pt x="2505" y="91"/>
                    <a:pt x="2415" y="0"/>
                    <a:pt x="2324"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2"/>
            <p:cNvSpPr/>
            <p:nvPr/>
          </p:nvSpPr>
          <p:spPr>
            <a:xfrm>
              <a:off x="1086500" y="5260350"/>
              <a:ext cx="301025" cy="154675"/>
            </a:xfrm>
            <a:custGeom>
              <a:rect b="b" l="l" r="r" t="t"/>
              <a:pathLst>
                <a:path extrusionOk="0" h="6187" w="12041">
                  <a:moveTo>
                    <a:pt x="212" y="0"/>
                  </a:moveTo>
                  <a:cubicBezTo>
                    <a:pt x="91" y="0"/>
                    <a:pt x="0" y="91"/>
                    <a:pt x="0" y="211"/>
                  </a:cubicBezTo>
                  <a:lnTo>
                    <a:pt x="0" y="3863"/>
                  </a:lnTo>
                  <a:lnTo>
                    <a:pt x="12041" y="6186"/>
                  </a:lnTo>
                  <a:lnTo>
                    <a:pt x="12041"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2"/>
            <p:cNvSpPr/>
            <p:nvPr/>
          </p:nvSpPr>
          <p:spPr>
            <a:xfrm>
              <a:off x="1310550" y="5299575"/>
              <a:ext cx="28700" cy="18975"/>
            </a:xfrm>
            <a:custGeom>
              <a:rect b="b" l="l" r="r" t="t"/>
              <a:pathLst>
                <a:path extrusionOk="0" h="759" w="1148">
                  <a:moveTo>
                    <a:pt x="1" y="0"/>
                  </a:moveTo>
                  <a:lnTo>
                    <a:pt x="1" y="755"/>
                  </a:lnTo>
                  <a:lnTo>
                    <a:pt x="755" y="755"/>
                  </a:lnTo>
                  <a:cubicBezTo>
                    <a:pt x="771" y="757"/>
                    <a:pt x="786" y="758"/>
                    <a:pt x="802" y="758"/>
                  </a:cubicBezTo>
                  <a:cubicBezTo>
                    <a:pt x="992" y="758"/>
                    <a:pt x="1148" y="588"/>
                    <a:pt x="1148" y="393"/>
                  </a:cubicBezTo>
                  <a:cubicBezTo>
                    <a:pt x="1148" y="181"/>
                    <a:pt x="967" y="0"/>
                    <a:pt x="755"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2"/>
            <p:cNvSpPr/>
            <p:nvPr/>
          </p:nvSpPr>
          <p:spPr>
            <a:xfrm>
              <a:off x="1154450" y="5300250"/>
              <a:ext cx="164425" cy="18950"/>
            </a:xfrm>
            <a:custGeom>
              <a:rect b="b" l="l" r="r" t="t"/>
              <a:pathLst>
                <a:path extrusionOk="0" h="758" w="6577">
                  <a:moveTo>
                    <a:pt x="368" y="0"/>
                  </a:moveTo>
                  <a:cubicBezTo>
                    <a:pt x="154" y="0"/>
                    <a:pt x="1" y="170"/>
                    <a:pt x="28" y="366"/>
                  </a:cubicBezTo>
                  <a:cubicBezTo>
                    <a:pt x="28" y="577"/>
                    <a:pt x="179" y="758"/>
                    <a:pt x="391" y="758"/>
                  </a:cubicBezTo>
                  <a:lnTo>
                    <a:pt x="6185" y="758"/>
                  </a:lnTo>
                  <a:cubicBezTo>
                    <a:pt x="6396" y="758"/>
                    <a:pt x="6577" y="577"/>
                    <a:pt x="6577" y="366"/>
                  </a:cubicBezTo>
                  <a:cubicBezTo>
                    <a:pt x="6577" y="154"/>
                    <a:pt x="6426" y="4"/>
                    <a:pt x="6215" y="4"/>
                  </a:cubicBezTo>
                  <a:lnTo>
                    <a:pt x="421" y="4"/>
                  </a:lnTo>
                  <a:cubicBezTo>
                    <a:pt x="403" y="1"/>
                    <a:pt x="385" y="0"/>
                    <a:pt x="368"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2"/>
            <p:cNvSpPr/>
            <p:nvPr/>
          </p:nvSpPr>
          <p:spPr>
            <a:xfrm>
              <a:off x="1122700" y="5134350"/>
              <a:ext cx="216550" cy="184800"/>
            </a:xfrm>
            <a:custGeom>
              <a:rect b="b" l="l" r="r" t="t"/>
              <a:pathLst>
                <a:path extrusionOk="0" h="7392" w="8662">
                  <a:moveTo>
                    <a:pt x="5005" y="0"/>
                  </a:moveTo>
                  <a:cubicBezTo>
                    <a:pt x="4987" y="0"/>
                    <a:pt x="4968" y="0"/>
                    <a:pt x="4950" y="1"/>
                  </a:cubicBezTo>
                  <a:cubicBezTo>
                    <a:pt x="1661" y="1"/>
                    <a:pt x="1" y="3984"/>
                    <a:pt x="2355" y="6308"/>
                  </a:cubicBezTo>
                  <a:cubicBezTo>
                    <a:pt x="3104" y="7057"/>
                    <a:pt x="4025" y="7392"/>
                    <a:pt x="4930" y="7392"/>
                  </a:cubicBezTo>
                  <a:cubicBezTo>
                    <a:pt x="6833" y="7392"/>
                    <a:pt x="8662" y="5911"/>
                    <a:pt x="8662" y="3682"/>
                  </a:cubicBezTo>
                  <a:cubicBezTo>
                    <a:pt x="8662" y="1649"/>
                    <a:pt x="7032" y="0"/>
                    <a:pt x="500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2"/>
            <p:cNvSpPr/>
            <p:nvPr/>
          </p:nvSpPr>
          <p:spPr>
            <a:xfrm>
              <a:off x="1246425" y="5153225"/>
              <a:ext cx="73225" cy="146375"/>
            </a:xfrm>
            <a:custGeom>
              <a:rect b="b" l="l" r="r" t="t"/>
              <a:pathLst>
                <a:path extrusionOk="0" h="5855" w="2929">
                  <a:moveTo>
                    <a:pt x="1" y="0"/>
                  </a:moveTo>
                  <a:lnTo>
                    <a:pt x="1" y="5854"/>
                  </a:lnTo>
                  <a:cubicBezTo>
                    <a:pt x="1630" y="5854"/>
                    <a:pt x="2928" y="4527"/>
                    <a:pt x="2928" y="2927"/>
                  </a:cubicBezTo>
                  <a:cubicBezTo>
                    <a:pt x="2928" y="1298"/>
                    <a:pt x="1630" y="0"/>
                    <a:pt x="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2"/>
            <p:cNvSpPr/>
            <p:nvPr/>
          </p:nvSpPr>
          <p:spPr>
            <a:xfrm>
              <a:off x="1173250" y="5153225"/>
              <a:ext cx="126775" cy="146375"/>
            </a:xfrm>
            <a:custGeom>
              <a:rect b="b" l="l" r="r" t="t"/>
              <a:pathLst>
                <a:path extrusionOk="0" h="5855" w="5071">
                  <a:moveTo>
                    <a:pt x="2928" y="0"/>
                  </a:moveTo>
                  <a:cubicBezTo>
                    <a:pt x="1328" y="0"/>
                    <a:pt x="1" y="1298"/>
                    <a:pt x="1" y="2927"/>
                  </a:cubicBezTo>
                  <a:cubicBezTo>
                    <a:pt x="1" y="4527"/>
                    <a:pt x="1328" y="5854"/>
                    <a:pt x="2928" y="5854"/>
                  </a:cubicBezTo>
                  <a:cubicBezTo>
                    <a:pt x="4135" y="5854"/>
                    <a:pt x="5070" y="4527"/>
                    <a:pt x="5070" y="2927"/>
                  </a:cubicBezTo>
                  <a:cubicBezTo>
                    <a:pt x="5070" y="1298"/>
                    <a:pt x="4135" y="0"/>
                    <a:pt x="292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2"/>
            <p:cNvSpPr/>
            <p:nvPr/>
          </p:nvSpPr>
          <p:spPr>
            <a:xfrm>
              <a:off x="1246425" y="5191700"/>
              <a:ext cx="43800" cy="69425"/>
            </a:xfrm>
            <a:custGeom>
              <a:rect b="b" l="l" r="r" t="t"/>
              <a:pathLst>
                <a:path extrusionOk="0" h="2777" w="1752">
                  <a:moveTo>
                    <a:pt x="1" y="0"/>
                  </a:moveTo>
                  <a:lnTo>
                    <a:pt x="1" y="2776"/>
                  </a:lnTo>
                  <a:cubicBezTo>
                    <a:pt x="1751" y="2686"/>
                    <a:pt x="1751" y="121"/>
                    <a:pt x="1"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2"/>
            <p:cNvSpPr/>
            <p:nvPr/>
          </p:nvSpPr>
          <p:spPr>
            <a:xfrm>
              <a:off x="1202675" y="5191700"/>
              <a:ext cx="58875" cy="69425"/>
            </a:xfrm>
            <a:custGeom>
              <a:rect b="b" l="l" r="r" t="t"/>
              <a:pathLst>
                <a:path extrusionOk="0" h="2777" w="2355">
                  <a:moveTo>
                    <a:pt x="1751" y="0"/>
                  </a:moveTo>
                  <a:cubicBezTo>
                    <a:pt x="1" y="91"/>
                    <a:pt x="1" y="2686"/>
                    <a:pt x="1751" y="2776"/>
                  </a:cubicBezTo>
                  <a:cubicBezTo>
                    <a:pt x="2083" y="2776"/>
                    <a:pt x="2354" y="2143"/>
                    <a:pt x="2354" y="1388"/>
                  </a:cubicBezTo>
                  <a:cubicBezTo>
                    <a:pt x="2354" y="634"/>
                    <a:pt x="2083" y="0"/>
                    <a:pt x="1751"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2"/>
            <p:cNvSpPr/>
            <p:nvPr/>
          </p:nvSpPr>
          <p:spPr>
            <a:xfrm>
              <a:off x="1343750" y="5356900"/>
              <a:ext cx="62650" cy="97350"/>
            </a:xfrm>
            <a:custGeom>
              <a:rect b="b" l="l" r="r" t="t"/>
              <a:pathLst>
                <a:path extrusionOk="0" h="3894" w="2506">
                  <a:moveTo>
                    <a:pt x="1751" y="1"/>
                  </a:moveTo>
                  <a:lnTo>
                    <a:pt x="1" y="1962"/>
                  </a:lnTo>
                  <a:lnTo>
                    <a:pt x="1751" y="3894"/>
                  </a:lnTo>
                  <a:lnTo>
                    <a:pt x="2324" y="3894"/>
                  </a:lnTo>
                  <a:cubicBezTo>
                    <a:pt x="2415" y="3894"/>
                    <a:pt x="2505" y="3803"/>
                    <a:pt x="2505" y="3682"/>
                  </a:cubicBezTo>
                  <a:lnTo>
                    <a:pt x="2505"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2"/>
            <p:cNvSpPr/>
            <p:nvPr/>
          </p:nvSpPr>
          <p:spPr>
            <a:xfrm>
              <a:off x="1086500" y="5356900"/>
              <a:ext cx="301025" cy="97350"/>
            </a:xfrm>
            <a:custGeom>
              <a:rect b="b" l="l" r="r" t="t"/>
              <a:pathLst>
                <a:path extrusionOk="0" h="3894" w="12041">
                  <a:moveTo>
                    <a:pt x="0" y="1"/>
                  </a:moveTo>
                  <a:lnTo>
                    <a:pt x="0" y="3682"/>
                  </a:lnTo>
                  <a:cubicBezTo>
                    <a:pt x="0" y="3803"/>
                    <a:pt x="91" y="3894"/>
                    <a:pt x="181" y="3894"/>
                  </a:cubicBezTo>
                  <a:lnTo>
                    <a:pt x="12041" y="3894"/>
                  </a:lnTo>
                  <a:lnTo>
                    <a:pt x="1204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2"/>
            <p:cNvSpPr/>
            <p:nvPr/>
          </p:nvSpPr>
          <p:spPr>
            <a:xfrm>
              <a:off x="1206450" y="5376525"/>
              <a:ext cx="68675" cy="58300"/>
            </a:xfrm>
            <a:custGeom>
              <a:rect b="b" l="l" r="r" t="t"/>
              <a:pathLst>
                <a:path extrusionOk="0" h="2332" w="2747">
                  <a:moveTo>
                    <a:pt x="1570" y="0"/>
                  </a:moveTo>
                  <a:cubicBezTo>
                    <a:pt x="544" y="0"/>
                    <a:pt x="0" y="1268"/>
                    <a:pt x="755" y="1992"/>
                  </a:cubicBezTo>
                  <a:cubicBezTo>
                    <a:pt x="989" y="2226"/>
                    <a:pt x="1280" y="2331"/>
                    <a:pt x="1566" y="2331"/>
                  </a:cubicBezTo>
                  <a:cubicBezTo>
                    <a:pt x="2166" y="2331"/>
                    <a:pt x="2747" y="1872"/>
                    <a:pt x="2747" y="1177"/>
                  </a:cubicBezTo>
                  <a:cubicBezTo>
                    <a:pt x="2747" y="513"/>
                    <a:pt x="2203" y="0"/>
                    <a:pt x="1570"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2"/>
            <p:cNvSpPr/>
            <p:nvPr/>
          </p:nvSpPr>
          <p:spPr>
            <a:xfrm>
              <a:off x="1233600" y="5396150"/>
              <a:ext cx="21925" cy="18825"/>
            </a:xfrm>
            <a:custGeom>
              <a:rect b="b" l="l" r="r" t="t"/>
              <a:pathLst>
                <a:path extrusionOk="0" h="753" w="877">
                  <a:moveTo>
                    <a:pt x="484" y="0"/>
                  </a:moveTo>
                  <a:cubicBezTo>
                    <a:pt x="152" y="0"/>
                    <a:pt x="1" y="423"/>
                    <a:pt x="242" y="634"/>
                  </a:cubicBezTo>
                  <a:cubicBezTo>
                    <a:pt x="314" y="716"/>
                    <a:pt x="410" y="752"/>
                    <a:pt x="505" y="752"/>
                  </a:cubicBezTo>
                  <a:cubicBezTo>
                    <a:pt x="691" y="752"/>
                    <a:pt x="876" y="612"/>
                    <a:pt x="876" y="392"/>
                  </a:cubicBezTo>
                  <a:cubicBezTo>
                    <a:pt x="876" y="181"/>
                    <a:pt x="695" y="0"/>
                    <a:pt x="48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 name="Google Shape;1376;p42"/>
          <p:cNvGrpSpPr/>
          <p:nvPr/>
        </p:nvGrpSpPr>
        <p:grpSpPr>
          <a:xfrm>
            <a:off x="830873" y="2440057"/>
            <a:ext cx="392237" cy="404482"/>
            <a:chOff x="6223375" y="4570800"/>
            <a:chExt cx="318400" cy="319900"/>
          </a:xfrm>
        </p:grpSpPr>
        <p:sp>
          <p:nvSpPr>
            <p:cNvPr id="1377" name="Google Shape;1377;p42"/>
            <p:cNvSpPr/>
            <p:nvPr/>
          </p:nvSpPr>
          <p:spPr>
            <a:xfrm>
              <a:off x="6464050" y="4619075"/>
              <a:ext cx="38500" cy="39250"/>
            </a:xfrm>
            <a:custGeom>
              <a:rect b="b" l="l" r="r" t="t"/>
              <a:pathLst>
                <a:path extrusionOk="0" h="1570" w="1540">
                  <a:moveTo>
                    <a:pt x="755" y="1"/>
                  </a:moveTo>
                  <a:lnTo>
                    <a:pt x="0" y="1570"/>
                  </a:lnTo>
                  <a:lnTo>
                    <a:pt x="1539" y="785"/>
                  </a:lnTo>
                  <a:lnTo>
                    <a:pt x="1539" y="212"/>
                  </a:lnTo>
                  <a:cubicBezTo>
                    <a:pt x="1539" y="91"/>
                    <a:pt x="1449" y="1"/>
                    <a:pt x="1328"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2"/>
            <p:cNvSpPr/>
            <p:nvPr/>
          </p:nvSpPr>
          <p:spPr>
            <a:xfrm>
              <a:off x="6381825" y="4619075"/>
              <a:ext cx="101100" cy="38500"/>
            </a:xfrm>
            <a:custGeom>
              <a:rect b="b" l="l" r="r" t="t"/>
              <a:pathLst>
                <a:path extrusionOk="0" h="1540" w="4044">
                  <a:moveTo>
                    <a:pt x="0" y="1"/>
                  </a:moveTo>
                  <a:lnTo>
                    <a:pt x="0" y="1540"/>
                  </a:lnTo>
                  <a:lnTo>
                    <a:pt x="4044" y="1540"/>
                  </a:lnTo>
                  <a:lnTo>
                    <a:pt x="4044"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2"/>
            <p:cNvSpPr/>
            <p:nvPr/>
          </p:nvSpPr>
          <p:spPr>
            <a:xfrm>
              <a:off x="6381825" y="4638700"/>
              <a:ext cx="101100" cy="111675"/>
            </a:xfrm>
            <a:custGeom>
              <a:rect b="b" l="l" r="r" t="t"/>
              <a:pathLst>
                <a:path extrusionOk="0" h="4467" w="4044">
                  <a:moveTo>
                    <a:pt x="0" y="0"/>
                  </a:moveTo>
                  <a:lnTo>
                    <a:pt x="0" y="4466"/>
                  </a:lnTo>
                  <a:lnTo>
                    <a:pt x="4044" y="4466"/>
                  </a:lnTo>
                  <a:lnTo>
                    <a:pt x="4044"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2"/>
            <p:cNvSpPr/>
            <p:nvPr/>
          </p:nvSpPr>
          <p:spPr>
            <a:xfrm>
              <a:off x="6473100" y="4638700"/>
              <a:ext cx="28700" cy="111675"/>
            </a:xfrm>
            <a:custGeom>
              <a:rect b="b" l="l" r="r" t="t"/>
              <a:pathLst>
                <a:path extrusionOk="0" h="4467" w="1148">
                  <a:moveTo>
                    <a:pt x="393" y="0"/>
                  </a:moveTo>
                  <a:cubicBezTo>
                    <a:pt x="151" y="242"/>
                    <a:pt x="1" y="574"/>
                    <a:pt x="1" y="936"/>
                  </a:cubicBezTo>
                  <a:lnTo>
                    <a:pt x="1" y="4466"/>
                  </a:lnTo>
                  <a:lnTo>
                    <a:pt x="755" y="4466"/>
                  </a:lnTo>
                  <a:lnTo>
                    <a:pt x="755" y="936"/>
                  </a:lnTo>
                  <a:cubicBezTo>
                    <a:pt x="755" y="574"/>
                    <a:pt x="906" y="242"/>
                    <a:pt x="1147"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2"/>
            <p:cNvSpPr/>
            <p:nvPr/>
          </p:nvSpPr>
          <p:spPr>
            <a:xfrm>
              <a:off x="6333525" y="4683200"/>
              <a:ext cx="58125" cy="67175"/>
            </a:xfrm>
            <a:custGeom>
              <a:rect b="b" l="l" r="r" t="t"/>
              <a:pathLst>
                <a:path extrusionOk="0" h="2687" w="2325">
                  <a:moveTo>
                    <a:pt x="1540" y="1"/>
                  </a:moveTo>
                  <a:cubicBezTo>
                    <a:pt x="1117" y="1"/>
                    <a:pt x="785" y="333"/>
                    <a:pt x="785" y="755"/>
                  </a:cubicBezTo>
                  <a:lnTo>
                    <a:pt x="755" y="755"/>
                  </a:lnTo>
                  <a:lnTo>
                    <a:pt x="1" y="2686"/>
                  </a:lnTo>
                  <a:lnTo>
                    <a:pt x="2324" y="2686"/>
                  </a:lnTo>
                  <a:lnTo>
                    <a:pt x="1540"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2"/>
            <p:cNvSpPr/>
            <p:nvPr/>
          </p:nvSpPr>
          <p:spPr>
            <a:xfrm>
              <a:off x="6299575" y="4570800"/>
              <a:ext cx="28700" cy="85275"/>
            </a:xfrm>
            <a:custGeom>
              <a:rect b="b" l="l" r="r" t="t"/>
              <a:pathLst>
                <a:path extrusionOk="0" h="3411" w="1148">
                  <a:moveTo>
                    <a:pt x="363" y="0"/>
                  </a:moveTo>
                  <a:lnTo>
                    <a:pt x="1" y="3410"/>
                  </a:lnTo>
                  <a:lnTo>
                    <a:pt x="1148" y="2626"/>
                  </a:lnTo>
                  <a:lnTo>
                    <a:pt x="1148" y="212"/>
                  </a:lnTo>
                  <a:cubicBezTo>
                    <a:pt x="1148" y="91"/>
                    <a:pt x="1057" y="30"/>
                    <a:pt x="966" y="30"/>
                  </a:cubicBezTo>
                  <a:lnTo>
                    <a:pt x="966"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2"/>
            <p:cNvSpPr/>
            <p:nvPr/>
          </p:nvSpPr>
          <p:spPr>
            <a:xfrm>
              <a:off x="6289775" y="4570800"/>
              <a:ext cx="19650" cy="84525"/>
            </a:xfrm>
            <a:custGeom>
              <a:rect b="b" l="l" r="r" t="t"/>
              <a:pathLst>
                <a:path extrusionOk="0" h="3381" w="786">
                  <a:moveTo>
                    <a:pt x="212" y="0"/>
                  </a:moveTo>
                  <a:cubicBezTo>
                    <a:pt x="91" y="0"/>
                    <a:pt x="0" y="91"/>
                    <a:pt x="0" y="212"/>
                  </a:cubicBezTo>
                  <a:lnTo>
                    <a:pt x="0" y="2626"/>
                  </a:lnTo>
                  <a:lnTo>
                    <a:pt x="755" y="3380"/>
                  </a:lnTo>
                  <a:lnTo>
                    <a:pt x="785"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2"/>
            <p:cNvSpPr/>
            <p:nvPr/>
          </p:nvSpPr>
          <p:spPr>
            <a:xfrm>
              <a:off x="6289775" y="4635675"/>
              <a:ext cx="38500" cy="38500"/>
            </a:xfrm>
            <a:custGeom>
              <a:rect b="b" l="l" r="r" t="t"/>
              <a:pathLst>
                <a:path extrusionOk="0" h="1540" w="1540">
                  <a:moveTo>
                    <a:pt x="755" y="1"/>
                  </a:moveTo>
                  <a:lnTo>
                    <a:pt x="0" y="1540"/>
                  </a:lnTo>
                  <a:lnTo>
                    <a:pt x="1540" y="1540"/>
                  </a:lnTo>
                  <a:lnTo>
                    <a:pt x="1540"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2"/>
            <p:cNvSpPr/>
            <p:nvPr/>
          </p:nvSpPr>
          <p:spPr>
            <a:xfrm>
              <a:off x="6289775" y="4635675"/>
              <a:ext cx="19650" cy="38500"/>
            </a:xfrm>
            <a:custGeom>
              <a:rect b="b" l="l" r="r" t="t"/>
              <a:pathLst>
                <a:path extrusionOk="0" h="1540" w="786">
                  <a:moveTo>
                    <a:pt x="0" y="1"/>
                  </a:moveTo>
                  <a:lnTo>
                    <a:pt x="0" y="1540"/>
                  </a:lnTo>
                  <a:lnTo>
                    <a:pt x="785" y="1540"/>
                  </a:lnTo>
                  <a:lnTo>
                    <a:pt x="785"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2"/>
            <p:cNvSpPr/>
            <p:nvPr/>
          </p:nvSpPr>
          <p:spPr>
            <a:xfrm>
              <a:off x="6265625" y="4655300"/>
              <a:ext cx="87550" cy="46800"/>
            </a:xfrm>
            <a:custGeom>
              <a:rect b="b" l="l" r="r" t="t"/>
              <a:pathLst>
                <a:path extrusionOk="0" h="1872" w="3502">
                  <a:moveTo>
                    <a:pt x="966" y="0"/>
                  </a:moveTo>
                  <a:lnTo>
                    <a:pt x="453" y="604"/>
                  </a:lnTo>
                  <a:cubicBezTo>
                    <a:pt x="152" y="966"/>
                    <a:pt x="1" y="1388"/>
                    <a:pt x="1" y="1871"/>
                  </a:cubicBezTo>
                  <a:lnTo>
                    <a:pt x="3501" y="1871"/>
                  </a:lnTo>
                  <a:cubicBezTo>
                    <a:pt x="3501" y="1388"/>
                    <a:pt x="3320" y="966"/>
                    <a:pt x="3049" y="604"/>
                  </a:cubicBezTo>
                  <a:lnTo>
                    <a:pt x="2506"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2"/>
            <p:cNvSpPr/>
            <p:nvPr/>
          </p:nvSpPr>
          <p:spPr>
            <a:xfrm>
              <a:off x="6284500" y="4702075"/>
              <a:ext cx="67925" cy="48300"/>
            </a:xfrm>
            <a:custGeom>
              <a:rect b="b" l="l" r="r" t="t"/>
              <a:pathLst>
                <a:path extrusionOk="0" h="1932" w="2717">
                  <a:moveTo>
                    <a:pt x="1932" y="0"/>
                  </a:moveTo>
                  <a:lnTo>
                    <a:pt x="0" y="1931"/>
                  </a:lnTo>
                  <a:lnTo>
                    <a:pt x="2716" y="1931"/>
                  </a:lnTo>
                  <a:lnTo>
                    <a:pt x="271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2"/>
            <p:cNvSpPr/>
            <p:nvPr/>
          </p:nvSpPr>
          <p:spPr>
            <a:xfrm>
              <a:off x="6265625" y="4702075"/>
              <a:ext cx="67925" cy="48300"/>
            </a:xfrm>
            <a:custGeom>
              <a:rect b="b" l="l" r="r" t="t"/>
              <a:pathLst>
                <a:path extrusionOk="0" h="1932" w="2717">
                  <a:moveTo>
                    <a:pt x="1" y="0"/>
                  </a:moveTo>
                  <a:lnTo>
                    <a:pt x="1" y="1931"/>
                  </a:lnTo>
                  <a:lnTo>
                    <a:pt x="2717" y="1931"/>
                  </a:lnTo>
                  <a:lnTo>
                    <a:pt x="2717"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2"/>
            <p:cNvSpPr/>
            <p:nvPr/>
          </p:nvSpPr>
          <p:spPr>
            <a:xfrm>
              <a:off x="6246775" y="4721625"/>
              <a:ext cx="38500" cy="37800"/>
            </a:xfrm>
            <a:custGeom>
              <a:rect b="b" l="l" r="r" t="t"/>
              <a:pathLst>
                <a:path extrusionOk="0" h="1512" w="1540">
                  <a:moveTo>
                    <a:pt x="706" y="1"/>
                  </a:moveTo>
                  <a:cubicBezTo>
                    <a:pt x="307" y="1"/>
                    <a:pt x="0" y="351"/>
                    <a:pt x="0" y="757"/>
                  </a:cubicBezTo>
                  <a:lnTo>
                    <a:pt x="755" y="1512"/>
                  </a:lnTo>
                  <a:lnTo>
                    <a:pt x="1539" y="757"/>
                  </a:lnTo>
                  <a:cubicBezTo>
                    <a:pt x="1539" y="351"/>
                    <a:pt x="1205" y="1"/>
                    <a:pt x="804" y="1"/>
                  </a:cubicBezTo>
                  <a:cubicBezTo>
                    <a:pt x="788" y="1"/>
                    <a:pt x="771" y="2"/>
                    <a:pt x="755" y="3"/>
                  </a:cubicBezTo>
                  <a:cubicBezTo>
                    <a:pt x="738" y="2"/>
                    <a:pt x="722" y="1"/>
                    <a:pt x="706"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2"/>
            <p:cNvSpPr/>
            <p:nvPr/>
          </p:nvSpPr>
          <p:spPr>
            <a:xfrm>
              <a:off x="6285250" y="4721625"/>
              <a:ext cx="38475" cy="37800"/>
            </a:xfrm>
            <a:custGeom>
              <a:rect b="b" l="l" r="r" t="t"/>
              <a:pathLst>
                <a:path extrusionOk="0" h="1512" w="1539">
                  <a:moveTo>
                    <a:pt x="706" y="1"/>
                  </a:moveTo>
                  <a:cubicBezTo>
                    <a:pt x="307" y="1"/>
                    <a:pt x="0" y="351"/>
                    <a:pt x="0" y="757"/>
                  </a:cubicBezTo>
                  <a:lnTo>
                    <a:pt x="755" y="1512"/>
                  </a:lnTo>
                  <a:lnTo>
                    <a:pt x="1509" y="757"/>
                  </a:lnTo>
                  <a:cubicBezTo>
                    <a:pt x="1538" y="351"/>
                    <a:pt x="1205" y="1"/>
                    <a:pt x="804" y="1"/>
                  </a:cubicBezTo>
                  <a:cubicBezTo>
                    <a:pt x="788" y="1"/>
                    <a:pt x="771" y="2"/>
                    <a:pt x="755" y="3"/>
                  </a:cubicBezTo>
                  <a:cubicBezTo>
                    <a:pt x="738" y="2"/>
                    <a:pt x="722" y="1"/>
                    <a:pt x="706"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2"/>
            <p:cNvSpPr/>
            <p:nvPr/>
          </p:nvSpPr>
          <p:spPr>
            <a:xfrm>
              <a:off x="6464050" y="4687725"/>
              <a:ext cx="52825" cy="91325"/>
            </a:xfrm>
            <a:custGeom>
              <a:rect b="b" l="l" r="r" t="t"/>
              <a:pathLst>
                <a:path extrusionOk="0" h="3653" w="2113">
                  <a:moveTo>
                    <a:pt x="0" y="1"/>
                  </a:moveTo>
                  <a:lnTo>
                    <a:pt x="0" y="3652"/>
                  </a:lnTo>
                  <a:lnTo>
                    <a:pt x="2113" y="2113"/>
                  </a:lnTo>
                  <a:cubicBezTo>
                    <a:pt x="2113" y="936"/>
                    <a:pt x="1177" y="1"/>
                    <a:pt x="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2"/>
            <p:cNvSpPr/>
            <p:nvPr/>
          </p:nvSpPr>
          <p:spPr>
            <a:xfrm>
              <a:off x="6410475" y="4687725"/>
              <a:ext cx="86800" cy="91325"/>
            </a:xfrm>
            <a:custGeom>
              <a:rect b="b" l="l" r="r" t="t"/>
              <a:pathLst>
                <a:path extrusionOk="0" h="3653" w="3472">
                  <a:moveTo>
                    <a:pt x="2143" y="1"/>
                  </a:moveTo>
                  <a:cubicBezTo>
                    <a:pt x="966" y="1"/>
                    <a:pt x="1" y="936"/>
                    <a:pt x="1" y="2113"/>
                  </a:cubicBezTo>
                  <a:lnTo>
                    <a:pt x="2143" y="3652"/>
                  </a:lnTo>
                  <a:lnTo>
                    <a:pt x="3471" y="2113"/>
                  </a:lnTo>
                  <a:cubicBezTo>
                    <a:pt x="3471" y="936"/>
                    <a:pt x="2868" y="1"/>
                    <a:pt x="2143"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2"/>
            <p:cNvSpPr/>
            <p:nvPr/>
          </p:nvSpPr>
          <p:spPr>
            <a:xfrm>
              <a:off x="6381825" y="4760150"/>
              <a:ext cx="143350" cy="130550"/>
            </a:xfrm>
            <a:custGeom>
              <a:rect b="b" l="l" r="r" t="t"/>
              <a:pathLst>
                <a:path extrusionOk="0" h="5222" w="5734">
                  <a:moveTo>
                    <a:pt x="0" y="1"/>
                  </a:moveTo>
                  <a:lnTo>
                    <a:pt x="2837" y="5221"/>
                  </a:lnTo>
                  <a:lnTo>
                    <a:pt x="3591" y="5221"/>
                  </a:lnTo>
                  <a:cubicBezTo>
                    <a:pt x="4315" y="5221"/>
                    <a:pt x="4949" y="4739"/>
                    <a:pt x="5100" y="4014"/>
                  </a:cubicBezTo>
                  <a:lnTo>
                    <a:pt x="5734" y="1147"/>
                  </a:lnTo>
                  <a:lnTo>
                    <a:pt x="0"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2"/>
            <p:cNvSpPr/>
            <p:nvPr/>
          </p:nvSpPr>
          <p:spPr>
            <a:xfrm>
              <a:off x="6237725" y="4760150"/>
              <a:ext cx="268600" cy="130550"/>
            </a:xfrm>
            <a:custGeom>
              <a:rect b="b" l="l" r="r" t="t"/>
              <a:pathLst>
                <a:path extrusionOk="0" h="5222" w="10744">
                  <a:moveTo>
                    <a:pt x="5764" y="1"/>
                  </a:moveTo>
                  <a:lnTo>
                    <a:pt x="0" y="1147"/>
                  </a:lnTo>
                  <a:lnTo>
                    <a:pt x="634" y="4014"/>
                  </a:lnTo>
                  <a:cubicBezTo>
                    <a:pt x="785" y="4739"/>
                    <a:pt x="1419" y="5221"/>
                    <a:pt x="2143" y="5221"/>
                  </a:cubicBezTo>
                  <a:lnTo>
                    <a:pt x="8601" y="5221"/>
                  </a:lnTo>
                  <a:cubicBezTo>
                    <a:pt x="9325" y="5221"/>
                    <a:pt x="9959" y="4739"/>
                    <a:pt x="10110" y="4014"/>
                  </a:cubicBezTo>
                  <a:lnTo>
                    <a:pt x="10743" y="1147"/>
                  </a:lnTo>
                  <a:lnTo>
                    <a:pt x="576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2"/>
            <p:cNvSpPr/>
            <p:nvPr/>
          </p:nvSpPr>
          <p:spPr>
            <a:xfrm>
              <a:off x="6505550" y="4750350"/>
              <a:ext cx="26425" cy="38500"/>
            </a:xfrm>
            <a:custGeom>
              <a:rect b="b" l="l" r="r" t="t"/>
              <a:pathLst>
                <a:path extrusionOk="0" h="1540" w="1057">
                  <a:moveTo>
                    <a:pt x="0" y="0"/>
                  </a:moveTo>
                  <a:lnTo>
                    <a:pt x="0" y="1539"/>
                  </a:lnTo>
                  <a:lnTo>
                    <a:pt x="785" y="1539"/>
                  </a:lnTo>
                  <a:lnTo>
                    <a:pt x="1056" y="363"/>
                  </a:lnTo>
                  <a:lnTo>
                    <a:pt x="1056"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2"/>
            <p:cNvSpPr/>
            <p:nvPr/>
          </p:nvSpPr>
          <p:spPr>
            <a:xfrm>
              <a:off x="6230925" y="4750350"/>
              <a:ext cx="281425" cy="38500"/>
            </a:xfrm>
            <a:custGeom>
              <a:rect b="b" l="l" r="r" t="t"/>
              <a:pathLst>
                <a:path extrusionOk="0" h="1540" w="11257">
                  <a:moveTo>
                    <a:pt x="1" y="0"/>
                  </a:moveTo>
                  <a:lnTo>
                    <a:pt x="1" y="363"/>
                  </a:lnTo>
                  <a:lnTo>
                    <a:pt x="272" y="1539"/>
                  </a:lnTo>
                  <a:lnTo>
                    <a:pt x="11015" y="1539"/>
                  </a:lnTo>
                  <a:lnTo>
                    <a:pt x="11257" y="363"/>
                  </a:lnTo>
                  <a:lnTo>
                    <a:pt x="1125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2"/>
            <p:cNvSpPr/>
            <p:nvPr/>
          </p:nvSpPr>
          <p:spPr>
            <a:xfrm>
              <a:off x="6513075" y="4741300"/>
              <a:ext cx="28700" cy="18875"/>
            </a:xfrm>
            <a:custGeom>
              <a:rect b="b" l="l" r="r" t="t"/>
              <a:pathLst>
                <a:path extrusionOk="0" h="755" w="1148">
                  <a:moveTo>
                    <a:pt x="1" y="0"/>
                  </a:moveTo>
                  <a:lnTo>
                    <a:pt x="1" y="755"/>
                  </a:lnTo>
                  <a:lnTo>
                    <a:pt x="755" y="755"/>
                  </a:lnTo>
                  <a:cubicBezTo>
                    <a:pt x="967" y="755"/>
                    <a:pt x="1148" y="574"/>
                    <a:pt x="1148" y="362"/>
                  </a:cubicBezTo>
                  <a:cubicBezTo>
                    <a:pt x="1148" y="151"/>
                    <a:pt x="967" y="0"/>
                    <a:pt x="75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2"/>
            <p:cNvSpPr/>
            <p:nvPr/>
          </p:nvSpPr>
          <p:spPr>
            <a:xfrm>
              <a:off x="6223375" y="4741300"/>
              <a:ext cx="298025" cy="18875"/>
            </a:xfrm>
            <a:custGeom>
              <a:rect b="b" l="l" r="r" t="t"/>
              <a:pathLst>
                <a:path extrusionOk="0" h="755" w="11921">
                  <a:moveTo>
                    <a:pt x="363" y="0"/>
                  </a:moveTo>
                  <a:cubicBezTo>
                    <a:pt x="152" y="0"/>
                    <a:pt x="1" y="151"/>
                    <a:pt x="1" y="362"/>
                  </a:cubicBezTo>
                  <a:cubicBezTo>
                    <a:pt x="1" y="574"/>
                    <a:pt x="152" y="755"/>
                    <a:pt x="363" y="755"/>
                  </a:cubicBezTo>
                  <a:lnTo>
                    <a:pt x="11529" y="755"/>
                  </a:lnTo>
                  <a:cubicBezTo>
                    <a:pt x="11740" y="755"/>
                    <a:pt x="11921" y="574"/>
                    <a:pt x="11921" y="362"/>
                  </a:cubicBezTo>
                  <a:cubicBezTo>
                    <a:pt x="11921" y="151"/>
                    <a:pt x="11740" y="0"/>
                    <a:pt x="1152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2"/>
            <p:cNvSpPr/>
            <p:nvPr/>
          </p:nvSpPr>
          <p:spPr>
            <a:xfrm>
              <a:off x="6371250" y="4572300"/>
              <a:ext cx="19650" cy="196925"/>
            </a:xfrm>
            <a:custGeom>
              <a:rect b="b" l="l" r="r" t="t"/>
              <a:pathLst>
                <a:path extrusionOk="0" h="7877" w="786">
                  <a:moveTo>
                    <a:pt x="393" y="1"/>
                  </a:moveTo>
                  <a:cubicBezTo>
                    <a:pt x="182" y="1"/>
                    <a:pt x="1" y="152"/>
                    <a:pt x="1" y="363"/>
                  </a:cubicBezTo>
                  <a:lnTo>
                    <a:pt x="1" y="7485"/>
                  </a:lnTo>
                  <a:cubicBezTo>
                    <a:pt x="1" y="7696"/>
                    <a:pt x="182" y="7877"/>
                    <a:pt x="393" y="7877"/>
                  </a:cubicBezTo>
                  <a:cubicBezTo>
                    <a:pt x="604" y="7877"/>
                    <a:pt x="785" y="7696"/>
                    <a:pt x="755" y="7485"/>
                  </a:cubicBezTo>
                  <a:lnTo>
                    <a:pt x="755" y="363"/>
                  </a:lnTo>
                  <a:cubicBezTo>
                    <a:pt x="755" y="152"/>
                    <a:pt x="604" y="1"/>
                    <a:pt x="39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400" name="Google Shape;1400;p42"/>
          <p:cNvCxnSpPr>
            <a:stCxn id="1331" idx="3"/>
            <a:endCxn id="1334" idx="1"/>
          </p:cNvCxnSpPr>
          <p:nvPr/>
        </p:nvCxnSpPr>
        <p:spPr>
          <a:xfrm>
            <a:off x="5504575" y="1946700"/>
            <a:ext cx="613800" cy="0"/>
          </a:xfrm>
          <a:prstGeom prst="straightConnector1">
            <a:avLst/>
          </a:prstGeom>
          <a:noFill/>
          <a:ln cap="flat" cmpd="sng" w="19050">
            <a:solidFill>
              <a:schemeClr val="accent6"/>
            </a:solidFill>
            <a:prstDash val="dot"/>
            <a:round/>
            <a:headEnd len="med" w="med" type="none"/>
            <a:tailEnd len="med" w="med" type="oval"/>
          </a:ln>
        </p:spPr>
      </p:cxnSp>
      <p:cxnSp>
        <p:nvCxnSpPr>
          <p:cNvPr id="1401" name="Google Shape;1401;p42"/>
          <p:cNvCxnSpPr>
            <a:stCxn id="1335" idx="3"/>
            <a:endCxn id="1332" idx="1"/>
          </p:cNvCxnSpPr>
          <p:nvPr/>
        </p:nvCxnSpPr>
        <p:spPr>
          <a:xfrm>
            <a:off x="5504681" y="2649700"/>
            <a:ext cx="613800" cy="0"/>
          </a:xfrm>
          <a:prstGeom prst="straightConnector1">
            <a:avLst/>
          </a:prstGeom>
          <a:noFill/>
          <a:ln cap="flat" cmpd="sng" w="19050">
            <a:solidFill>
              <a:schemeClr val="accent6"/>
            </a:solidFill>
            <a:prstDash val="dot"/>
            <a:round/>
            <a:headEnd len="med" w="med" type="none"/>
            <a:tailEnd len="med" w="med" type="oval"/>
          </a:ln>
        </p:spPr>
      </p:cxnSp>
      <p:cxnSp>
        <p:nvCxnSpPr>
          <p:cNvPr id="1402" name="Google Shape;1402;p42"/>
          <p:cNvCxnSpPr>
            <a:stCxn id="1333" idx="3"/>
            <a:endCxn id="1336" idx="1"/>
          </p:cNvCxnSpPr>
          <p:nvPr/>
        </p:nvCxnSpPr>
        <p:spPr>
          <a:xfrm>
            <a:off x="5504679" y="3352700"/>
            <a:ext cx="613800" cy="0"/>
          </a:xfrm>
          <a:prstGeom prst="straightConnector1">
            <a:avLst/>
          </a:prstGeom>
          <a:noFill/>
          <a:ln cap="flat" cmpd="sng" w="19050">
            <a:solidFill>
              <a:schemeClr val="accent6"/>
            </a:solidFill>
            <a:prstDash val="dot"/>
            <a:round/>
            <a:headEnd len="med" w="med" type="none"/>
            <a:tailEnd len="med" w="med" type="oval"/>
          </a:ln>
        </p:spPr>
      </p:cxnSp>
      <p:cxnSp>
        <p:nvCxnSpPr>
          <p:cNvPr id="1403" name="Google Shape;1403;p42"/>
          <p:cNvCxnSpPr>
            <a:stCxn id="1337" idx="3"/>
            <a:endCxn id="1338" idx="1"/>
          </p:cNvCxnSpPr>
          <p:nvPr/>
        </p:nvCxnSpPr>
        <p:spPr>
          <a:xfrm>
            <a:off x="5504678" y="4055700"/>
            <a:ext cx="613800" cy="0"/>
          </a:xfrm>
          <a:prstGeom prst="straightConnector1">
            <a:avLst/>
          </a:prstGeom>
          <a:noFill/>
          <a:ln cap="flat" cmpd="sng" w="19050">
            <a:solidFill>
              <a:schemeClr val="accent6"/>
            </a:solidFill>
            <a:prstDash val="dot"/>
            <a:round/>
            <a:headEnd len="med" w="med" type="none"/>
            <a:tailEnd len="med" w="med" type="oval"/>
          </a:ln>
        </p:spPr>
      </p:cxnSp>
      <p:sp>
        <p:nvSpPr>
          <p:cNvPr id="1404" name="Google Shape;1404;p42"/>
          <p:cNvSpPr/>
          <p:nvPr/>
        </p:nvSpPr>
        <p:spPr>
          <a:xfrm>
            <a:off x="3289764" y="4494862"/>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2"/>
          <p:cNvSpPr/>
          <p:nvPr/>
        </p:nvSpPr>
        <p:spPr>
          <a:xfrm>
            <a:off x="7195058" y="4469437"/>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2"/>
          <p:cNvSpPr/>
          <p:nvPr/>
        </p:nvSpPr>
        <p:spPr>
          <a:xfrm>
            <a:off x="1607400" y="969370"/>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2"/>
          <p:cNvSpPr/>
          <p:nvPr/>
        </p:nvSpPr>
        <p:spPr>
          <a:xfrm>
            <a:off x="5442407" y="1356388"/>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2"/>
          <p:cNvSpPr/>
          <p:nvPr/>
        </p:nvSpPr>
        <p:spPr>
          <a:xfrm>
            <a:off x="3146266" y="1327918"/>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 name="Google Shape;1409;p42"/>
          <p:cNvGrpSpPr/>
          <p:nvPr/>
        </p:nvGrpSpPr>
        <p:grpSpPr>
          <a:xfrm>
            <a:off x="7174218" y="1202223"/>
            <a:ext cx="194040" cy="194235"/>
            <a:chOff x="6935893" y="2355798"/>
            <a:chExt cx="194040" cy="194235"/>
          </a:xfrm>
        </p:grpSpPr>
        <p:sp>
          <p:nvSpPr>
            <p:cNvPr id="1410" name="Google Shape;1410;p42"/>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2"/>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 name="Google Shape;1412;p42"/>
          <p:cNvGrpSpPr/>
          <p:nvPr/>
        </p:nvGrpSpPr>
        <p:grpSpPr>
          <a:xfrm>
            <a:off x="830845" y="3881234"/>
            <a:ext cx="392291" cy="348953"/>
            <a:chOff x="4726600" y="4055475"/>
            <a:chExt cx="325175" cy="281800"/>
          </a:xfrm>
        </p:grpSpPr>
        <p:sp>
          <p:nvSpPr>
            <p:cNvPr id="1413" name="Google Shape;1413;p42"/>
            <p:cNvSpPr/>
            <p:nvPr/>
          </p:nvSpPr>
          <p:spPr>
            <a:xfrm>
              <a:off x="4738675" y="4074375"/>
              <a:ext cx="301050" cy="260300"/>
            </a:xfrm>
            <a:custGeom>
              <a:rect b="b" l="l" r="r" t="t"/>
              <a:pathLst>
                <a:path extrusionOk="0" h="10412" w="12042">
                  <a:moveTo>
                    <a:pt x="5251" y="1"/>
                  </a:moveTo>
                  <a:cubicBezTo>
                    <a:pt x="5251" y="544"/>
                    <a:pt x="5070" y="1057"/>
                    <a:pt x="4738" y="1479"/>
                  </a:cubicBezTo>
                  <a:cubicBezTo>
                    <a:pt x="3169" y="3411"/>
                    <a:pt x="1902" y="5553"/>
                    <a:pt x="1026" y="7877"/>
                  </a:cubicBezTo>
                  <a:cubicBezTo>
                    <a:pt x="815" y="8390"/>
                    <a:pt x="483" y="8812"/>
                    <a:pt x="0" y="9084"/>
                  </a:cubicBezTo>
                  <a:lnTo>
                    <a:pt x="755" y="10412"/>
                  </a:lnTo>
                  <a:cubicBezTo>
                    <a:pt x="1143" y="10194"/>
                    <a:pt x="1551" y="10092"/>
                    <a:pt x="1978" y="10092"/>
                  </a:cubicBezTo>
                  <a:cubicBezTo>
                    <a:pt x="2082" y="10092"/>
                    <a:pt x="2187" y="10098"/>
                    <a:pt x="2294" y="10110"/>
                  </a:cubicBezTo>
                  <a:cubicBezTo>
                    <a:pt x="3516" y="10306"/>
                    <a:pt x="4753" y="10404"/>
                    <a:pt x="5991" y="10404"/>
                  </a:cubicBezTo>
                  <a:cubicBezTo>
                    <a:pt x="7228" y="10404"/>
                    <a:pt x="8465" y="10306"/>
                    <a:pt x="9687" y="10110"/>
                  </a:cubicBezTo>
                  <a:cubicBezTo>
                    <a:pt x="9794" y="10098"/>
                    <a:pt x="9900" y="10092"/>
                    <a:pt x="10006" y="10092"/>
                  </a:cubicBezTo>
                  <a:cubicBezTo>
                    <a:pt x="10440" y="10092"/>
                    <a:pt x="10862" y="10194"/>
                    <a:pt x="11226" y="10412"/>
                  </a:cubicBezTo>
                  <a:lnTo>
                    <a:pt x="11981" y="9084"/>
                  </a:lnTo>
                  <a:lnTo>
                    <a:pt x="12041" y="9084"/>
                  </a:lnTo>
                  <a:cubicBezTo>
                    <a:pt x="11558" y="8812"/>
                    <a:pt x="11196" y="8390"/>
                    <a:pt x="11015" y="7877"/>
                  </a:cubicBezTo>
                  <a:cubicBezTo>
                    <a:pt x="10110" y="5583"/>
                    <a:pt x="8873" y="3411"/>
                    <a:pt x="7303" y="1479"/>
                  </a:cubicBezTo>
                  <a:cubicBezTo>
                    <a:pt x="6971" y="1057"/>
                    <a:pt x="6790" y="544"/>
                    <a:pt x="6790"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2"/>
            <p:cNvSpPr/>
            <p:nvPr/>
          </p:nvSpPr>
          <p:spPr>
            <a:xfrm>
              <a:off x="4869950" y="4055475"/>
              <a:ext cx="38500" cy="58150"/>
            </a:xfrm>
            <a:custGeom>
              <a:rect b="b" l="l" r="r" t="t"/>
              <a:pathLst>
                <a:path extrusionOk="0" h="2326" w="1540">
                  <a:moveTo>
                    <a:pt x="834" y="1"/>
                  </a:moveTo>
                  <a:cubicBezTo>
                    <a:pt x="818" y="1"/>
                    <a:pt x="801" y="1"/>
                    <a:pt x="785" y="2"/>
                  </a:cubicBezTo>
                  <a:lnTo>
                    <a:pt x="755" y="2"/>
                  </a:lnTo>
                  <a:cubicBezTo>
                    <a:pt x="332" y="2"/>
                    <a:pt x="0" y="334"/>
                    <a:pt x="0" y="757"/>
                  </a:cubicBezTo>
                  <a:lnTo>
                    <a:pt x="0" y="2326"/>
                  </a:lnTo>
                  <a:lnTo>
                    <a:pt x="1539" y="2326"/>
                  </a:lnTo>
                  <a:lnTo>
                    <a:pt x="1539" y="757"/>
                  </a:lnTo>
                  <a:cubicBezTo>
                    <a:pt x="1539" y="351"/>
                    <a:pt x="1233" y="1"/>
                    <a:pt x="83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2"/>
            <p:cNvSpPr/>
            <p:nvPr/>
          </p:nvSpPr>
          <p:spPr>
            <a:xfrm>
              <a:off x="4726600" y="4281100"/>
              <a:ext cx="66425" cy="56175"/>
            </a:xfrm>
            <a:custGeom>
              <a:rect b="b" l="l" r="r" t="t"/>
              <a:pathLst>
                <a:path extrusionOk="0" h="2247" w="2657">
                  <a:moveTo>
                    <a:pt x="1902" y="0"/>
                  </a:moveTo>
                  <a:lnTo>
                    <a:pt x="514" y="815"/>
                  </a:lnTo>
                  <a:cubicBezTo>
                    <a:pt x="152" y="1026"/>
                    <a:pt x="1" y="1479"/>
                    <a:pt x="242" y="1871"/>
                  </a:cubicBezTo>
                  <a:lnTo>
                    <a:pt x="212" y="1871"/>
                  </a:lnTo>
                  <a:cubicBezTo>
                    <a:pt x="353" y="2113"/>
                    <a:pt x="614" y="2247"/>
                    <a:pt x="880" y="2247"/>
                  </a:cubicBezTo>
                  <a:cubicBezTo>
                    <a:pt x="1013" y="2247"/>
                    <a:pt x="1147" y="2213"/>
                    <a:pt x="1268" y="2143"/>
                  </a:cubicBezTo>
                  <a:lnTo>
                    <a:pt x="2656" y="1358"/>
                  </a:lnTo>
                  <a:lnTo>
                    <a:pt x="190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2"/>
            <p:cNvSpPr/>
            <p:nvPr/>
          </p:nvSpPr>
          <p:spPr>
            <a:xfrm>
              <a:off x="4985375" y="4281100"/>
              <a:ext cx="66400" cy="56175"/>
            </a:xfrm>
            <a:custGeom>
              <a:rect b="b" l="l" r="r" t="t"/>
              <a:pathLst>
                <a:path extrusionOk="0" h="2247" w="2656">
                  <a:moveTo>
                    <a:pt x="785" y="0"/>
                  </a:moveTo>
                  <a:lnTo>
                    <a:pt x="0" y="1358"/>
                  </a:lnTo>
                  <a:lnTo>
                    <a:pt x="1388" y="2143"/>
                  </a:lnTo>
                  <a:cubicBezTo>
                    <a:pt x="1509" y="2213"/>
                    <a:pt x="1643" y="2247"/>
                    <a:pt x="1776" y="2247"/>
                  </a:cubicBezTo>
                  <a:cubicBezTo>
                    <a:pt x="2042" y="2247"/>
                    <a:pt x="2304" y="2113"/>
                    <a:pt x="2445" y="1871"/>
                  </a:cubicBezTo>
                  <a:cubicBezTo>
                    <a:pt x="2656" y="1479"/>
                    <a:pt x="2535" y="996"/>
                    <a:pt x="2173" y="815"/>
                  </a:cubicBezTo>
                  <a:lnTo>
                    <a:pt x="785"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2"/>
            <p:cNvSpPr/>
            <p:nvPr/>
          </p:nvSpPr>
          <p:spPr>
            <a:xfrm>
              <a:off x="4754775" y="4094375"/>
              <a:ext cx="268725" cy="223550"/>
            </a:xfrm>
            <a:custGeom>
              <a:rect b="b" l="l" r="r" t="t"/>
              <a:pathLst>
                <a:path extrusionOk="0" h="8942" w="10749">
                  <a:moveTo>
                    <a:pt x="5377" y="0"/>
                  </a:moveTo>
                  <a:cubicBezTo>
                    <a:pt x="4992" y="0"/>
                    <a:pt x="4607" y="257"/>
                    <a:pt x="4607" y="770"/>
                  </a:cubicBezTo>
                  <a:cubicBezTo>
                    <a:pt x="4607" y="3546"/>
                    <a:pt x="3129" y="6081"/>
                    <a:pt x="745" y="7469"/>
                  </a:cubicBezTo>
                  <a:cubicBezTo>
                    <a:pt x="0" y="7906"/>
                    <a:pt x="435" y="8931"/>
                    <a:pt x="1120" y="8931"/>
                  </a:cubicBezTo>
                  <a:cubicBezTo>
                    <a:pt x="1240" y="8931"/>
                    <a:pt x="1368" y="8899"/>
                    <a:pt x="1499" y="8827"/>
                  </a:cubicBezTo>
                  <a:cubicBezTo>
                    <a:pt x="2691" y="8133"/>
                    <a:pt x="4026" y="7786"/>
                    <a:pt x="5362" y="7786"/>
                  </a:cubicBezTo>
                  <a:cubicBezTo>
                    <a:pt x="6697" y="7786"/>
                    <a:pt x="8032" y="8133"/>
                    <a:pt x="9224" y="8827"/>
                  </a:cubicBezTo>
                  <a:cubicBezTo>
                    <a:pt x="9364" y="8906"/>
                    <a:pt x="9500" y="8941"/>
                    <a:pt x="9627" y="8941"/>
                  </a:cubicBezTo>
                  <a:cubicBezTo>
                    <a:pt x="10324" y="8941"/>
                    <a:pt x="10749" y="7903"/>
                    <a:pt x="10009" y="7469"/>
                  </a:cubicBezTo>
                  <a:cubicBezTo>
                    <a:pt x="7625" y="6081"/>
                    <a:pt x="6176" y="3546"/>
                    <a:pt x="6146" y="770"/>
                  </a:cubicBezTo>
                  <a:cubicBezTo>
                    <a:pt x="6146" y="257"/>
                    <a:pt x="5762" y="0"/>
                    <a:pt x="537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2"/>
            <p:cNvSpPr/>
            <p:nvPr/>
          </p:nvSpPr>
          <p:spPr>
            <a:xfrm>
              <a:off x="4782425" y="4177725"/>
              <a:ext cx="152425" cy="120000"/>
            </a:xfrm>
            <a:custGeom>
              <a:rect b="b" l="l" r="r" t="t"/>
              <a:pathLst>
                <a:path extrusionOk="0" h="4800" w="6097">
                  <a:moveTo>
                    <a:pt x="3863" y="1"/>
                  </a:moveTo>
                  <a:cubicBezTo>
                    <a:pt x="3235" y="2005"/>
                    <a:pt x="1896" y="3712"/>
                    <a:pt x="51" y="4770"/>
                  </a:cubicBezTo>
                  <a:lnTo>
                    <a:pt x="51" y="4770"/>
                  </a:lnTo>
                  <a:cubicBezTo>
                    <a:pt x="1343" y="4041"/>
                    <a:pt x="2809" y="3666"/>
                    <a:pt x="4275" y="3666"/>
                  </a:cubicBezTo>
                  <a:cubicBezTo>
                    <a:pt x="4886" y="3666"/>
                    <a:pt x="5498" y="3732"/>
                    <a:pt x="6096" y="3864"/>
                  </a:cubicBezTo>
                  <a:lnTo>
                    <a:pt x="3863" y="1"/>
                  </a:lnTo>
                  <a:close/>
                  <a:moveTo>
                    <a:pt x="51" y="4770"/>
                  </a:moveTo>
                  <a:cubicBezTo>
                    <a:pt x="34" y="4780"/>
                    <a:pt x="18" y="4789"/>
                    <a:pt x="1" y="4799"/>
                  </a:cubicBezTo>
                  <a:cubicBezTo>
                    <a:pt x="18" y="4790"/>
                    <a:pt x="35" y="4780"/>
                    <a:pt x="51" y="477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2"/>
            <p:cNvSpPr/>
            <p:nvPr/>
          </p:nvSpPr>
          <p:spPr>
            <a:xfrm>
              <a:off x="4879750" y="4113600"/>
              <a:ext cx="116200" cy="184125"/>
            </a:xfrm>
            <a:custGeom>
              <a:rect b="b" l="l" r="r" t="t"/>
              <a:pathLst>
                <a:path extrusionOk="0" h="7365" w="4648">
                  <a:moveTo>
                    <a:pt x="363" y="1"/>
                  </a:moveTo>
                  <a:cubicBezTo>
                    <a:pt x="363" y="876"/>
                    <a:pt x="242" y="1721"/>
                    <a:pt x="1" y="2566"/>
                  </a:cubicBezTo>
                  <a:cubicBezTo>
                    <a:pt x="393" y="4014"/>
                    <a:pt x="1147" y="5372"/>
                    <a:pt x="2234" y="6429"/>
                  </a:cubicBezTo>
                  <a:cubicBezTo>
                    <a:pt x="3079" y="6640"/>
                    <a:pt x="3893" y="6942"/>
                    <a:pt x="4648" y="7364"/>
                  </a:cubicBezTo>
                  <a:cubicBezTo>
                    <a:pt x="1992" y="5855"/>
                    <a:pt x="393" y="3049"/>
                    <a:pt x="393"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3" name="Shape 1423"/>
        <p:cNvGrpSpPr/>
        <p:nvPr/>
      </p:nvGrpSpPr>
      <p:grpSpPr>
        <a:xfrm>
          <a:off x="0" y="0"/>
          <a:ext cx="0" cy="0"/>
          <a:chOff x="0" y="0"/>
          <a:chExt cx="0" cy="0"/>
        </a:xfrm>
      </p:grpSpPr>
      <p:sp>
        <p:nvSpPr>
          <p:cNvPr id="1424" name="Google Shape;1424;p4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Millions of people who </a:t>
            </a:r>
            <a:r>
              <a:rPr lang="en">
                <a:solidFill>
                  <a:schemeClr val="dk2"/>
                </a:solidFill>
              </a:rPr>
              <a:t>celebrated </a:t>
            </a:r>
            <a:r>
              <a:rPr lang="en"/>
              <a:t>Purim</a:t>
            </a:r>
            <a:endParaRPr/>
          </a:p>
        </p:txBody>
      </p:sp>
      <p:sp>
        <p:nvSpPr>
          <p:cNvPr id="1425" name="Google Shape;1425;p43"/>
          <p:cNvSpPr txBox="1"/>
          <p:nvPr/>
        </p:nvSpPr>
        <p:spPr>
          <a:xfrm>
            <a:off x="4457226" y="4065300"/>
            <a:ext cx="3743100" cy="38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accent6"/>
                </a:solidFill>
                <a:latin typeface="Varela Round"/>
                <a:ea typeface="Varela Round"/>
                <a:cs typeface="Varela Round"/>
                <a:sym typeface="Varela Round"/>
              </a:rPr>
              <a:t>Follow the link in the graph to modify its data and then paste the new one here. </a:t>
            </a:r>
            <a:r>
              <a:rPr b="1" lang="en" sz="1000">
                <a:solidFill>
                  <a:schemeClr val="accent6"/>
                </a:solidFill>
                <a:uFill>
                  <a:noFill/>
                </a:uFill>
                <a:latin typeface="Varela Round"/>
                <a:ea typeface="Varela Round"/>
                <a:cs typeface="Varela Round"/>
                <a:sym typeface="Varela Round"/>
                <a:hlinkClick r:id="rId3">
                  <a:extLst>
                    <a:ext uri="{A12FA001-AC4F-418D-AE19-62706E023703}">
                      <ahyp:hlinkClr val="tx"/>
                    </a:ext>
                  </a:extLst>
                </a:hlinkClick>
              </a:rPr>
              <a:t>For more info, click here</a:t>
            </a:r>
            <a:endParaRPr sz="1000">
              <a:solidFill>
                <a:schemeClr val="accent6"/>
              </a:solidFill>
              <a:latin typeface="Varela Round"/>
              <a:ea typeface="Varela Round"/>
              <a:cs typeface="Varela Round"/>
              <a:sym typeface="Varela Round"/>
            </a:endParaRPr>
          </a:p>
        </p:txBody>
      </p:sp>
      <p:sp>
        <p:nvSpPr>
          <p:cNvPr id="1426" name="Google Shape;1426;p43"/>
          <p:cNvSpPr txBox="1"/>
          <p:nvPr/>
        </p:nvSpPr>
        <p:spPr>
          <a:xfrm>
            <a:off x="4347313" y="1507225"/>
            <a:ext cx="19326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dk2"/>
                </a:solidFill>
                <a:latin typeface="Bubblegum Sans"/>
                <a:ea typeface="Bubblegum Sans"/>
                <a:cs typeface="Bubblegum Sans"/>
                <a:sym typeface="Bubblegum Sans"/>
              </a:rPr>
              <a:t>2000</a:t>
            </a:r>
            <a:endParaRPr sz="3000">
              <a:solidFill>
                <a:schemeClr val="dk2"/>
              </a:solidFill>
              <a:latin typeface="Bubblegum Sans"/>
              <a:ea typeface="Bubblegum Sans"/>
              <a:cs typeface="Bubblegum Sans"/>
              <a:sym typeface="Bubblegum Sans"/>
            </a:endParaRPr>
          </a:p>
        </p:txBody>
      </p:sp>
      <p:sp>
        <p:nvSpPr>
          <p:cNvPr id="1427" name="Google Shape;1427;p43"/>
          <p:cNvSpPr txBox="1"/>
          <p:nvPr/>
        </p:nvSpPr>
        <p:spPr>
          <a:xfrm>
            <a:off x="4347313" y="2017538"/>
            <a:ext cx="19326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Varela Round"/>
                <a:ea typeface="Varela Round"/>
                <a:cs typeface="Varela Round"/>
                <a:sym typeface="Varela Round"/>
              </a:rPr>
              <a:t>Venus is the second planet from the Sun</a:t>
            </a:r>
            <a:endParaRPr>
              <a:solidFill>
                <a:srgbClr val="FFFFFF"/>
              </a:solidFill>
              <a:latin typeface="Varela Round"/>
              <a:ea typeface="Varela Round"/>
              <a:cs typeface="Varela Round"/>
              <a:sym typeface="Varela Round"/>
            </a:endParaRPr>
          </a:p>
        </p:txBody>
      </p:sp>
      <p:sp>
        <p:nvSpPr>
          <p:cNvPr id="1428" name="Google Shape;1428;p43"/>
          <p:cNvSpPr txBox="1"/>
          <p:nvPr/>
        </p:nvSpPr>
        <p:spPr>
          <a:xfrm>
            <a:off x="6394112" y="1507225"/>
            <a:ext cx="19326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2"/>
                </a:solidFill>
                <a:latin typeface="Bubblegum Sans"/>
                <a:ea typeface="Bubblegum Sans"/>
                <a:cs typeface="Bubblegum Sans"/>
                <a:sym typeface="Bubblegum Sans"/>
              </a:rPr>
              <a:t>2005</a:t>
            </a:r>
            <a:endParaRPr sz="3000">
              <a:solidFill>
                <a:schemeClr val="lt2"/>
              </a:solidFill>
              <a:latin typeface="Bubblegum Sans"/>
              <a:ea typeface="Bubblegum Sans"/>
              <a:cs typeface="Bubblegum Sans"/>
              <a:sym typeface="Bubblegum Sans"/>
            </a:endParaRPr>
          </a:p>
        </p:txBody>
      </p:sp>
      <p:sp>
        <p:nvSpPr>
          <p:cNvPr id="1429" name="Google Shape;1429;p43"/>
          <p:cNvSpPr txBox="1"/>
          <p:nvPr/>
        </p:nvSpPr>
        <p:spPr>
          <a:xfrm>
            <a:off x="6394112" y="2017538"/>
            <a:ext cx="19326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Varela Round"/>
                <a:ea typeface="Varela Round"/>
                <a:cs typeface="Varela Round"/>
                <a:sym typeface="Varela Round"/>
              </a:rPr>
              <a:t>Saturn is the only planet with rings</a:t>
            </a:r>
            <a:endParaRPr>
              <a:solidFill>
                <a:srgbClr val="FFFFFF"/>
              </a:solidFill>
              <a:latin typeface="Varela Round"/>
              <a:ea typeface="Varela Round"/>
              <a:cs typeface="Varela Round"/>
              <a:sym typeface="Varela Round"/>
            </a:endParaRPr>
          </a:p>
        </p:txBody>
      </p:sp>
      <p:sp>
        <p:nvSpPr>
          <p:cNvPr id="1430" name="Google Shape;1430;p43"/>
          <p:cNvSpPr txBox="1"/>
          <p:nvPr/>
        </p:nvSpPr>
        <p:spPr>
          <a:xfrm>
            <a:off x="4347313" y="2753800"/>
            <a:ext cx="19326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2"/>
                </a:solidFill>
                <a:latin typeface="Bubblegum Sans"/>
                <a:ea typeface="Bubblegum Sans"/>
                <a:cs typeface="Bubblegum Sans"/>
                <a:sym typeface="Bubblegum Sans"/>
              </a:rPr>
              <a:t>2010</a:t>
            </a:r>
            <a:endParaRPr sz="3000">
              <a:solidFill>
                <a:schemeClr val="accent2"/>
              </a:solidFill>
              <a:latin typeface="Bubblegum Sans"/>
              <a:ea typeface="Bubblegum Sans"/>
              <a:cs typeface="Bubblegum Sans"/>
              <a:sym typeface="Bubblegum Sans"/>
            </a:endParaRPr>
          </a:p>
        </p:txBody>
      </p:sp>
      <p:sp>
        <p:nvSpPr>
          <p:cNvPr id="1431" name="Google Shape;1431;p43"/>
          <p:cNvSpPr txBox="1"/>
          <p:nvPr/>
        </p:nvSpPr>
        <p:spPr>
          <a:xfrm>
            <a:off x="4347313" y="3264113"/>
            <a:ext cx="19326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Varela Round"/>
                <a:ea typeface="Varela Round"/>
                <a:cs typeface="Varela Round"/>
                <a:sym typeface="Varela Round"/>
              </a:rPr>
              <a:t>Despite being red, Mars is a cold place</a:t>
            </a:r>
            <a:endParaRPr>
              <a:solidFill>
                <a:srgbClr val="FFFFFF"/>
              </a:solidFill>
              <a:latin typeface="Varela Round"/>
              <a:ea typeface="Varela Round"/>
              <a:cs typeface="Varela Round"/>
              <a:sym typeface="Varela Round"/>
            </a:endParaRPr>
          </a:p>
        </p:txBody>
      </p:sp>
      <p:sp>
        <p:nvSpPr>
          <p:cNvPr id="1432" name="Google Shape;1432;p43"/>
          <p:cNvSpPr txBox="1"/>
          <p:nvPr/>
        </p:nvSpPr>
        <p:spPr>
          <a:xfrm>
            <a:off x="6394112" y="2753800"/>
            <a:ext cx="19326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4"/>
                </a:solidFill>
                <a:latin typeface="Bubblegum Sans"/>
                <a:ea typeface="Bubblegum Sans"/>
                <a:cs typeface="Bubblegum Sans"/>
                <a:sym typeface="Bubblegum Sans"/>
              </a:rPr>
              <a:t>2015</a:t>
            </a:r>
            <a:endParaRPr sz="3000">
              <a:solidFill>
                <a:schemeClr val="accent4"/>
              </a:solidFill>
              <a:latin typeface="Bubblegum Sans"/>
              <a:ea typeface="Bubblegum Sans"/>
              <a:cs typeface="Bubblegum Sans"/>
              <a:sym typeface="Bubblegum Sans"/>
            </a:endParaRPr>
          </a:p>
        </p:txBody>
      </p:sp>
      <p:sp>
        <p:nvSpPr>
          <p:cNvPr id="1433" name="Google Shape;1433;p43"/>
          <p:cNvSpPr txBox="1"/>
          <p:nvPr/>
        </p:nvSpPr>
        <p:spPr>
          <a:xfrm>
            <a:off x="6394112" y="3264113"/>
            <a:ext cx="19326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Varela Round"/>
                <a:ea typeface="Varela Round"/>
                <a:cs typeface="Varela Round"/>
                <a:sym typeface="Varela Round"/>
              </a:rPr>
              <a:t>Jupiter is the biggest planet</a:t>
            </a:r>
            <a:endParaRPr>
              <a:solidFill>
                <a:srgbClr val="FFFFFF"/>
              </a:solidFill>
              <a:latin typeface="Varela Round"/>
              <a:ea typeface="Varela Round"/>
              <a:cs typeface="Varela Round"/>
              <a:sym typeface="Varela Round"/>
            </a:endParaRPr>
          </a:p>
        </p:txBody>
      </p:sp>
      <p:pic>
        <p:nvPicPr>
          <p:cNvPr id="1434" name="Google Shape;1434;p43" title="Chart">
            <a:hlinkClick r:id="rId4"/>
          </p:cNvPr>
          <p:cNvPicPr preferRelativeResize="0"/>
          <p:nvPr/>
        </p:nvPicPr>
        <p:blipFill>
          <a:blip r:embed="rId5">
            <a:alphaModFix/>
          </a:blip>
          <a:stretch>
            <a:fillRect/>
          </a:stretch>
        </p:blipFill>
        <p:spPr>
          <a:xfrm>
            <a:off x="817288" y="1395096"/>
            <a:ext cx="3301325" cy="3174654"/>
          </a:xfrm>
          <a:prstGeom prst="rect">
            <a:avLst/>
          </a:prstGeom>
          <a:noFill/>
          <a:ln>
            <a:noFill/>
          </a:ln>
        </p:spPr>
      </p:pic>
      <p:sp>
        <p:nvSpPr>
          <p:cNvPr id="1435" name="Google Shape;1435;p43"/>
          <p:cNvSpPr/>
          <p:nvPr/>
        </p:nvSpPr>
        <p:spPr>
          <a:xfrm>
            <a:off x="7619339" y="1196937"/>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 name="Google Shape;1436;p43"/>
          <p:cNvGrpSpPr/>
          <p:nvPr/>
        </p:nvGrpSpPr>
        <p:grpSpPr>
          <a:xfrm>
            <a:off x="4386756" y="1328036"/>
            <a:ext cx="194040" cy="194235"/>
            <a:chOff x="6935893" y="2355798"/>
            <a:chExt cx="194040" cy="194235"/>
          </a:xfrm>
        </p:grpSpPr>
        <p:sp>
          <p:nvSpPr>
            <p:cNvPr id="1437" name="Google Shape;1437;p43"/>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3"/>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2" name="Shape 1442"/>
        <p:cNvGrpSpPr/>
        <p:nvPr/>
      </p:nvGrpSpPr>
      <p:grpSpPr>
        <a:xfrm>
          <a:off x="0" y="0"/>
          <a:ext cx="0" cy="0"/>
          <a:chOff x="0" y="0"/>
          <a:chExt cx="0" cy="0"/>
        </a:xfrm>
      </p:grpSpPr>
      <p:sp>
        <p:nvSpPr>
          <p:cNvPr id="1443" name="Google Shape;1443;p4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 jewish </a:t>
            </a:r>
            <a:r>
              <a:rPr lang="en">
                <a:solidFill>
                  <a:schemeClr val="lt1"/>
                </a:solidFill>
              </a:rPr>
              <a:t>concepts</a:t>
            </a:r>
            <a:endParaRPr>
              <a:solidFill>
                <a:schemeClr val="lt1"/>
              </a:solidFill>
            </a:endParaRPr>
          </a:p>
        </p:txBody>
      </p:sp>
      <p:graphicFrame>
        <p:nvGraphicFramePr>
          <p:cNvPr id="1444" name="Google Shape;1444;p44"/>
          <p:cNvGraphicFramePr/>
          <p:nvPr/>
        </p:nvGraphicFramePr>
        <p:xfrm>
          <a:off x="1278363" y="1695675"/>
          <a:ext cx="3000000" cy="3000000"/>
        </p:xfrm>
        <a:graphic>
          <a:graphicData uri="http://schemas.openxmlformats.org/drawingml/2006/table">
            <a:tbl>
              <a:tblPr>
                <a:noFill/>
                <a:tableStyleId>{D9AA1D99-5BA5-4E25-9E52-930169372896}</a:tableStyleId>
              </a:tblPr>
              <a:tblGrid>
                <a:gridCol w="2967775"/>
                <a:gridCol w="3619500"/>
              </a:tblGrid>
              <a:tr h="638150">
                <a:tc>
                  <a:txBody>
                    <a:bodyPr/>
                    <a:lstStyle/>
                    <a:p>
                      <a:pPr indent="0" lvl="0" marL="0" rtl="0" algn="ctr">
                        <a:spcBef>
                          <a:spcPts val="0"/>
                        </a:spcBef>
                        <a:spcAft>
                          <a:spcPts val="0"/>
                        </a:spcAft>
                        <a:buNone/>
                      </a:pPr>
                      <a:r>
                        <a:rPr lang="en" sz="2500">
                          <a:solidFill>
                            <a:schemeClr val="accent6"/>
                          </a:solidFill>
                          <a:latin typeface="Bubblegum Sans"/>
                          <a:ea typeface="Bubblegum Sans"/>
                          <a:cs typeface="Bubblegum Sans"/>
                          <a:sym typeface="Bubblegum Sans"/>
                        </a:rPr>
                        <a:t>Jewish</a:t>
                      </a:r>
                      <a:r>
                        <a:rPr lang="en" sz="2500">
                          <a:solidFill>
                            <a:schemeClr val="accent6"/>
                          </a:solidFill>
                          <a:latin typeface="Bubblegum Sans"/>
                          <a:ea typeface="Bubblegum Sans"/>
                          <a:cs typeface="Bubblegum Sans"/>
                          <a:sym typeface="Bubblegum Sans"/>
                        </a:rPr>
                        <a:t> name</a:t>
                      </a:r>
                      <a:endParaRPr sz="2500">
                        <a:solidFill>
                          <a:schemeClr val="accent6"/>
                        </a:solidFill>
                        <a:latin typeface="Bubblegum Sans"/>
                        <a:ea typeface="Bubblegum Sans"/>
                        <a:cs typeface="Bubblegum Sans"/>
                        <a:sym typeface="Bubblegum Sans"/>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c>
                  <a:txBody>
                    <a:bodyPr/>
                    <a:lstStyle/>
                    <a:p>
                      <a:pPr indent="0" lvl="0" marL="0" rtl="0" algn="ctr">
                        <a:spcBef>
                          <a:spcPts val="0"/>
                        </a:spcBef>
                        <a:spcAft>
                          <a:spcPts val="0"/>
                        </a:spcAft>
                        <a:buNone/>
                      </a:pPr>
                      <a:r>
                        <a:rPr lang="en" sz="2500">
                          <a:solidFill>
                            <a:schemeClr val="accent6"/>
                          </a:solidFill>
                          <a:latin typeface="Bubblegum Sans"/>
                          <a:ea typeface="Bubblegum Sans"/>
                          <a:cs typeface="Bubblegum Sans"/>
                          <a:sym typeface="Bubblegum Sans"/>
                        </a:rPr>
                        <a:t>Meaning</a:t>
                      </a:r>
                      <a:endParaRPr sz="2500">
                        <a:solidFill>
                          <a:schemeClr val="accent6"/>
                        </a:solidFill>
                        <a:latin typeface="Bubblegum Sans"/>
                        <a:ea typeface="Bubblegum Sans"/>
                        <a:cs typeface="Bubblegum Sans"/>
                        <a:sym typeface="Bubblegum Sans"/>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r>
              <a:tr h="448425">
                <a:tc>
                  <a:txBody>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Mishloach manot</a:t>
                      </a:r>
                      <a:endParaRPr>
                        <a:solidFill>
                          <a:schemeClr val="accent6"/>
                        </a:solidFill>
                        <a:latin typeface="Varela Round"/>
                        <a:ea typeface="Varela Round"/>
                        <a:cs typeface="Varela Round"/>
                        <a:sym typeface="Varela Round"/>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Exchanging gifts and food</a:t>
                      </a:r>
                      <a:endParaRPr>
                        <a:solidFill>
                          <a:schemeClr val="accent6"/>
                        </a:solidFill>
                        <a:latin typeface="Varela Round"/>
                        <a:ea typeface="Varela Round"/>
                        <a:cs typeface="Varela Round"/>
                        <a:sym typeface="Varela Round"/>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r>
              <a:tr h="448425">
                <a:tc>
                  <a:txBody>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Mattanot la-evyonim</a:t>
                      </a:r>
                      <a:endParaRPr>
                        <a:solidFill>
                          <a:schemeClr val="accent6"/>
                        </a:solidFill>
                        <a:latin typeface="Varela Round"/>
                        <a:ea typeface="Varela Round"/>
                        <a:cs typeface="Varela Round"/>
                        <a:sym typeface="Varela Round"/>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Donating charity to the poor</a:t>
                      </a:r>
                      <a:endParaRPr>
                        <a:solidFill>
                          <a:schemeClr val="accent6"/>
                        </a:solidFill>
                        <a:latin typeface="Varela Round"/>
                        <a:ea typeface="Varela Round"/>
                        <a:cs typeface="Varela Round"/>
                        <a:sym typeface="Varela Round"/>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r>
              <a:tr h="448425">
                <a:tc>
                  <a:txBody>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Se’udat Purim</a:t>
                      </a:r>
                      <a:endParaRPr>
                        <a:solidFill>
                          <a:schemeClr val="accent6"/>
                        </a:solidFill>
                        <a:latin typeface="Varela Round"/>
                        <a:ea typeface="Varela Round"/>
                        <a:cs typeface="Varela Round"/>
                        <a:sym typeface="Varela Round"/>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Eating a celebratory meal</a:t>
                      </a:r>
                      <a:endParaRPr>
                        <a:solidFill>
                          <a:schemeClr val="accent6"/>
                        </a:solidFill>
                        <a:latin typeface="Varela Round"/>
                        <a:ea typeface="Varela Round"/>
                        <a:cs typeface="Varela Round"/>
                        <a:sym typeface="Varela Round"/>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r>
              <a:tr h="448425">
                <a:tc>
                  <a:txBody>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Kriat ha-megillah</a:t>
                      </a:r>
                      <a:endParaRPr>
                        <a:solidFill>
                          <a:schemeClr val="accent6"/>
                        </a:solidFill>
                        <a:latin typeface="Varela Round"/>
                        <a:ea typeface="Varela Round"/>
                        <a:cs typeface="Varela Round"/>
                        <a:sym typeface="Varela Round"/>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Public recitation of the Scroll of Esther</a:t>
                      </a:r>
                      <a:endParaRPr>
                        <a:solidFill>
                          <a:schemeClr val="accent6"/>
                        </a:solidFill>
                        <a:latin typeface="Varela Round"/>
                        <a:ea typeface="Varela Round"/>
                        <a:cs typeface="Varela Round"/>
                        <a:sym typeface="Varela Round"/>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r>
              <a:tr h="448425">
                <a:tc>
                  <a:txBody>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Al HaNissim</a:t>
                      </a:r>
                      <a:endParaRPr>
                        <a:solidFill>
                          <a:schemeClr val="accent6"/>
                        </a:solidFill>
                        <a:latin typeface="Varela Round"/>
                        <a:ea typeface="Varela Round"/>
                        <a:cs typeface="Varela Round"/>
                        <a:sym typeface="Varela Round"/>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accent6"/>
                          </a:solidFill>
                          <a:latin typeface="Varela Round"/>
                          <a:ea typeface="Varela Round"/>
                          <a:cs typeface="Varela Round"/>
                          <a:sym typeface="Varela Round"/>
                        </a:rPr>
                        <a:t>Reciting the grace after meals</a:t>
                      </a:r>
                      <a:endParaRPr>
                        <a:solidFill>
                          <a:schemeClr val="accent6"/>
                        </a:solidFill>
                        <a:latin typeface="Varela Round"/>
                        <a:ea typeface="Varela Round"/>
                        <a:cs typeface="Varela Round"/>
                        <a:sym typeface="Varela Round"/>
                      </a:endParaRPr>
                    </a:p>
                  </a:txBody>
                  <a:tcPr marT="91425" marB="91425" marR="91425" marL="91425">
                    <a:lnL cap="flat" cmpd="sng" w="19050">
                      <a:solidFill>
                        <a:schemeClr val="accent6"/>
                      </a:solidFill>
                      <a:prstDash val="dot"/>
                      <a:round/>
                      <a:headEnd len="sm" w="sm" type="none"/>
                      <a:tailEnd len="sm" w="sm" type="none"/>
                    </a:lnL>
                    <a:lnR cap="flat" cmpd="sng" w="19050">
                      <a:solidFill>
                        <a:schemeClr val="accent6"/>
                      </a:solidFill>
                      <a:prstDash val="dot"/>
                      <a:round/>
                      <a:headEnd len="sm" w="sm" type="none"/>
                      <a:tailEnd len="sm" w="sm" type="none"/>
                    </a:lnR>
                    <a:lnT cap="flat" cmpd="sng" w="19050">
                      <a:solidFill>
                        <a:schemeClr val="accent6"/>
                      </a:solidFill>
                      <a:prstDash val="dot"/>
                      <a:round/>
                      <a:headEnd len="sm" w="sm" type="none"/>
                      <a:tailEnd len="sm" w="sm" type="none"/>
                    </a:lnT>
                    <a:lnB cap="flat" cmpd="sng" w="19050">
                      <a:solidFill>
                        <a:schemeClr val="accent6"/>
                      </a:solidFill>
                      <a:prstDash val="dot"/>
                      <a:round/>
                      <a:headEnd len="sm" w="sm" type="none"/>
                      <a:tailEnd len="sm" w="sm" type="none"/>
                    </a:lnB>
                  </a:tcPr>
                </a:tc>
              </a:tr>
            </a:tbl>
          </a:graphicData>
        </a:graphic>
      </p:graphicFrame>
      <p:grpSp>
        <p:nvGrpSpPr>
          <p:cNvPr id="1445" name="Google Shape;1445;p44"/>
          <p:cNvGrpSpPr/>
          <p:nvPr/>
        </p:nvGrpSpPr>
        <p:grpSpPr>
          <a:xfrm flipH="1">
            <a:off x="1278379" y="1045847"/>
            <a:ext cx="1039993" cy="2184821"/>
            <a:chOff x="1075475" y="964225"/>
            <a:chExt cx="666150" cy="1399450"/>
          </a:xfrm>
        </p:grpSpPr>
        <p:sp>
          <p:nvSpPr>
            <p:cNvPr id="1446" name="Google Shape;1446;p44"/>
            <p:cNvSpPr/>
            <p:nvPr/>
          </p:nvSpPr>
          <p:spPr>
            <a:xfrm>
              <a:off x="1510275" y="1207300"/>
              <a:ext cx="140150" cy="1156375"/>
            </a:xfrm>
            <a:custGeom>
              <a:rect b="b" l="l" r="r" t="t"/>
              <a:pathLst>
                <a:path extrusionOk="0" h="46255" w="5606">
                  <a:moveTo>
                    <a:pt x="5289" y="0"/>
                  </a:moveTo>
                  <a:cubicBezTo>
                    <a:pt x="5157" y="0"/>
                    <a:pt x="5023" y="79"/>
                    <a:pt x="4983" y="242"/>
                  </a:cubicBezTo>
                  <a:lnTo>
                    <a:pt x="5027" y="242"/>
                  </a:lnTo>
                  <a:lnTo>
                    <a:pt x="4494" y="4779"/>
                  </a:lnTo>
                  <a:lnTo>
                    <a:pt x="3293" y="15721"/>
                  </a:lnTo>
                  <a:lnTo>
                    <a:pt x="1869" y="28888"/>
                  </a:lnTo>
                  <a:cubicBezTo>
                    <a:pt x="1424" y="32713"/>
                    <a:pt x="1024" y="36494"/>
                    <a:pt x="579" y="40275"/>
                  </a:cubicBezTo>
                  <a:cubicBezTo>
                    <a:pt x="401" y="42143"/>
                    <a:pt x="134" y="44011"/>
                    <a:pt x="1" y="45835"/>
                  </a:cubicBezTo>
                  <a:lnTo>
                    <a:pt x="1" y="45924"/>
                  </a:lnTo>
                  <a:cubicBezTo>
                    <a:pt x="1" y="46142"/>
                    <a:pt x="159" y="46254"/>
                    <a:pt x="310" y="46254"/>
                  </a:cubicBezTo>
                  <a:cubicBezTo>
                    <a:pt x="437" y="46254"/>
                    <a:pt x="559" y="46175"/>
                    <a:pt x="579" y="46013"/>
                  </a:cubicBezTo>
                  <a:lnTo>
                    <a:pt x="1113" y="41476"/>
                  </a:lnTo>
                  <a:lnTo>
                    <a:pt x="2314" y="30534"/>
                  </a:lnTo>
                  <a:lnTo>
                    <a:pt x="3737" y="17367"/>
                  </a:lnTo>
                  <a:cubicBezTo>
                    <a:pt x="4138" y="13586"/>
                    <a:pt x="4583" y="9761"/>
                    <a:pt x="4983" y="5935"/>
                  </a:cubicBezTo>
                  <a:cubicBezTo>
                    <a:pt x="5205" y="4112"/>
                    <a:pt x="5472" y="2243"/>
                    <a:pt x="5606" y="375"/>
                  </a:cubicBezTo>
                  <a:lnTo>
                    <a:pt x="5606" y="331"/>
                  </a:lnTo>
                  <a:cubicBezTo>
                    <a:pt x="5606" y="113"/>
                    <a:pt x="5448" y="0"/>
                    <a:pt x="5289"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4"/>
            <p:cNvSpPr/>
            <p:nvPr/>
          </p:nvSpPr>
          <p:spPr>
            <a:xfrm>
              <a:off x="1392400" y="969800"/>
              <a:ext cx="52300" cy="185725"/>
            </a:xfrm>
            <a:custGeom>
              <a:rect b="b" l="l" r="r" t="t"/>
              <a:pathLst>
                <a:path extrusionOk="0" h="7429" w="2092">
                  <a:moveTo>
                    <a:pt x="1469" y="0"/>
                  </a:moveTo>
                  <a:cubicBezTo>
                    <a:pt x="1068" y="534"/>
                    <a:pt x="757" y="1112"/>
                    <a:pt x="535" y="1780"/>
                  </a:cubicBezTo>
                  <a:cubicBezTo>
                    <a:pt x="134" y="2981"/>
                    <a:pt x="1" y="4226"/>
                    <a:pt x="134" y="5516"/>
                  </a:cubicBezTo>
                  <a:cubicBezTo>
                    <a:pt x="179" y="6183"/>
                    <a:pt x="401" y="6806"/>
                    <a:pt x="668" y="7429"/>
                  </a:cubicBezTo>
                  <a:cubicBezTo>
                    <a:pt x="1113" y="6895"/>
                    <a:pt x="1424" y="6317"/>
                    <a:pt x="1647" y="5649"/>
                  </a:cubicBezTo>
                  <a:cubicBezTo>
                    <a:pt x="1825" y="5071"/>
                    <a:pt x="1958" y="4448"/>
                    <a:pt x="2047" y="3826"/>
                  </a:cubicBezTo>
                  <a:cubicBezTo>
                    <a:pt x="2092" y="3203"/>
                    <a:pt x="2092" y="2536"/>
                    <a:pt x="2047" y="1913"/>
                  </a:cubicBezTo>
                  <a:cubicBezTo>
                    <a:pt x="1958" y="1246"/>
                    <a:pt x="1780" y="579"/>
                    <a:pt x="1469"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4"/>
            <p:cNvSpPr/>
            <p:nvPr/>
          </p:nvSpPr>
          <p:spPr>
            <a:xfrm>
              <a:off x="1407975" y="985350"/>
              <a:ext cx="91225" cy="165725"/>
            </a:xfrm>
            <a:custGeom>
              <a:rect b="b" l="l" r="r" t="t"/>
              <a:pathLst>
                <a:path extrusionOk="0" h="6629" w="3649">
                  <a:moveTo>
                    <a:pt x="3604" y="1"/>
                  </a:moveTo>
                  <a:lnTo>
                    <a:pt x="3604" y="1"/>
                  </a:lnTo>
                  <a:cubicBezTo>
                    <a:pt x="2981" y="357"/>
                    <a:pt x="2447" y="757"/>
                    <a:pt x="2047" y="1291"/>
                  </a:cubicBezTo>
                  <a:cubicBezTo>
                    <a:pt x="1602" y="1780"/>
                    <a:pt x="1246" y="2314"/>
                    <a:pt x="979" y="2848"/>
                  </a:cubicBezTo>
                  <a:cubicBezTo>
                    <a:pt x="668" y="3426"/>
                    <a:pt x="445" y="4004"/>
                    <a:pt x="268" y="4583"/>
                  </a:cubicBezTo>
                  <a:cubicBezTo>
                    <a:pt x="90" y="5250"/>
                    <a:pt x="1" y="5917"/>
                    <a:pt x="45" y="6629"/>
                  </a:cubicBezTo>
                  <a:cubicBezTo>
                    <a:pt x="623" y="6273"/>
                    <a:pt x="1157" y="5828"/>
                    <a:pt x="1602" y="5294"/>
                  </a:cubicBezTo>
                  <a:cubicBezTo>
                    <a:pt x="2002" y="4849"/>
                    <a:pt x="2358" y="4316"/>
                    <a:pt x="2670" y="3737"/>
                  </a:cubicBezTo>
                  <a:cubicBezTo>
                    <a:pt x="2936" y="3204"/>
                    <a:pt x="3203" y="2625"/>
                    <a:pt x="3381" y="2003"/>
                  </a:cubicBezTo>
                  <a:cubicBezTo>
                    <a:pt x="3559" y="1380"/>
                    <a:pt x="3648" y="668"/>
                    <a:pt x="3604"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4"/>
            <p:cNvSpPr/>
            <p:nvPr/>
          </p:nvSpPr>
          <p:spPr>
            <a:xfrm>
              <a:off x="1410200" y="1012050"/>
              <a:ext cx="129025" cy="135700"/>
            </a:xfrm>
            <a:custGeom>
              <a:rect b="b" l="l" r="r" t="t"/>
              <a:pathLst>
                <a:path extrusionOk="0" h="5428" w="5161">
                  <a:moveTo>
                    <a:pt x="5161" y="1"/>
                  </a:moveTo>
                  <a:lnTo>
                    <a:pt x="5161" y="1"/>
                  </a:lnTo>
                  <a:cubicBezTo>
                    <a:pt x="4493" y="178"/>
                    <a:pt x="3871" y="445"/>
                    <a:pt x="3337" y="846"/>
                  </a:cubicBezTo>
                  <a:cubicBezTo>
                    <a:pt x="2269" y="1557"/>
                    <a:pt x="1424" y="2492"/>
                    <a:pt x="757" y="3559"/>
                  </a:cubicBezTo>
                  <a:cubicBezTo>
                    <a:pt x="401" y="4137"/>
                    <a:pt x="134" y="4760"/>
                    <a:pt x="1" y="5427"/>
                  </a:cubicBezTo>
                  <a:cubicBezTo>
                    <a:pt x="668" y="5249"/>
                    <a:pt x="1291" y="4982"/>
                    <a:pt x="1869" y="4627"/>
                  </a:cubicBezTo>
                  <a:cubicBezTo>
                    <a:pt x="2358" y="4271"/>
                    <a:pt x="2847" y="3826"/>
                    <a:pt x="3292" y="3381"/>
                  </a:cubicBezTo>
                  <a:cubicBezTo>
                    <a:pt x="3693" y="2936"/>
                    <a:pt x="4093" y="2447"/>
                    <a:pt x="4404" y="1869"/>
                  </a:cubicBezTo>
                  <a:cubicBezTo>
                    <a:pt x="4760" y="1291"/>
                    <a:pt x="5027" y="668"/>
                    <a:pt x="516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4"/>
            <p:cNvSpPr/>
            <p:nvPr/>
          </p:nvSpPr>
          <p:spPr>
            <a:xfrm>
              <a:off x="1354600" y="964225"/>
              <a:ext cx="55625" cy="184625"/>
            </a:xfrm>
            <a:custGeom>
              <a:rect b="b" l="l" r="r" t="t"/>
              <a:pathLst>
                <a:path extrusionOk="0" h="7385" w="2225">
                  <a:moveTo>
                    <a:pt x="445" y="1"/>
                  </a:moveTo>
                  <a:cubicBezTo>
                    <a:pt x="178" y="624"/>
                    <a:pt x="45" y="1291"/>
                    <a:pt x="45" y="2003"/>
                  </a:cubicBezTo>
                  <a:cubicBezTo>
                    <a:pt x="1" y="2625"/>
                    <a:pt x="45" y="3248"/>
                    <a:pt x="178" y="3871"/>
                  </a:cubicBezTo>
                  <a:cubicBezTo>
                    <a:pt x="267" y="4493"/>
                    <a:pt x="490" y="5072"/>
                    <a:pt x="712" y="5694"/>
                  </a:cubicBezTo>
                  <a:cubicBezTo>
                    <a:pt x="979" y="6317"/>
                    <a:pt x="1335" y="6895"/>
                    <a:pt x="1780" y="7385"/>
                  </a:cubicBezTo>
                  <a:cubicBezTo>
                    <a:pt x="2047" y="6762"/>
                    <a:pt x="2180" y="6095"/>
                    <a:pt x="2225" y="5428"/>
                  </a:cubicBezTo>
                  <a:cubicBezTo>
                    <a:pt x="2225" y="4760"/>
                    <a:pt x="2180" y="4138"/>
                    <a:pt x="2091" y="3515"/>
                  </a:cubicBezTo>
                  <a:cubicBezTo>
                    <a:pt x="1958" y="2892"/>
                    <a:pt x="1780" y="2314"/>
                    <a:pt x="1513" y="1736"/>
                  </a:cubicBezTo>
                  <a:cubicBezTo>
                    <a:pt x="1246" y="1068"/>
                    <a:pt x="890" y="490"/>
                    <a:pt x="445"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4"/>
            <p:cNvSpPr/>
            <p:nvPr/>
          </p:nvSpPr>
          <p:spPr>
            <a:xfrm>
              <a:off x="1315675" y="976475"/>
              <a:ext cx="84550" cy="169050"/>
            </a:xfrm>
            <a:custGeom>
              <a:rect b="b" l="l" r="r" t="t"/>
              <a:pathLst>
                <a:path extrusionOk="0" h="6762" w="3382">
                  <a:moveTo>
                    <a:pt x="90" y="0"/>
                  </a:moveTo>
                  <a:lnTo>
                    <a:pt x="90" y="0"/>
                  </a:lnTo>
                  <a:cubicBezTo>
                    <a:pt x="1" y="667"/>
                    <a:pt x="45" y="1379"/>
                    <a:pt x="223" y="2046"/>
                  </a:cubicBezTo>
                  <a:cubicBezTo>
                    <a:pt x="357" y="2625"/>
                    <a:pt x="534" y="3247"/>
                    <a:pt x="846" y="3826"/>
                  </a:cubicBezTo>
                  <a:cubicBezTo>
                    <a:pt x="1113" y="4359"/>
                    <a:pt x="1424" y="4938"/>
                    <a:pt x="1824" y="5427"/>
                  </a:cubicBezTo>
                  <a:cubicBezTo>
                    <a:pt x="2269" y="5961"/>
                    <a:pt x="2759" y="6405"/>
                    <a:pt x="3337" y="6761"/>
                  </a:cubicBezTo>
                  <a:cubicBezTo>
                    <a:pt x="3381" y="6094"/>
                    <a:pt x="3337" y="5427"/>
                    <a:pt x="3203" y="4760"/>
                  </a:cubicBezTo>
                  <a:cubicBezTo>
                    <a:pt x="3025" y="4137"/>
                    <a:pt x="2848" y="3559"/>
                    <a:pt x="2581" y="2980"/>
                  </a:cubicBezTo>
                  <a:cubicBezTo>
                    <a:pt x="2314" y="2402"/>
                    <a:pt x="1958" y="1868"/>
                    <a:pt x="1558" y="1379"/>
                  </a:cubicBezTo>
                  <a:cubicBezTo>
                    <a:pt x="1157" y="845"/>
                    <a:pt x="668" y="356"/>
                    <a:pt x="9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4"/>
            <p:cNvSpPr/>
            <p:nvPr/>
          </p:nvSpPr>
          <p:spPr>
            <a:xfrm>
              <a:off x="1075475" y="1066350"/>
              <a:ext cx="666150" cy="223050"/>
            </a:xfrm>
            <a:custGeom>
              <a:rect b="b" l="l" r="r" t="t"/>
              <a:pathLst>
                <a:path extrusionOk="0" h="8922" w="26646">
                  <a:moveTo>
                    <a:pt x="7639" y="2721"/>
                  </a:moveTo>
                  <a:cubicBezTo>
                    <a:pt x="8493" y="2721"/>
                    <a:pt x="9336" y="3079"/>
                    <a:pt x="9965" y="3745"/>
                  </a:cubicBezTo>
                  <a:cubicBezTo>
                    <a:pt x="10054" y="3834"/>
                    <a:pt x="10098" y="3923"/>
                    <a:pt x="10187" y="4056"/>
                  </a:cubicBezTo>
                  <a:cubicBezTo>
                    <a:pt x="10276" y="4145"/>
                    <a:pt x="10365" y="4278"/>
                    <a:pt x="10409" y="4412"/>
                  </a:cubicBezTo>
                  <a:cubicBezTo>
                    <a:pt x="10276" y="4501"/>
                    <a:pt x="10142" y="4590"/>
                    <a:pt x="10009" y="4679"/>
                  </a:cubicBezTo>
                  <a:cubicBezTo>
                    <a:pt x="9920" y="4723"/>
                    <a:pt x="9787" y="4768"/>
                    <a:pt x="9698" y="4812"/>
                  </a:cubicBezTo>
                  <a:cubicBezTo>
                    <a:pt x="9475" y="4901"/>
                    <a:pt x="9253" y="4946"/>
                    <a:pt x="9030" y="4990"/>
                  </a:cubicBezTo>
                  <a:cubicBezTo>
                    <a:pt x="8830" y="5035"/>
                    <a:pt x="8619" y="5057"/>
                    <a:pt x="8408" y="5057"/>
                  </a:cubicBezTo>
                  <a:cubicBezTo>
                    <a:pt x="8196" y="5057"/>
                    <a:pt x="7985" y="5035"/>
                    <a:pt x="7785" y="4990"/>
                  </a:cubicBezTo>
                  <a:cubicBezTo>
                    <a:pt x="7385" y="4857"/>
                    <a:pt x="7029" y="4723"/>
                    <a:pt x="6673" y="4456"/>
                  </a:cubicBezTo>
                  <a:cubicBezTo>
                    <a:pt x="6495" y="4323"/>
                    <a:pt x="6317" y="4189"/>
                    <a:pt x="6184" y="4011"/>
                  </a:cubicBezTo>
                  <a:cubicBezTo>
                    <a:pt x="6095" y="3923"/>
                    <a:pt x="6006" y="3834"/>
                    <a:pt x="5917" y="3700"/>
                  </a:cubicBezTo>
                  <a:cubicBezTo>
                    <a:pt x="5828" y="3567"/>
                    <a:pt x="5783" y="3478"/>
                    <a:pt x="5694" y="3344"/>
                  </a:cubicBezTo>
                  <a:cubicBezTo>
                    <a:pt x="5828" y="3255"/>
                    <a:pt x="5961" y="3166"/>
                    <a:pt x="6050" y="3077"/>
                  </a:cubicBezTo>
                  <a:cubicBezTo>
                    <a:pt x="6184" y="3033"/>
                    <a:pt x="6317" y="2988"/>
                    <a:pt x="6406" y="2944"/>
                  </a:cubicBezTo>
                  <a:cubicBezTo>
                    <a:pt x="6628" y="2855"/>
                    <a:pt x="6851" y="2766"/>
                    <a:pt x="7118" y="2766"/>
                  </a:cubicBezTo>
                  <a:cubicBezTo>
                    <a:pt x="7291" y="2736"/>
                    <a:pt x="7465" y="2721"/>
                    <a:pt x="7639" y="2721"/>
                  </a:cubicBezTo>
                  <a:close/>
                  <a:moveTo>
                    <a:pt x="18050" y="4133"/>
                  </a:moveTo>
                  <a:cubicBezTo>
                    <a:pt x="18126" y="4133"/>
                    <a:pt x="18204" y="4137"/>
                    <a:pt x="18283" y="4145"/>
                  </a:cubicBezTo>
                  <a:cubicBezTo>
                    <a:pt x="18683" y="4145"/>
                    <a:pt x="19083" y="4234"/>
                    <a:pt x="19484" y="4412"/>
                  </a:cubicBezTo>
                  <a:cubicBezTo>
                    <a:pt x="19662" y="4501"/>
                    <a:pt x="19884" y="4634"/>
                    <a:pt x="20062" y="4768"/>
                  </a:cubicBezTo>
                  <a:cubicBezTo>
                    <a:pt x="20151" y="4857"/>
                    <a:pt x="20240" y="4946"/>
                    <a:pt x="20329" y="5035"/>
                  </a:cubicBezTo>
                  <a:cubicBezTo>
                    <a:pt x="20462" y="5124"/>
                    <a:pt x="20551" y="5212"/>
                    <a:pt x="20640" y="5346"/>
                  </a:cubicBezTo>
                  <a:cubicBezTo>
                    <a:pt x="20551" y="5435"/>
                    <a:pt x="20418" y="5568"/>
                    <a:pt x="20329" y="5657"/>
                  </a:cubicBezTo>
                  <a:cubicBezTo>
                    <a:pt x="20195" y="5746"/>
                    <a:pt x="20106" y="5791"/>
                    <a:pt x="20017" y="5880"/>
                  </a:cubicBezTo>
                  <a:cubicBezTo>
                    <a:pt x="19795" y="6013"/>
                    <a:pt x="19617" y="6102"/>
                    <a:pt x="19395" y="6191"/>
                  </a:cubicBezTo>
                  <a:cubicBezTo>
                    <a:pt x="19044" y="6313"/>
                    <a:pt x="18682" y="6372"/>
                    <a:pt x="18324" y="6372"/>
                  </a:cubicBezTo>
                  <a:cubicBezTo>
                    <a:pt x="17640" y="6372"/>
                    <a:pt x="16970" y="6155"/>
                    <a:pt x="16414" y="5746"/>
                  </a:cubicBezTo>
                  <a:cubicBezTo>
                    <a:pt x="16281" y="5657"/>
                    <a:pt x="16192" y="5568"/>
                    <a:pt x="16103" y="5479"/>
                  </a:cubicBezTo>
                  <a:cubicBezTo>
                    <a:pt x="16014" y="5390"/>
                    <a:pt x="15925" y="5257"/>
                    <a:pt x="15836" y="5168"/>
                  </a:cubicBezTo>
                  <a:cubicBezTo>
                    <a:pt x="15925" y="5035"/>
                    <a:pt x="16014" y="4946"/>
                    <a:pt x="16148" y="4857"/>
                  </a:cubicBezTo>
                  <a:cubicBezTo>
                    <a:pt x="16236" y="4768"/>
                    <a:pt x="16325" y="4723"/>
                    <a:pt x="16459" y="4634"/>
                  </a:cubicBezTo>
                  <a:cubicBezTo>
                    <a:pt x="16637" y="4501"/>
                    <a:pt x="16859" y="4412"/>
                    <a:pt x="17037" y="4323"/>
                  </a:cubicBezTo>
                  <a:cubicBezTo>
                    <a:pt x="17367" y="4213"/>
                    <a:pt x="17696" y="4133"/>
                    <a:pt x="18050" y="4133"/>
                  </a:cubicBezTo>
                  <a:close/>
                  <a:moveTo>
                    <a:pt x="8317" y="1"/>
                  </a:moveTo>
                  <a:cubicBezTo>
                    <a:pt x="8230" y="1"/>
                    <a:pt x="8142" y="3"/>
                    <a:pt x="8052" y="8"/>
                  </a:cubicBezTo>
                  <a:cubicBezTo>
                    <a:pt x="4952" y="180"/>
                    <a:pt x="4253" y="2166"/>
                    <a:pt x="2216" y="2166"/>
                  </a:cubicBezTo>
                  <a:cubicBezTo>
                    <a:pt x="1622" y="2166"/>
                    <a:pt x="915" y="1997"/>
                    <a:pt x="1" y="1565"/>
                  </a:cubicBezTo>
                  <a:lnTo>
                    <a:pt x="1" y="1565"/>
                  </a:lnTo>
                  <a:cubicBezTo>
                    <a:pt x="1" y="1565"/>
                    <a:pt x="4053" y="7685"/>
                    <a:pt x="8902" y="7685"/>
                  </a:cubicBezTo>
                  <a:cubicBezTo>
                    <a:pt x="10213" y="7685"/>
                    <a:pt x="11582" y="7238"/>
                    <a:pt x="12945" y="6102"/>
                  </a:cubicBezTo>
                  <a:cubicBezTo>
                    <a:pt x="14386" y="8195"/>
                    <a:pt x="16225" y="8922"/>
                    <a:pt x="18085" y="8922"/>
                  </a:cubicBezTo>
                  <a:cubicBezTo>
                    <a:pt x="22312" y="8922"/>
                    <a:pt x="26645" y="5168"/>
                    <a:pt x="26645" y="5168"/>
                  </a:cubicBezTo>
                  <a:lnTo>
                    <a:pt x="26645" y="5168"/>
                  </a:lnTo>
                  <a:cubicBezTo>
                    <a:pt x="26198" y="5240"/>
                    <a:pt x="25805" y="5272"/>
                    <a:pt x="25455" y="5272"/>
                  </a:cubicBezTo>
                  <a:cubicBezTo>
                    <a:pt x="22328" y="5272"/>
                    <a:pt x="22702" y="2641"/>
                    <a:pt x="19261" y="1521"/>
                  </a:cubicBezTo>
                  <a:cubicBezTo>
                    <a:pt x="18757" y="1348"/>
                    <a:pt x="18275" y="1273"/>
                    <a:pt x="17819" y="1273"/>
                  </a:cubicBezTo>
                  <a:cubicBezTo>
                    <a:pt x="15455" y="1273"/>
                    <a:pt x="13771" y="3280"/>
                    <a:pt x="13212" y="4100"/>
                  </a:cubicBezTo>
                  <a:cubicBezTo>
                    <a:pt x="12822" y="3019"/>
                    <a:pt x="11423" y="1"/>
                    <a:pt x="8317"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4"/>
            <p:cNvSpPr/>
            <p:nvPr/>
          </p:nvSpPr>
          <p:spPr>
            <a:xfrm>
              <a:off x="1375125" y="1131050"/>
              <a:ext cx="59575" cy="53125"/>
            </a:xfrm>
            <a:custGeom>
              <a:rect b="b" l="l" r="r" t="t"/>
              <a:pathLst>
                <a:path extrusionOk="0" h="2125" w="2383">
                  <a:moveTo>
                    <a:pt x="1359" y="0"/>
                  </a:moveTo>
                  <a:cubicBezTo>
                    <a:pt x="736" y="0"/>
                    <a:pt x="203" y="445"/>
                    <a:pt x="203" y="1068"/>
                  </a:cubicBezTo>
                  <a:cubicBezTo>
                    <a:pt x="0" y="1726"/>
                    <a:pt x="706" y="2125"/>
                    <a:pt x="1343" y="2125"/>
                  </a:cubicBezTo>
                  <a:cubicBezTo>
                    <a:pt x="1825" y="2125"/>
                    <a:pt x="2268" y="1896"/>
                    <a:pt x="2249" y="1379"/>
                  </a:cubicBezTo>
                  <a:cubicBezTo>
                    <a:pt x="2382" y="756"/>
                    <a:pt x="1982" y="134"/>
                    <a:pt x="135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4"/>
            <p:cNvSpPr/>
            <p:nvPr/>
          </p:nvSpPr>
          <p:spPr>
            <a:xfrm>
              <a:off x="1380700" y="1138625"/>
              <a:ext cx="46200" cy="39475"/>
            </a:xfrm>
            <a:custGeom>
              <a:rect b="b" l="l" r="r" t="t"/>
              <a:pathLst>
                <a:path extrusionOk="0" h="1579" w="1848">
                  <a:moveTo>
                    <a:pt x="986" y="1"/>
                  </a:moveTo>
                  <a:cubicBezTo>
                    <a:pt x="415" y="1"/>
                    <a:pt x="0" y="664"/>
                    <a:pt x="335" y="1209"/>
                  </a:cubicBezTo>
                  <a:cubicBezTo>
                    <a:pt x="491" y="1462"/>
                    <a:pt x="739" y="1578"/>
                    <a:pt x="988" y="1578"/>
                  </a:cubicBezTo>
                  <a:cubicBezTo>
                    <a:pt x="1310" y="1578"/>
                    <a:pt x="1633" y="1383"/>
                    <a:pt x="1759" y="1032"/>
                  </a:cubicBezTo>
                  <a:cubicBezTo>
                    <a:pt x="1848" y="542"/>
                    <a:pt x="1581" y="97"/>
                    <a:pt x="1092" y="8"/>
                  </a:cubicBezTo>
                  <a:cubicBezTo>
                    <a:pt x="1056" y="3"/>
                    <a:pt x="1021" y="1"/>
                    <a:pt x="986"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4"/>
            <p:cNvSpPr/>
            <p:nvPr/>
          </p:nvSpPr>
          <p:spPr>
            <a:xfrm>
              <a:off x="1476300" y="1140875"/>
              <a:ext cx="25125" cy="23050"/>
            </a:xfrm>
            <a:custGeom>
              <a:rect b="b" l="l" r="r" t="t"/>
              <a:pathLst>
                <a:path extrusionOk="0" h="922" w="1005">
                  <a:moveTo>
                    <a:pt x="521" y="1"/>
                  </a:moveTo>
                  <a:cubicBezTo>
                    <a:pt x="284" y="1"/>
                    <a:pt x="65" y="168"/>
                    <a:pt x="26" y="408"/>
                  </a:cubicBezTo>
                  <a:cubicBezTo>
                    <a:pt x="0" y="737"/>
                    <a:pt x="263" y="922"/>
                    <a:pt x="519" y="922"/>
                  </a:cubicBezTo>
                  <a:cubicBezTo>
                    <a:pt x="712" y="922"/>
                    <a:pt x="902" y="816"/>
                    <a:pt x="960" y="586"/>
                  </a:cubicBezTo>
                  <a:cubicBezTo>
                    <a:pt x="1004" y="319"/>
                    <a:pt x="826" y="52"/>
                    <a:pt x="604" y="7"/>
                  </a:cubicBezTo>
                  <a:cubicBezTo>
                    <a:pt x="576" y="3"/>
                    <a:pt x="549" y="1"/>
                    <a:pt x="521"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4"/>
            <p:cNvSpPr/>
            <p:nvPr/>
          </p:nvSpPr>
          <p:spPr>
            <a:xfrm>
              <a:off x="1524125" y="1138600"/>
              <a:ext cx="21775" cy="19875"/>
            </a:xfrm>
            <a:custGeom>
              <a:rect b="b" l="l" r="r" t="t"/>
              <a:pathLst>
                <a:path extrusionOk="0" h="795" w="871">
                  <a:moveTo>
                    <a:pt x="429" y="1"/>
                  </a:moveTo>
                  <a:cubicBezTo>
                    <a:pt x="238" y="1"/>
                    <a:pt x="64" y="127"/>
                    <a:pt x="25" y="321"/>
                  </a:cubicBezTo>
                  <a:cubicBezTo>
                    <a:pt x="0" y="621"/>
                    <a:pt x="228" y="794"/>
                    <a:pt x="456" y="794"/>
                  </a:cubicBezTo>
                  <a:cubicBezTo>
                    <a:pt x="634" y="794"/>
                    <a:pt x="812" y="688"/>
                    <a:pt x="870" y="454"/>
                  </a:cubicBezTo>
                  <a:cubicBezTo>
                    <a:pt x="870" y="232"/>
                    <a:pt x="737" y="9"/>
                    <a:pt x="515" y="9"/>
                  </a:cubicBezTo>
                  <a:cubicBezTo>
                    <a:pt x="486" y="4"/>
                    <a:pt x="457" y="1"/>
                    <a:pt x="429"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4"/>
            <p:cNvSpPr/>
            <p:nvPr/>
          </p:nvSpPr>
          <p:spPr>
            <a:xfrm>
              <a:off x="1563525" y="1151950"/>
              <a:ext cx="20175" cy="17925"/>
            </a:xfrm>
            <a:custGeom>
              <a:rect b="b" l="l" r="r" t="t"/>
              <a:pathLst>
                <a:path extrusionOk="0" h="717" w="807">
                  <a:moveTo>
                    <a:pt x="381" y="1"/>
                  </a:moveTo>
                  <a:cubicBezTo>
                    <a:pt x="229" y="1"/>
                    <a:pt x="89" y="122"/>
                    <a:pt x="51" y="276"/>
                  </a:cubicBezTo>
                  <a:cubicBezTo>
                    <a:pt x="0" y="554"/>
                    <a:pt x="221" y="717"/>
                    <a:pt x="431" y="717"/>
                  </a:cubicBezTo>
                  <a:cubicBezTo>
                    <a:pt x="590" y="717"/>
                    <a:pt x="743" y="621"/>
                    <a:pt x="762" y="410"/>
                  </a:cubicBezTo>
                  <a:cubicBezTo>
                    <a:pt x="807" y="232"/>
                    <a:pt x="673" y="54"/>
                    <a:pt x="451" y="9"/>
                  </a:cubicBezTo>
                  <a:cubicBezTo>
                    <a:pt x="428" y="3"/>
                    <a:pt x="404" y="1"/>
                    <a:pt x="381"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4"/>
            <p:cNvSpPr/>
            <p:nvPr/>
          </p:nvSpPr>
          <p:spPr>
            <a:xfrm>
              <a:off x="1599600" y="1171000"/>
              <a:ext cx="17475" cy="14550"/>
            </a:xfrm>
            <a:custGeom>
              <a:rect b="b" l="l" r="r" t="t"/>
              <a:pathLst>
                <a:path extrusionOk="0" h="582" w="699">
                  <a:moveTo>
                    <a:pt x="390" y="1"/>
                  </a:moveTo>
                  <a:cubicBezTo>
                    <a:pt x="69" y="1"/>
                    <a:pt x="1" y="496"/>
                    <a:pt x="342" y="582"/>
                  </a:cubicBezTo>
                  <a:cubicBezTo>
                    <a:pt x="476" y="582"/>
                    <a:pt x="609" y="493"/>
                    <a:pt x="654" y="315"/>
                  </a:cubicBezTo>
                  <a:cubicBezTo>
                    <a:pt x="698" y="181"/>
                    <a:pt x="565" y="48"/>
                    <a:pt x="431" y="3"/>
                  </a:cubicBezTo>
                  <a:cubicBezTo>
                    <a:pt x="417" y="2"/>
                    <a:pt x="403" y="1"/>
                    <a:pt x="390"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4"/>
            <p:cNvSpPr/>
            <p:nvPr/>
          </p:nvSpPr>
          <p:spPr>
            <a:xfrm>
              <a:off x="1630150" y="1197250"/>
              <a:ext cx="12775" cy="7200"/>
            </a:xfrm>
            <a:custGeom>
              <a:rect b="b" l="l" r="r" t="t"/>
              <a:pathLst>
                <a:path extrusionOk="0" h="288" w="511">
                  <a:moveTo>
                    <a:pt x="429" y="0"/>
                  </a:moveTo>
                  <a:cubicBezTo>
                    <a:pt x="286" y="0"/>
                    <a:pt x="1" y="255"/>
                    <a:pt x="232" y="288"/>
                  </a:cubicBezTo>
                  <a:cubicBezTo>
                    <a:pt x="366" y="288"/>
                    <a:pt x="455" y="243"/>
                    <a:pt x="499" y="110"/>
                  </a:cubicBezTo>
                  <a:cubicBezTo>
                    <a:pt x="511" y="30"/>
                    <a:pt x="478" y="0"/>
                    <a:pt x="429"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4"/>
            <p:cNvSpPr/>
            <p:nvPr/>
          </p:nvSpPr>
          <p:spPr>
            <a:xfrm>
              <a:off x="1319300" y="1117125"/>
              <a:ext cx="28650" cy="23750"/>
            </a:xfrm>
            <a:custGeom>
              <a:rect b="b" l="l" r="r" t="t"/>
              <a:pathLst>
                <a:path extrusionOk="0" h="950" w="1146">
                  <a:moveTo>
                    <a:pt x="474" y="0"/>
                  </a:moveTo>
                  <a:cubicBezTo>
                    <a:pt x="259" y="0"/>
                    <a:pt x="70" y="167"/>
                    <a:pt x="34" y="424"/>
                  </a:cubicBezTo>
                  <a:cubicBezTo>
                    <a:pt x="0" y="724"/>
                    <a:pt x="242" y="949"/>
                    <a:pt x="515" y="949"/>
                  </a:cubicBezTo>
                  <a:cubicBezTo>
                    <a:pt x="606" y="949"/>
                    <a:pt x="701" y="924"/>
                    <a:pt x="790" y="868"/>
                  </a:cubicBezTo>
                  <a:cubicBezTo>
                    <a:pt x="1146" y="602"/>
                    <a:pt x="1012" y="68"/>
                    <a:pt x="612" y="23"/>
                  </a:cubicBezTo>
                  <a:cubicBezTo>
                    <a:pt x="565" y="8"/>
                    <a:pt x="519" y="0"/>
                    <a:pt x="474"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4"/>
            <p:cNvSpPr/>
            <p:nvPr/>
          </p:nvSpPr>
          <p:spPr>
            <a:xfrm>
              <a:off x="1277775" y="1099375"/>
              <a:ext cx="22975" cy="20650"/>
            </a:xfrm>
            <a:custGeom>
              <a:rect b="b" l="l" r="r" t="t"/>
              <a:pathLst>
                <a:path extrusionOk="0" h="826" w="919">
                  <a:moveTo>
                    <a:pt x="460" y="1"/>
                  </a:moveTo>
                  <a:cubicBezTo>
                    <a:pt x="274" y="1"/>
                    <a:pt x="89" y="117"/>
                    <a:pt x="49" y="377"/>
                  </a:cubicBezTo>
                  <a:cubicBezTo>
                    <a:pt x="1" y="666"/>
                    <a:pt x="226" y="825"/>
                    <a:pt x="457" y="825"/>
                  </a:cubicBezTo>
                  <a:cubicBezTo>
                    <a:pt x="653" y="825"/>
                    <a:pt x="853" y="711"/>
                    <a:pt x="894" y="466"/>
                  </a:cubicBezTo>
                  <a:cubicBezTo>
                    <a:pt x="918" y="173"/>
                    <a:pt x="688" y="1"/>
                    <a:pt x="460"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4"/>
            <p:cNvSpPr/>
            <p:nvPr/>
          </p:nvSpPr>
          <p:spPr>
            <a:xfrm>
              <a:off x="1239450" y="1100650"/>
              <a:ext cx="19025" cy="17700"/>
            </a:xfrm>
            <a:custGeom>
              <a:rect b="b" l="l" r="r" t="t"/>
              <a:pathLst>
                <a:path extrusionOk="0" h="708" w="761">
                  <a:moveTo>
                    <a:pt x="384" y="1"/>
                  </a:moveTo>
                  <a:cubicBezTo>
                    <a:pt x="226" y="1"/>
                    <a:pt x="65" y="104"/>
                    <a:pt x="25" y="326"/>
                  </a:cubicBezTo>
                  <a:cubicBezTo>
                    <a:pt x="1" y="571"/>
                    <a:pt x="191" y="708"/>
                    <a:pt x="382" y="708"/>
                  </a:cubicBezTo>
                  <a:cubicBezTo>
                    <a:pt x="539" y="708"/>
                    <a:pt x="697" y="616"/>
                    <a:pt x="737" y="415"/>
                  </a:cubicBezTo>
                  <a:cubicBezTo>
                    <a:pt x="761" y="149"/>
                    <a:pt x="574" y="1"/>
                    <a:pt x="384"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4"/>
            <p:cNvSpPr/>
            <p:nvPr/>
          </p:nvSpPr>
          <p:spPr>
            <a:xfrm>
              <a:off x="1202775" y="1108525"/>
              <a:ext cx="16625" cy="9850"/>
            </a:xfrm>
            <a:custGeom>
              <a:rect b="b" l="l" r="r" t="t"/>
              <a:pathLst>
                <a:path extrusionOk="0" h="394" w="665">
                  <a:moveTo>
                    <a:pt x="264" y="0"/>
                  </a:moveTo>
                  <a:cubicBezTo>
                    <a:pt x="146" y="0"/>
                    <a:pt x="24" y="86"/>
                    <a:pt x="24" y="234"/>
                  </a:cubicBezTo>
                  <a:cubicBezTo>
                    <a:pt x="1" y="350"/>
                    <a:pt x="41" y="393"/>
                    <a:pt x="106" y="393"/>
                  </a:cubicBezTo>
                  <a:cubicBezTo>
                    <a:pt x="288" y="393"/>
                    <a:pt x="664" y="44"/>
                    <a:pt x="335" y="11"/>
                  </a:cubicBezTo>
                  <a:cubicBezTo>
                    <a:pt x="313" y="4"/>
                    <a:pt x="288" y="0"/>
                    <a:pt x="264"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4"/>
            <p:cNvSpPr/>
            <p:nvPr/>
          </p:nvSpPr>
          <p:spPr>
            <a:xfrm>
              <a:off x="1171125" y="1121850"/>
              <a:ext cx="13050" cy="10400"/>
            </a:xfrm>
            <a:custGeom>
              <a:rect b="b" l="l" r="r" t="t"/>
              <a:pathLst>
                <a:path extrusionOk="0" h="416" w="522">
                  <a:moveTo>
                    <a:pt x="198" y="0"/>
                  </a:moveTo>
                  <a:cubicBezTo>
                    <a:pt x="104" y="0"/>
                    <a:pt x="45" y="73"/>
                    <a:pt x="45" y="146"/>
                  </a:cubicBezTo>
                  <a:cubicBezTo>
                    <a:pt x="0" y="279"/>
                    <a:pt x="89" y="368"/>
                    <a:pt x="222" y="413"/>
                  </a:cubicBezTo>
                  <a:cubicBezTo>
                    <a:pt x="235" y="415"/>
                    <a:pt x="247" y="416"/>
                    <a:pt x="259" y="416"/>
                  </a:cubicBezTo>
                  <a:cubicBezTo>
                    <a:pt x="493" y="416"/>
                    <a:pt x="521" y="12"/>
                    <a:pt x="267" y="12"/>
                  </a:cubicBezTo>
                  <a:cubicBezTo>
                    <a:pt x="242" y="4"/>
                    <a:pt x="220" y="0"/>
                    <a:pt x="198"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4"/>
            <p:cNvSpPr/>
            <p:nvPr/>
          </p:nvSpPr>
          <p:spPr>
            <a:xfrm>
              <a:off x="1304550" y="1201800"/>
              <a:ext cx="25600" cy="22850"/>
            </a:xfrm>
            <a:custGeom>
              <a:rect b="b" l="l" r="r" t="t"/>
              <a:pathLst>
                <a:path extrusionOk="0" h="914" w="1024">
                  <a:moveTo>
                    <a:pt x="506" y="0"/>
                  </a:moveTo>
                  <a:cubicBezTo>
                    <a:pt x="303" y="0"/>
                    <a:pt x="104" y="117"/>
                    <a:pt x="45" y="373"/>
                  </a:cubicBezTo>
                  <a:cubicBezTo>
                    <a:pt x="1" y="595"/>
                    <a:pt x="179" y="862"/>
                    <a:pt x="446" y="907"/>
                  </a:cubicBezTo>
                  <a:cubicBezTo>
                    <a:pt x="473" y="911"/>
                    <a:pt x="501" y="913"/>
                    <a:pt x="528" y="913"/>
                  </a:cubicBezTo>
                  <a:cubicBezTo>
                    <a:pt x="765" y="913"/>
                    <a:pt x="984" y="746"/>
                    <a:pt x="1024" y="506"/>
                  </a:cubicBezTo>
                  <a:cubicBezTo>
                    <a:pt x="1024" y="184"/>
                    <a:pt x="762" y="0"/>
                    <a:pt x="506"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4"/>
            <p:cNvSpPr/>
            <p:nvPr/>
          </p:nvSpPr>
          <p:spPr>
            <a:xfrm>
              <a:off x="1260075" y="1206225"/>
              <a:ext cx="23025" cy="21750"/>
            </a:xfrm>
            <a:custGeom>
              <a:rect b="b" l="l" r="r" t="t"/>
              <a:pathLst>
                <a:path extrusionOk="0" h="870" w="921">
                  <a:moveTo>
                    <a:pt x="439" y="1"/>
                  </a:moveTo>
                  <a:cubicBezTo>
                    <a:pt x="250" y="1"/>
                    <a:pt x="65" y="117"/>
                    <a:pt x="45" y="374"/>
                  </a:cubicBezTo>
                  <a:cubicBezTo>
                    <a:pt x="1" y="596"/>
                    <a:pt x="179" y="818"/>
                    <a:pt x="401" y="863"/>
                  </a:cubicBezTo>
                  <a:cubicBezTo>
                    <a:pt x="424" y="868"/>
                    <a:pt x="447" y="870"/>
                    <a:pt x="469" y="870"/>
                  </a:cubicBezTo>
                  <a:cubicBezTo>
                    <a:pt x="659" y="870"/>
                    <a:pt x="806" y="706"/>
                    <a:pt x="846" y="507"/>
                  </a:cubicBezTo>
                  <a:cubicBezTo>
                    <a:pt x="920" y="185"/>
                    <a:pt x="677" y="1"/>
                    <a:pt x="439"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4"/>
            <p:cNvSpPr/>
            <p:nvPr/>
          </p:nvSpPr>
          <p:spPr>
            <a:xfrm>
              <a:off x="1223375" y="1196400"/>
              <a:ext cx="20900" cy="18150"/>
            </a:xfrm>
            <a:custGeom>
              <a:rect b="b" l="l" r="r" t="t"/>
              <a:pathLst>
                <a:path extrusionOk="0" h="726" w="836">
                  <a:moveTo>
                    <a:pt x="407" y="1"/>
                  </a:moveTo>
                  <a:cubicBezTo>
                    <a:pt x="242" y="1"/>
                    <a:pt x="73" y="126"/>
                    <a:pt x="45" y="322"/>
                  </a:cubicBezTo>
                  <a:cubicBezTo>
                    <a:pt x="1" y="500"/>
                    <a:pt x="134" y="678"/>
                    <a:pt x="312" y="722"/>
                  </a:cubicBezTo>
                  <a:cubicBezTo>
                    <a:pt x="330" y="725"/>
                    <a:pt x="348" y="726"/>
                    <a:pt x="365" y="726"/>
                  </a:cubicBezTo>
                  <a:cubicBezTo>
                    <a:pt x="648" y="726"/>
                    <a:pt x="836" y="395"/>
                    <a:pt x="668" y="144"/>
                  </a:cubicBezTo>
                  <a:cubicBezTo>
                    <a:pt x="602" y="45"/>
                    <a:pt x="505" y="1"/>
                    <a:pt x="407"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4"/>
            <p:cNvSpPr/>
            <p:nvPr/>
          </p:nvSpPr>
          <p:spPr>
            <a:xfrm>
              <a:off x="1190025" y="1180875"/>
              <a:ext cx="17175" cy="13800"/>
            </a:xfrm>
            <a:custGeom>
              <a:rect b="b" l="l" r="r" t="t"/>
              <a:pathLst>
                <a:path extrusionOk="0" h="552" w="687">
                  <a:moveTo>
                    <a:pt x="287" y="0"/>
                  </a:moveTo>
                  <a:cubicBezTo>
                    <a:pt x="145" y="0"/>
                    <a:pt x="45" y="116"/>
                    <a:pt x="45" y="231"/>
                  </a:cubicBezTo>
                  <a:cubicBezTo>
                    <a:pt x="0" y="409"/>
                    <a:pt x="89" y="543"/>
                    <a:pt x="267" y="543"/>
                  </a:cubicBezTo>
                  <a:cubicBezTo>
                    <a:pt x="293" y="549"/>
                    <a:pt x="317" y="552"/>
                    <a:pt x="339" y="552"/>
                  </a:cubicBezTo>
                  <a:cubicBezTo>
                    <a:pt x="633" y="552"/>
                    <a:pt x="687" y="50"/>
                    <a:pt x="356" y="9"/>
                  </a:cubicBezTo>
                  <a:cubicBezTo>
                    <a:pt x="332" y="3"/>
                    <a:pt x="309" y="0"/>
                    <a:pt x="287"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4"/>
            <p:cNvSpPr/>
            <p:nvPr/>
          </p:nvSpPr>
          <p:spPr>
            <a:xfrm>
              <a:off x="1163325" y="1161875"/>
              <a:ext cx="11150" cy="10325"/>
            </a:xfrm>
            <a:custGeom>
              <a:rect b="b" l="l" r="r" t="t"/>
              <a:pathLst>
                <a:path extrusionOk="0" h="413" w="446">
                  <a:moveTo>
                    <a:pt x="215" y="1"/>
                  </a:moveTo>
                  <a:cubicBezTo>
                    <a:pt x="134" y="1"/>
                    <a:pt x="45" y="73"/>
                    <a:pt x="45" y="146"/>
                  </a:cubicBezTo>
                  <a:cubicBezTo>
                    <a:pt x="1" y="279"/>
                    <a:pt x="90" y="368"/>
                    <a:pt x="223" y="413"/>
                  </a:cubicBezTo>
                  <a:cubicBezTo>
                    <a:pt x="312" y="413"/>
                    <a:pt x="446" y="324"/>
                    <a:pt x="446" y="235"/>
                  </a:cubicBezTo>
                  <a:cubicBezTo>
                    <a:pt x="446" y="102"/>
                    <a:pt x="401" y="13"/>
                    <a:pt x="268" y="13"/>
                  </a:cubicBezTo>
                  <a:cubicBezTo>
                    <a:pt x="251" y="4"/>
                    <a:pt x="233" y="1"/>
                    <a:pt x="215"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4"/>
            <p:cNvSpPr/>
            <p:nvPr/>
          </p:nvSpPr>
          <p:spPr>
            <a:xfrm>
              <a:off x="1458025" y="1225300"/>
              <a:ext cx="29475" cy="23800"/>
            </a:xfrm>
            <a:custGeom>
              <a:rect b="b" l="l" r="r" t="t"/>
              <a:pathLst>
                <a:path extrusionOk="0" h="952" w="1179">
                  <a:moveTo>
                    <a:pt x="647" y="0"/>
                  </a:moveTo>
                  <a:cubicBezTo>
                    <a:pt x="550" y="0"/>
                    <a:pt x="448" y="31"/>
                    <a:pt x="356" y="100"/>
                  </a:cubicBezTo>
                  <a:cubicBezTo>
                    <a:pt x="0" y="322"/>
                    <a:pt x="134" y="901"/>
                    <a:pt x="579" y="945"/>
                  </a:cubicBezTo>
                  <a:cubicBezTo>
                    <a:pt x="606" y="950"/>
                    <a:pt x="633" y="952"/>
                    <a:pt x="660" y="952"/>
                  </a:cubicBezTo>
                  <a:cubicBezTo>
                    <a:pt x="890" y="952"/>
                    <a:pt x="1073" y="784"/>
                    <a:pt x="1112" y="545"/>
                  </a:cubicBezTo>
                  <a:cubicBezTo>
                    <a:pt x="1178" y="248"/>
                    <a:pt x="927" y="0"/>
                    <a:pt x="647"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4"/>
            <p:cNvSpPr/>
            <p:nvPr/>
          </p:nvSpPr>
          <p:spPr>
            <a:xfrm>
              <a:off x="1505700" y="1245975"/>
              <a:ext cx="22550" cy="20350"/>
            </a:xfrm>
            <a:custGeom>
              <a:rect b="b" l="l" r="r" t="t"/>
              <a:pathLst>
                <a:path extrusionOk="0" h="814" w="902">
                  <a:moveTo>
                    <a:pt x="443" y="1"/>
                  </a:moveTo>
                  <a:cubicBezTo>
                    <a:pt x="265" y="1"/>
                    <a:pt x="90" y="106"/>
                    <a:pt x="51" y="341"/>
                  </a:cubicBezTo>
                  <a:cubicBezTo>
                    <a:pt x="1" y="640"/>
                    <a:pt x="231" y="814"/>
                    <a:pt x="459" y="814"/>
                  </a:cubicBezTo>
                  <a:cubicBezTo>
                    <a:pt x="636" y="814"/>
                    <a:pt x="812" y="708"/>
                    <a:pt x="851" y="474"/>
                  </a:cubicBezTo>
                  <a:cubicBezTo>
                    <a:pt x="901" y="174"/>
                    <a:pt x="671" y="1"/>
                    <a:pt x="443"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4"/>
            <p:cNvSpPr/>
            <p:nvPr/>
          </p:nvSpPr>
          <p:spPr>
            <a:xfrm>
              <a:off x="1546125" y="1247700"/>
              <a:ext cx="20900" cy="17425"/>
            </a:xfrm>
            <a:custGeom>
              <a:rect b="b" l="l" r="r" t="t"/>
              <a:pathLst>
                <a:path extrusionOk="0" h="697" w="836">
                  <a:moveTo>
                    <a:pt x="471" y="1"/>
                  </a:moveTo>
                  <a:cubicBezTo>
                    <a:pt x="188" y="1"/>
                    <a:pt x="1" y="329"/>
                    <a:pt x="168" y="538"/>
                  </a:cubicBezTo>
                  <a:cubicBezTo>
                    <a:pt x="241" y="647"/>
                    <a:pt x="349" y="696"/>
                    <a:pt x="456" y="696"/>
                  </a:cubicBezTo>
                  <a:cubicBezTo>
                    <a:pt x="613" y="696"/>
                    <a:pt x="765" y="590"/>
                    <a:pt x="791" y="405"/>
                  </a:cubicBezTo>
                  <a:cubicBezTo>
                    <a:pt x="836" y="227"/>
                    <a:pt x="702" y="49"/>
                    <a:pt x="524" y="5"/>
                  </a:cubicBezTo>
                  <a:cubicBezTo>
                    <a:pt x="506" y="2"/>
                    <a:pt x="488" y="1"/>
                    <a:pt x="471"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4"/>
            <p:cNvSpPr/>
            <p:nvPr/>
          </p:nvSpPr>
          <p:spPr>
            <a:xfrm>
              <a:off x="1588625" y="1244250"/>
              <a:ext cx="15100" cy="13700"/>
            </a:xfrm>
            <a:custGeom>
              <a:rect b="b" l="l" r="r" t="t"/>
              <a:pathLst>
                <a:path extrusionOk="0" h="548" w="604">
                  <a:moveTo>
                    <a:pt x="283" y="0"/>
                  </a:moveTo>
                  <a:cubicBezTo>
                    <a:pt x="169" y="0"/>
                    <a:pt x="64" y="116"/>
                    <a:pt x="25" y="232"/>
                  </a:cubicBezTo>
                  <a:cubicBezTo>
                    <a:pt x="0" y="431"/>
                    <a:pt x="158" y="547"/>
                    <a:pt x="316" y="547"/>
                  </a:cubicBezTo>
                  <a:cubicBezTo>
                    <a:pt x="440" y="547"/>
                    <a:pt x="564" y="477"/>
                    <a:pt x="603" y="321"/>
                  </a:cubicBezTo>
                  <a:cubicBezTo>
                    <a:pt x="603" y="187"/>
                    <a:pt x="514" y="9"/>
                    <a:pt x="337" y="9"/>
                  </a:cubicBezTo>
                  <a:cubicBezTo>
                    <a:pt x="319" y="3"/>
                    <a:pt x="301" y="0"/>
                    <a:pt x="283"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4"/>
            <p:cNvSpPr/>
            <p:nvPr/>
          </p:nvSpPr>
          <p:spPr>
            <a:xfrm>
              <a:off x="1623725" y="1234175"/>
              <a:ext cx="11125" cy="10325"/>
            </a:xfrm>
            <a:custGeom>
              <a:rect b="b" l="l" r="r" t="t"/>
              <a:pathLst>
                <a:path extrusionOk="0" h="413" w="445">
                  <a:moveTo>
                    <a:pt x="201" y="0"/>
                  </a:moveTo>
                  <a:cubicBezTo>
                    <a:pt x="105" y="0"/>
                    <a:pt x="45" y="80"/>
                    <a:pt x="45" y="190"/>
                  </a:cubicBezTo>
                  <a:cubicBezTo>
                    <a:pt x="0" y="279"/>
                    <a:pt x="89" y="368"/>
                    <a:pt x="223" y="412"/>
                  </a:cubicBezTo>
                  <a:cubicBezTo>
                    <a:pt x="311" y="412"/>
                    <a:pt x="400" y="368"/>
                    <a:pt x="445" y="234"/>
                  </a:cubicBezTo>
                  <a:cubicBezTo>
                    <a:pt x="445" y="101"/>
                    <a:pt x="356" y="12"/>
                    <a:pt x="267" y="12"/>
                  </a:cubicBezTo>
                  <a:cubicBezTo>
                    <a:pt x="243" y="4"/>
                    <a:pt x="221" y="0"/>
                    <a:pt x="201"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5" name="Google Shape;1475;p44"/>
          <p:cNvSpPr/>
          <p:nvPr/>
        </p:nvSpPr>
        <p:spPr>
          <a:xfrm>
            <a:off x="8030761" y="1371302"/>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4"/>
          <p:cNvSpPr/>
          <p:nvPr/>
        </p:nvSpPr>
        <p:spPr>
          <a:xfrm>
            <a:off x="7184356" y="94487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4"/>
          <p:cNvSpPr/>
          <p:nvPr/>
        </p:nvSpPr>
        <p:spPr>
          <a:xfrm>
            <a:off x="5268363" y="1371295"/>
            <a:ext cx="188786" cy="160927"/>
          </a:xfrm>
          <a:custGeom>
            <a:rect b="b" l="l" r="r" t="t"/>
            <a:pathLst>
              <a:path extrusionOk="0" h="4627" w="5428">
                <a:moveTo>
                  <a:pt x="5383" y="0"/>
                </a:moveTo>
                <a:cubicBezTo>
                  <a:pt x="1" y="445"/>
                  <a:pt x="2136" y="4626"/>
                  <a:pt x="2136" y="4626"/>
                </a:cubicBezTo>
                <a:cubicBezTo>
                  <a:pt x="2670" y="2135"/>
                  <a:pt x="5428" y="2046"/>
                  <a:pt x="5428" y="2046"/>
                </a:cubicBezTo>
                <a:lnTo>
                  <a:pt x="538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 name="Google Shape;1478;p44"/>
          <p:cNvGrpSpPr/>
          <p:nvPr/>
        </p:nvGrpSpPr>
        <p:grpSpPr>
          <a:xfrm>
            <a:off x="3696356" y="1259586"/>
            <a:ext cx="194040" cy="194235"/>
            <a:chOff x="6935893" y="2355798"/>
            <a:chExt cx="194040" cy="194235"/>
          </a:xfrm>
        </p:grpSpPr>
        <p:sp>
          <p:nvSpPr>
            <p:cNvPr id="1479" name="Google Shape;1479;p44"/>
            <p:cNvSpPr/>
            <p:nvPr/>
          </p:nvSpPr>
          <p:spPr>
            <a:xfrm>
              <a:off x="6935893" y="2355798"/>
              <a:ext cx="170868" cy="167027"/>
            </a:xfrm>
            <a:custGeom>
              <a:rect b="b" l="l" r="r" t="t"/>
              <a:pathLst>
                <a:path extrusionOk="0" h="2566" w="2625">
                  <a:moveTo>
                    <a:pt x="1780" y="296"/>
                  </a:moveTo>
                  <a:lnTo>
                    <a:pt x="1958" y="919"/>
                  </a:lnTo>
                  <a:lnTo>
                    <a:pt x="2358" y="2209"/>
                  </a:lnTo>
                  <a:lnTo>
                    <a:pt x="2358" y="2298"/>
                  </a:lnTo>
                  <a:lnTo>
                    <a:pt x="1735" y="2120"/>
                  </a:lnTo>
                  <a:lnTo>
                    <a:pt x="445" y="1809"/>
                  </a:lnTo>
                  <a:lnTo>
                    <a:pt x="312" y="1809"/>
                  </a:lnTo>
                  <a:lnTo>
                    <a:pt x="757" y="1364"/>
                  </a:lnTo>
                  <a:lnTo>
                    <a:pt x="1691" y="385"/>
                  </a:lnTo>
                  <a:lnTo>
                    <a:pt x="1780" y="296"/>
                  </a:lnTo>
                  <a:close/>
                  <a:moveTo>
                    <a:pt x="1852" y="0"/>
                  </a:moveTo>
                  <a:cubicBezTo>
                    <a:pt x="1824" y="0"/>
                    <a:pt x="1798" y="11"/>
                    <a:pt x="1780" y="30"/>
                  </a:cubicBezTo>
                  <a:lnTo>
                    <a:pt x="1202" y="563"/>
                  </a:lnTo>
                  <a:cubicBezTo>
                    <a:pt x="890" y="875"/>
                    <a:pt x="579" y="1186"/>
                    <a:pt x="267" y="1497"/>
                  </a:cubicBezTo>
                  <a:lnTo>
                    <a:pt x="45" y="1720"/>
                  </a:lnTo>
                  <a:cubicBezTo>
                    <a:pt x="1" y="1764"/>
                    <a:pt x="1" y="1809"/>
                    <a:pt x="45" y="1853"/>
                  </a:cubicBezTo>
                  <a:cubicBezTo>
                    <a:pt x="45" y="1898"/>
                    <a:pt x="90" y="1898"/>
                    <a:pt x="90" y="1898"/>
                  </a:cubicBezTo>
                  <a:lnTo>
                    <a:pt x="935" y="2120"/>
                  </a:lnTo>
                  <a:lnTo>
                    <a:pt x="2225" y="2476"/>
                  </a:lnTo>
                  <a:lnTo>
                    <a:pt x="2536" y="2565"/>
                  </a:lnTo>
                  <a:cubicBezTo>
                    <a:pt x="2581" y="2521"/>
                    <a:pt x="2625" y="2476"/>
                    <a:pt x="2625" y="2432"/>
                  </a:cubicBezTo>
                  <a:lnTo>
                    <a:pt x="2403" y="1631"/>
                  </a:lnTo>
                  <a:lnTo>
                    <a:pt x="2047" y="385"/>
                  </a:lnTo>
                  <a:lnTo>
                    <a:pt x="1958" y="74"/>
                  </a:lnTo>
                  <a:cubicBezTo>
                    <a:pt x="1932" y="22"/>
                    <a:pt x="1890" y="0"/>
                    <a:pt x="185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4"/>
            <p:cNvSpPr/>
            <p:nvPr/>
          </p:nvSpPr>
          <p:spPr>
            <a:xfrm>
              <a:off x="6959066" y="2383722"/>
              <a:ext cx="170868" cy="166311"/>
            </a:xfrm>
            <a:custGeom>
              <a:rect b="b" l="l" r="r" t="t"/>
              <a:pathLst>
                <a:path extrusionOk="0" h="2555" w="2625">
                  <a:moveTo>
                    <a:pt x="223" y="223"/>
                  </a:moveTo>
                  <a:lnTo>
                    <a:pt x="890" y="401"/>
                  </a:lnTo>
                  <a:lnTo>
                    <a:pt x="2180" y="757"/>
                  </a:lnTo>
                  <a:lnTo>
                    <a:pt x="2313" y="757"/>
                  </a:lnTo>
                  <a:lnTo>
                    <a:pt x="1869" y="1202"/>
                  </a:lnTo>
                  <a:lnTo>
                    <a:pt x="935" y="2136"/>
                  </a:lnTo>
                  <a:lnTo>
                    <a:pt x="846" y="2225"/>
                  </a:lnTo>
                  <a:lnTo>
                    <a:pt x="668" y="1602"/>
                  </a:lnTo>
                  <a:cubicBezTo>
                    <a:pt x="534" y="1202"/>
                    <a:pt x="401" y="757"/>
                    <a:pt x="267" y="357"/>
                  </a:cubicBezTo>
                  <a:lnTo>
                    <a:pt x="223" y="223"/>
                  </a:lnTo>
                  <a:close/>
                  <a:moveTo>
                    <a:pt x="89" y="1"/>
                  </a:moveTo>
                  <a:cubicBezTo>
                    <a:pt x="45" y="1"/>
                    <a:pt x="0" y="45"/>
                    <a:pt x="0" y="90"/>
                  </a:cubicBezTo>
                  <a:lnTo>
                    <a:pt x="223" y="891"/>
                  </a:lnTo>
                  <a:lnTo>
                    <a:pt x="579" y="2180"/>
                  </a:lnTo>
                  <a:lnTo>
                    <a:pt x="668" y="2492"/>
                  </a:lnTo>
                  <a:cubicBezTo>
                    <a:pt x="699" y="2523"/>
                    <a:pt x="753" y="2555"/>
                    <a:pt x="797" y="2555"/>
                  </a:cubicBezTo>
                  <a:cubicBezTo>
                    <a:pt x="816" y="2555"/>
                    <a:pt x="833" y="2549"/>
                    <a:pt x="846" y="2536"/>
                  </a:cubicBezTo>
                  <a:lnTo>
                    <a:pt x="1424" y="1958"/>
                  </a:lnTo>
                  <a:lnTo>
                    <a:pt x="2402" y="1024"/>
                  </a:lnTo>
                  <a:lnTo>
                    <a:pt x="2580" y="802"/>
                  </a:lnTo>
                  <a:cubicBezTo>
                    <a:pt x="2625" y="757"/>
                    <a:pt x="2625" y="713"/>
                    <a:pt x="2580" y="668"/>
                  </a:cubicBezTo>
                  <a:cubicBezTo>
                    <a:pt x="2580" y="668"/>
                    <a:pt x="2580" y="624"/>
                    <a:pt x="2536" y="624"/>
                  </a:cubicBezTo>
                  <a:lnTo>
                    <a:pt x="1691" y="401"/>
                  </a:lnTo>
                  <a:lnTo>
                    <a:pt x="401" y="90"/>
                  </a:lnTo>
                  <a:lnTo>
                    <a:pt x="8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 name="Google Shape;1481;p44"/>
          <p:cNvSpPr/>
          <p:nvPr/>
        </p:nvSpPr>
        <p:spPr>
          <a:xfrm>
            <a:off x="907863" y="238552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4"/>
          <p:cNvSpPr/>
          <p:nvPr/>
        </p:nvSpPr>
        <p:spPr>
          <a:xfrm>
            <a:off x="8179163" y="281977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6" name="Shape 1486"/>
        <p:cNvGrpSpPr/>
        <p:nvPr/>
      </p:nvGrpSpPr>
      <p:grpSpPr>
        <a:xfrm>
          <a:off x="0" y="0"/>
          <a:ext cx="0" cy="0"/>
          <a:chOff x="0" y="0"/>
          <a:chExt cx="0" cy="0"/>
        </a:xfrm>
      </p:grpSpPr>
      <p:sp>
        <p:nvSpPr>
          <p:cNvPr id="1487" name="Google Shape;1487;p45"/>
          <p:cNvSpPr txBox="1"/>
          <p:nvPr>
            <p:ph type="title"/>
          </p:nvPr>
        </p:nvSpPr>
        <p:spPr>
          <a:xfrm>
            <a:off x="2837800" y="1475213"/>
            <a:ext cx="3468300" cy="151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180</a:t>
            </a:r>
            <a:endParaRPr/>
          </a:p>
        </p:txBody>
      </p:sp>
      <p:sp>
        <p:nvSpPr>
          <p:cNvPr id="1488" name="Google Shape;1488;p45"/>
          <p:cNvSpPr txBox="1"/>
          <p:nvPr>
            <p:ph idx="1" type="subTitle"/>
          </p:nvPr>
        </p:nvSpPr>
        <p:spPr>
          <a:xfrm>
            <a:off x="2837775" y="3017588"/>
            <a:ext cx="3468300" cy="65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Are the days of drinking feast that the Book of Esther </a:t>
            </a:r>
            <a:r>
              <a:rPr lang="en"/>
              <a:t>begins</a:t>
            </a:r>
            <a:r>
              <a:rPr lang="en"/>
              <a:t> with </a:t>
            </a:r>
            <a:endParaRPr/>
          </a:p>
        </p:txBody>
      </p:sp>
      <p:grpSp>
        <p:nvGrpSpPr>
          <p:cNvPr id="1489" name="Google Shape;1489;p45"/>
          <p:cNvGrpSpPr/>
          <p:nvPr/>
        </p:nvGrpSpPr>
        <p:grpSpPr>
          <a:xfrm rot="765985">
            <a:off x="6408082" y="923066"/>
            <a:ext cx="1724613" cy="1116236"/>
            <a:chOff x="2141925" y="1002050"/>
            <a:chExt cx="1212150" cy="784550"/>
          </a:xfrm>
        </p:grpSpPr>
        <p:sp>
          <p:nvSpPr>
            <p:cNvPr id="1490" name="Google Shape;1490;p45"/>
            <p:cNvSpPr/>
            <p:nvPr/>
          </p:nvSpPr>
          <p:spPr>
            <a:xfrm>
              <a:off x="2141925" y="1346775"/>
              <a:ext cx="1212150" cy="439825"/>
            </a:xfrm>
            <a:custGeom>
              <a:rect b="b" l="l" r="r" t="t"/>
              <a:pathLst>
                <a:path extrusionOk="0" h="17593" w="48486">
                  <a:moveTo>
                    <a:pt x="12087" y="6534"/>
                  </a:moveTo>
                  <a:cubicBezTo>
                    <a:pt x="12180" y="6534"/>
                    <a:pt x="12273" y="6536"/>
                    <a:pt x="12366" y="6539"/>
                  </a:cubicBezTo>
                  <a:cubicBezTo>
                    <a:pt x="13301" y="6539"/>
                    <a:pt x="14235" y="6762"/>
                    <a:pt x="15124" y="7117"/>
                  </a:cubicBezTo>
                  <a:cubicBezTo>
                    <a:pt x="15969" y="7473"/>
                    <a:pt x="16770" y="8007"/>
                    <a:pt x="17437" y="8674"/>
                  </a:cubicBezTo>
                  <a:cubicBezTo>
                    <a:pt x="18238" y="9431"/>
                    <a:pt x="18816" y="10365"/>
                    <a:pt x="19172" y="11432"/>
                  </a:cubicBezTo>
                  <a:cubicBezTo>
                    <a:pt x="18235" y="11840"/>
                    <a:pt x="17223" y="12061"/>
                    <a:pt x="16205" y="12061"/>
                  </a:cubicBezTo>
                  <a:cubicBezTo>
                    <a:pt x="16112" y="12061"/>
                    <a:pt x="16018" y="12059"/>
                    <a:pt x="15925" y="12055"/>
                  </a:cubicBezTo>
                  <a:cubicBezTo>
                    <a:pt x="14991" y="12055"/>
                    <a:pt x="14057" y="11833"/>
                    <a:pt x="13167" y="11477"/>
                  </a:cubicBezTo>
                  <a:cubicBezTo>
                    <a:pt x="12322" y="11121"/>
                    <a:pt x="11521" y="10587"/>
                    <a:pt x="10854" y="9964"/>
                  </a:cubicBezTo>
                  <a:cubicBezTo>
                    <a:pt x="10053" y="9164"/>
                    <a:pt x="9475" y="8230"/>
                    <a:pt x="9119" y="7162"/>
                  </a:cubicBezTo>
                  <a:cubicBezTo>
                    <a:pt x="10057" y="6754"/>
                    <a:pt x="11068" y="6534"/>
                    <a:pt x="12087" y="6534"/>
                  </a:cubicBezTo>
                  <a:close/>
                  <a:moveTo>
                    <a:pt x="36367" y="6522"/>
                  </a:moveTo>
                  <a:cubicBezTo>
                    <a:pt x="37404" y="6522"/>
                    <a:pt x="38442" y="6734"/>
                    <a:pt x="39411" y="7162"/>
                  </a:cubicBezTo>
                  <a:cubicBezTo>
                    <a:pt x="39055" y="8230"/>
                    <a:pt x="38477" y="9208"/>
                    <a:pt x="37676" y="9964"/>
                  </a:cubicBezTo>
                  <a:cubicBezTo>
                    <a:pt x="36965" y="10632"/>
                    <a:pt x="36209" y="11121"/>
                    <a:pt x="35319" y="11477"/>
                  </a:cubicBezTo>
                  <a:cubicBezTo>
                    <a:pt x="34376" y="11872"/>
                    <a:pt x="33367" y="12072"/>
                    <a:pt x="32358" y="12072"/>
                  </a:cubicBezTo>
                  <a:cubicBezTo>
                    <a:pt x="31321" y="12072"/>
                    <a:pt x="30283" y="11860"/>
                    <a:pt x="29314" y="11432"/>
                  </a:cubicBezTo>
                  <a:cubicBezTo>
                    <a:pt x="29714" y="10365"/>
                    <a:pt x="30293" y="9431"/>
                    <a:pt x="31093" y="8630"/>
                  </a:cubicBezTo>
                  <a:cubicBezTo>
                    <a:pt x="31760" y="8007"/>
                    <a:pt x="32561" y="7473"/>
                    <a:pt x="33406" y="7117"/>
                  </a:cubicBezTo>
                  <a:cubicBezTo>
                    <a:pt x="34350" y="6723"/>
                    <a:pt x="35358" y="6522"/>
                    <a:pt x="36367" y="6522"/>
                  </a:cubicBezTo>
                  <a:close/>
                  <a:moveTo>
                    <a:pt x="2536" y="0"/>
                  </a:moveTo>
                  <a:cubicBezTo>
                    <a:pt x="2536" y="1"/>
                    <a:pt x="1" y="10943"/>
                    <a:pt x="7607" y="11744"/>
                  </a:cubicBezTo>
                  <a:cubicBezTo>
                    <a:pt x="7607" y="11744"/>
                    <a:pt x="8339" y="16309"/>
                    <a:pt x="12764" y="16309"/>
                  </a:cubicBezTo>
                  <a:cubicBezTo>
                    <a:pt x="13338" y="16309"/>
                    <a:pt x="13974" y="16232"/>
                    <a:pt x="14679" y="16058"/>
                  </a:cubicBezTo>
                  <a:cubicBezTo>
                    <a:pt x="14679" y="16058"/>
                    <a:pt x="17004" y="17577"/>
                    <a:pt x="19523" y="17577"/>
                  </a:cubicBezTo>
                  <a:cubicBezTo>
                    <a:pt x="21228" y="17577"/>
                    <a:pt x="23022" y="16880"/>
                    <a:pt x="24243" y="14546"/>
                  </a:cubicBezTo>
                  <a:cubicBezTo>
                    <a:pt x="25472" y="16895"/>
                    <a:pt x="27281" y="17592"/>
                    <a:pt x="28995" y="17592"/>
                  </a:cubicBezTo>
                  <a:cubicBezTo>
                    <a:pt x="31501" y="17592"/>
                    <a:pt x="33807" y="16103"/>
                    <a:pt x="33807" y="16103"/>
                  </a:cubicBezTo>
                  <a:cubicBezTo>
                    <a:pt x="34507" y="16275"/>
                    <a:pt x="35140" y="16352"/>
                    <a:pt x="35711" y="16352"/>
                  </a:cubicBezTo>
                  <a:cubicBezTo>
                    <a:pt x="40146" y="16352"/>
                    <a:pt x="40879" y="11744"/>
                    <a:pt x="40879" y="11744"/>
                  </a:cubicBezTo>
                  <a:cubicBezTo>
                    <a:pt x="48485" y="10943"/>
                    <a:pt x="45950" y="45"/>
                    <a:pt x="45950" y="45"/>
                  </a:cubicBezTo>
                  <a:lnTo>
                    <a:pt x="45950" y="45"/>
                  </a:lnTo>
                  <a:cubicBezTo>
                    <a:pt x="45016" y="1290"/>
                    <a:pt x="42836" y="1113"/>
                    <a:pt x="33940" y="2358"/>
                  </a:cubicBezTo>
                  <a:cubicBezTo>
                    <a:pt x="26778" y="3337"/>
                    <a:pt x="24777" y="8007"/>
                    <a:pt x="24243" y="10231"/>
                  </a:cubicBezTo>
                  <a:cubicBezTo>
                    <a:pt x="23709" y="8007"/>
                    <a:pt x="21708" y="3337"/>
                    <a:pt x="14546" y="2313"/>
                  </a:cubicBezTo>
                  <a:cubicBezTo>
                    <a:pt x="5650" y="1068"/>
                    <a:pt x="3515" y="1201"/>
                    <a:pt x="2536"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5"/>
            <p:cNvSpPr/>
            <p:nvPr/>
          </p:nvSpPr>
          <p:spPr>
            <a:xfrm>
              <a:off x="3205025" y="1432400"/>
              <a:ext cx="75650" cy="72300"/>
            </a:xfrm>
            <a:custGeom>
              <a:rect b="b" l="l" r="r" t="t"/>
              <a:pathLst>
                <a:path extrusionOk="0" h="2892" w="3026">
                  <a:moveTo>
                    <a:pt x="1513" y="1"/>
                  </a:moveTo>
                  <a:lnTo>
                    <a:pt x="1024" y="935"/>
                  </a:lnTo>
                  <a:lnTo>
                    <a:pt x="1" y="1113"/>
                  </a:lnTo>
                  <a:lnTo>
                    <a:pt x="757" y="1824"/>
                  </a:lnTo>
                  <a:lnTo>
                    <a:pt x="579" y="2892"/>
                  </a:lnTo>
                  <a:lnTo>
                    <a:pt x="1513" y="2403"/>
                  </a:lnTo>
                  <a:lnTo>
                    <a:pt x="2447" y="2892"/>
                  </a:lnTo>
                  <a:lnTo>
                    <a:pt x="2270" y="1824"/>
                  </a:lnTo>
                  <a:lnTo>
                    <a:pt x="3026" y="1113"/>
                  </a:lnTo>
                  <a:lnTo>
                    <a:pt x="1958" y="935"/>
                  </a:lnTo>
                  <a:lnTo>
                    <a:pt x="1513"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5"/>
            <p:cNvSpPr/>
            <p:nvPr/>
          </p:nvSpPr>
          <p:spPr>
            <a:xfrm>
              <a:off x="3141650" y="1440175"/>
              <a:ext cx="48950" cy="46750"/>
            </a:xfrm>
            <a:custGeom>
              <a:rect b="b" l="l" r="r" t="t"/>
              <a:pathLst>
                <a:path extrusionOk="0" h="1870" w="1958">
                  <a:moveTo>
                    <a:pt x="979" y="1"/>
                  </a:moveTo>
                  <a:lnTo>
                    <a:pt x="668" y="624"/>
                  </a:lnTo>
                  <a:lnTo>
                    <a:pt x="1" y="713"/>
                  </a:lnTo>
                  <a:lnTo>
                    <a:pt x="490" y="1202"/>
                  </a:lnTo>
                  <a:lnTo>
                    <a:pt x="356" y="1869"/>
                  </a:lnTo>
                  <a:lnTo>
                    <a:pt x="356" y="1869"/>
                  </a:lnTo>
                  <a:lnTo>
                    <a:pt x="979" y="1558"/>
                  </a:lnTo>
                  <a:lnTo>
                    <a:pt x="1602" y="1869"/>
                  </a:lnTo>
                  <a:lnTo>
                    <a:pt x="1468" y="1202"/>
                  </a:lnTo>
                  <a:lnTo>
                    <a:pt x="1958" y="713"/>
                  </a:lnTo>
                  <a:lnTo>
                    <a:pt x="1291" y="624"/>
                  </a:lnTo>
                  <a:lnTo>
                    <a:pt x="979"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5"/>
            <p:cNvSpPr/>
            <p:nvPr/>
          </p:nvSpPr>
          <p:spPr>
            <a:xfrm>
              <a:off x="3192800" y="1515800"/>
              <a:ext cx="50075" cy="46725"/>
            </a:xfrm>
            <a:custGeom>
              <a:rect b="b" l="l" r="r" t="t"/>
              <a:pathLst>
                <a:path extrusionOk="0" h="1869" w="2003">
                  <a:moveTo>
                    <a:pt x="979" y="1"/>
                  </a:moveTo>
                  <a:lnTo>
                    <a:pt x="712" y="623"/>
                  </a:lnTo>
                  <a:lnTo>
                    <a:pt x="1" y="712"/>
                  </a:lnTo>
                  <a:lnTo>
                    <a:pt x="490" y="1202"/>
                  </a:lnTo>
                  <a:lnTo>
                    <a:pt x="401" y="1869"/>
                  </a:lnTo>
                  <a:lnTo>
                    <a:pt x="979" y="1557"/>
                  </a:lnTo>
                  <a:lnTo>
                    <a:pt x="1602" y="1869"/>
                  </a:lnTo>
                  <a:lnTo>
                    <a:pt x="1513" y="1202"/>
                  </a:lnTo>
                  <a:lnTo>
                    <a:pt x="2002" y="712"/>
                  </a:lnTo>
                  <a:lnTo>
                    <a:pt x="1291" y="623"/>
                  </a:lnTo>
                  <a:lnTo>
                    <a:pt x="979"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5"/>
            <p:cNvSpPr/>
            <p:nvPr/>
          </p:nvSpPr>
          <p:spPr>
            <a:xfrm>
              <a:off x="2850300" y="1635900"/>
              <a:ext cx="15600" cy="15600"/>
            </a:xfrm>
            <a:custGeom>
              <a:rect b="b" l="l" r="r" t="t"/>
              <a:pathLst>
                <a:path extrusionOk="0" h="624" w="624">
                  <a:moveTo>
                    <a:pt x="312" y="1"/>
                  </a:moveTo>
                  <a:cubicBezTo>
                    <a:pt x="134" y="1"/>
                    <a:pt x="0" y="134"/>
                    <a:pt x="0" y="312"/>
                  </a:cubicBezTo>
                  <a:cubicBezTo>
                    <a:pt x="0" y="445"/>
                    <a:pt x="134" y="579"/>
                    <a:pt x="312" y="623"/>
                  </a:cubicBezTo>
                  <a:cubicBezTo>
                    <a:pt x="445" y="623"/>
                    <a:pt x="579" y="445"/>
                    <a:pt x="623" y="312"/>
                  </a:cubicBezTo>
                  <a:cubicBezTo>
                    <a:pt x="623" y="134"/>
                    <a:pt x="445" y="1"/>
                    <a:pt x="312"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5"/>
            <p:cNvSpPr/>
            <p:nvPr/>
          </p:nvSpPr>
          <p:spPr>
            <a:xfrm>
              <a:off x="2858725" y="1585850"/>
              <a:ext cx="16325" cy="11775"/>
            </a:xfrm>
            <a:custGeom>
              <a:rect b="b" l="l" r="r" t="t"/>
              <a:pathLst>
                <a:path extrusionOk="0" h="471" w="653">
                  <a:moveTo>
                    <a:pt x="375" y="1"/>
                  </a:moveTo>
                  <a:cubicBezTo>
                    <a:pt x="0" y="1"/>
                    <a:pt x="382" y="471"/>
                    <a:pt x="562" y="471"/>
                  </a:cubicBezTo>
                  <a:cubicBezTo>
                    <a:pt x="616" y="471"/>
                    <a:pt x="652" y="427"/>
                    <a:pt x="642" y="312"/>
                  </a:cubicBezTo>
                  <a:cubicBezTo>
                    <a:pt x="642" y="134"/>
                    <a:pt x="509" y="1"/>
                    <a:pt x="375"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5"/>
            <p:cNvSpPr/>
            <p:nvPr/>
          </p:nvSpPr>
          <p:spPr>
            <a:xfrm>
              <a:off x="2890325" y="1544725"/>
              <a:ext cx="14475" cy="14475"/>
            </a:xfrm>
            <a:custGeom>
              <a:rect b="b" l="l" r="r" t="t"/>
              <a:pathLst>
                <a:path extrusionOk="0" h="579" w="579">
                  <a:moveTo>
                    <a:pt x="268" y="0"/>
                  </a:moveTo>
                  <a:cubicBezTo>
                    <a:pt x="134" y="0"/>
                    <a:pt x="1" y="134"/>
                    <a:pt x="1" y="267"/>
                  </a:cubicBezTo>
                  <a:cubicBezTo>
                    <a:pt x="1" y="445"/>
                    <a:pt x="134" y="578"/>
                    <a:pt x="268" y="578"/>
                  </a:cubicBezTo>
                  <a:cubicBezTo>
                    <a:pt x="446" y="578"/>
                    <a:pt x="579" y="445"/>
                    <a:pt x="579" y="267"/>
                  </a:cubicBezTo>
                  <a:cubicBezTo>
                    <a:pt x="579" y="134"/>
                    <a:pt x="446" y="0"/>
                    <a:pt x="268"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5"/>
            <p:cNvSpPr/>
            <p:nvPr/>
          </p:nvSpPr>
          <p:spPr>
            <a:xfrm>
              <a:off x="2931475" y="1511350"/>
              <a:ext cx="14475" cy="15600"/>
            </a:xfrm>
            <a:custGeom>
              <a:rect b="b" l="l" r="r" t="t"/>
              <a:pathLst>
                <a:path extrusionOk="0" h="624" w="579">
                  <a:moveTo>
                    <a:pt x="312" y="1"/>
                  </a:moveTo>
                  <a:cubicBezTo>
                    <a:pt x="134" y="1"/>
                    <a:pt x="1" y="134"/>
                    <a:pt x="1" y="312"/>
                  </a:cubicBezTo>
                  <a:cubicBezTo>
                    <a:pt x="1" y="490"/>
                    <a:pt x="134" y="623"/>
                    <a:pt x="312" y="623"/>
                  </a:cubicBezTo>
                  <a:cubicBezTo>
                    <a:pt x="445" y="623"/>
                    <a:pt x="579" y="490"/>
                    <a:pt x="579" y="312"/>
                  </a:cubicBezTo>
                  <a:cubicBezTo>
                    <a:pt x="579" y="134"/>
                    <a:pt x="445" y="1"/>
                    <a:pt x="312"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5"/>
            <p:cNvSpPr/>
            <p:nvPr/>
          </p:nvSpPr>
          <p:spPr>
            <a:xfrm>
              <a:off x="2984850" y="1491350"/>
              <a:ext cx="14475" cy="15575"/>
            </a:xfrm>
            <a:custGeom>
              <a:rect b="b" l="l" r="r" t="t"/>
              <a:pathLst>
                <a:path extrusionOk="0" h="623" w="579">
                  <a:moveTo>
                    <a:pt x="268" y="0"/>
                  </a:moveTo>
                  <a:cubicBezTo>
                    <a:pt x="134" y="0"/>
                    <a:pt x="1" y="133"/>
                    <a:pt x="1" y="311"/>
                  </a:cubicBezTo>
                  <a:cubicBezTo>
                    <a:pt x="1" y="489"/>
                    <a:pt x="134" y="623"/>
                    <a:pt x="268" y="623"/>
                  </a:cubicBezTo>
                  <a:cubicBezTo>
                    <a:pt x="445" y="623"/>
                    <a:pt x="579" y="489"/>
                    <a:pt x="579" y="311"/>
                  </a:cubicBezTo>
                  <a:cubicBezTo>
                    <a:pt x="579" y="133"/>
                    <a:pt x="445" y="0"/>
                    <a:pt x="268"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5"/>
            <p:cNvSpPr/>
            <p:nvPr/>
          </p:nvSpPr>
          <p:spPr>
            <a:xfrm>
              <a:off x="3041000" y="1486900"/>
              <a:ext cx="15600" cy="13350"/>
            </a:xfrm>
            <a:custGeom>
              <a:rect b="b" l="l" r="r" t="t"/>
              <a:pathLst>
                <a:path extrusionOk="0" h="534" w="624">
                  <a:moveTo>
                    <a:pt x="312" y="0"/>
                  </a:moveTo>
                  <a:cubicBezTo>
                    <a:pt x="157" y="0"/>
                    <a:pt x="1" y="89"/>
                    <a:pt x="23" y="267"/>
                  </a:cubicBezTo>
                  <a:cubicBezTo>
                    <a:pt x="23" y="400"/>
                    <a:pt x="157" y="534"/>
                    <a:pt x="335" y="534"/>
                  </a:cubicBezTo>
                  <a:cubicBezTo>
                    <a:pt x="468" y="534"/>
                    <a:pt x="601" y="400"/>
                    <a:pt x="601" y="267"/>
                  </a:cubicBezTo>
                  <a:cubicBezTo>
                    <a:pt x="624" y="89"/>
                    <a:pt x="468" y="0"/>
                    <a:pt x="31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5"/>
            <p:cNvSpPr/>
            <p:nvPr/>
          </p:nvSpPr>
          <p:spPr>
            <a:xfrm>
              <a:off x="3099400" y="1491350"/>
              <a:ext cx="15575" cy="15575"/>
            </a:xfrm>
            <a:custGeom>
              <a:rect b="b" l="l" r="r" t="t"/>
              <a:pathLst>
                <a:path extrusionOk="0" h="623" w="623">
                  <a:moveTo>
                    <a:pt x="312" y="0"/>
                  </a:moveTo>
                  <a:cubicBezTo>
                    <a:pt x="134" y="0"/>
                    <a:pt x="0" y="133"/>
                    <a:pt x="0" y="311"/>
                  </a:cubicBezTo>
                  <a:cubicBezTo>
                    <a:pt x="0" y="489"/>
                    <a:pt x="134" y="623"/>
                    <a:pt x="312" y="623"/>
                  </a:cubicBezTo>
                  <a:cubicBezTo>
                    <a:pt x="445" y="623"/>
                    <a:pt x="623" y="489"/>
                    <a:pt x="623" y="311"/>
                  </a:cubicBezTo>
                  <a:cubicBezTo>
                    <a:pt x="579" y="133"/>
                    <a:pt x="445" y="0"/>
                    <a:pt x="31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5"/>
            <p:cNvSpPr/>
            <p:nvPr/>
          </p:nvSpPr>
          <p:spPr>
            <a:xfrm>
              <a:off x="3143875" y="1509125"/>
              <a:ext cx="15600" cy="14500"/>
            </a:xfrm>
            <a:custGeom>
              <a:rect b="b" l="l" r="r" t="t"/>
              <a:pathLst>
                <a:path extrusionOk="0" h="580" w="624">
                  <a:moveTo>
                    <a:pt x="356" y="1"/>
                  </a:moveTo>
                  <a:cubicBezTo>
                    <a:pt x="1" y="45"/>
                    <a:pt x="1" y="535"/>
                    <a:pt x="356" y="579"/>
                  </a:cubicBezTo>
                  <a:cubicBezTo>
                    <a:pt x="490" y="579"/>
                    <a:pt x="623" y="446"/>
                    <a:pt x="623" y="312"/>
                  </a:cubicBezTo>
                  <a:cubicBezTo>
                    <a:pt x="623" y="134"/>
                    <a:pt x="490" y="1"/>
                    <a:pt x="356"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5"/>
            <p:cNvSpPr/>
            <p:nvPr/>
          </p:nvSpPr>
          <p:spPr>
            <a:xfrm>
              <a:off x="2888325" y="1653650"/>
              <a:ext cx="15375" cy="15700"/>
            </a:xfrm>
            <a:custGeom>
              <a:rect b="b" l="l" r="r" t="t"/>
              <a:pathLst>
                <a:path extrusionOk="0" h="628" w="615">
                  <a:moveTo>
                    <a:pt x="276" y="0"/>
                  </a:moveTo>
                  <a:cubicBezTo>
                    <a:pt x="1" y="0"/>
                    <a:pt x="1" y="627"/>
                    <a:pt x="276" y="627"/>
                  </a:cubicBezTo>
                  <a:cubicBezTo>
                    <a:pt x="285" y="627"/>
                    <a:pt x="294" y="626"/>
                    <a:pt x="303" y="625"/>
                  </a:cubicBezTo>
                  <a:cubicBezTo>
                    <a:pt x="481" y="625"/>
                    <a:pt x="614" y="492"/>
                    <a:pt x="614" y="314"/>
                  </a:cubicBezTo>
                  <a:cubicBezTo>
                    <a:pt x="614" y="136"/>
                    <a:pt x="481" y="2"/>
                    <a:pt x="303" y="2"/>
                  </a:cubicBezTo>
                  <a:cubicBezTo>
                    <a:pt x="294" y="1"/>
                    <a:pt x="285" y="0"/>
                    <a:pt x="276"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5"/>
            <p:cNvSpPr/>
            <p:nvPr/>
          </p:nvSpPr>
          <p:spPr>
            <a:xfrm>
              <a:off x="2935075" y="1658100"/>
              <a:ext cx="15325" cy="15700"/>
            </a:xfrm>
            <a:custGeom>
              <a:rect b="b" l="l" r="r" t="t"/>
              <a:pathLst>
                <a:path extrusionOk="0" h="628" w="613">
                  <a:moveTo>
                    <a:pt x="314" y="0"/>
                  </a:moveTo>
                  <a:cubicBezTo>
                    <a:pt x="0" y="0"/>
                    <a:pt x="0" y="627"/>
                    <a:pt x="314" y="627"/>
                  </a:cubicBezTo>
                  <a:cubicBezTo>
                    <a:pt x="325" y="627"/>
                    <a:pt x="335" y="626"/>
                    <a:pt x="346" y="625"/>
                  </a:cubicBezTo>
                  <a:cubicBezTo>
                    <a:pt x="479" y="625"/>
                    <a:pt x="613" y="492"/>
                    <a:pt x="613" y="314"/>
                  </a:cubicBezTo>
                  <a:cubicBezTo>
                    <a:pt x="613" y="136"/>
                    <a:pt x="479" y="2"/>
                    <a:pt x="346" y="2"/>
                  </a:cubicBezTo>
                  <a:cubicBezTo>
                    <a:pt x="335" y="1"/>
                    <a:pt x="325" y="0"/>
                    <a:pt x="314"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5"/>
            <p:cNvSpPr/>
            <p:nvPr/>
          </p:nvSpPr>
          <p:spPr>
            <a:xfrm>
              <a:off x="2993750" y="1653700"/>
              <a:ext cx="15600" cy="15600"/>
            </a:xfrm>
            <a:custGeom>
              <a:rect b="b" l="l" r="r" t="t"/>
              <a:pathLst>
                <a:path extrusionOk="0" h="624" w="624">
                  <a:moveTo>
                    <a:pt x="312" y="0"/>
                  </a:moveTo>
                  <a:cubicBezTo>
                    <a:pt x="134" y="0"/>
                    <a:pt x="0" y="134"/>
                    <a:pt x="0" y="312"/>
                  </a:cubicBezTo>
                  <a:cubicBezTo>
                    <a:pt x="0" y="490"/>
                    <a:pt x="134" y="623"/>
                    <a:pt x="312" y="623"/>
                  </a:cubicBezTo>
                  <a:cubicBezTo>
                    <a:pt x="445" y="623"/>
                    <a:pt x="623" y="490"/>
                    <a:pt x="623" y="312"/>
                  </a:cubicBezTo>
                  <a:cubicBezTo>
                    <a:pt x="623" y="134"/>
                    <a:pt x="490" y="0"/>
                    <a:pt x="31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5"/>
            <p:cNvSpPr/>
            <p:nvPr/>
          </p:nvSpPr>
          <p:spPr>
            <a:xfrm>
              <a:off x="3047125" y="1633675"/>
              <a:ext cx="16700" cy="15600"/>
            </a:xfrm>
            <a:custGeom>
              <a:rect b="b" l="l" r="r" t="t"/>
              <a:pathLst>
                <a:path extrusionOk="0" h="624" w="668">
                  <a:moveTo>
                    <a:pt x="356" y="1"/>
                  </a:moveTo>
                  <a:cubicBezTo>
                    <a:pt x="1" y="45"/>
                    <a:pt x="1" y="579"/>
                    <a:pt x="356" y="623"/>
                  </a:cubicBezTo>
                  <a:cubicBezTo>
                    <a:pt x="534" y="623"/>
                    <a:pt x="668" y="490"/>
                    <a:pt x="668" y="312"/>
                  </a:cubicBezTo>
                  <a:cubicBezTo>
                    <a:pt x="668" y="134"/>
                    <a:pt x="534" y="1"/>
                    <a:pt x="356"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5"/>
            <p:cNvSpPr/>
            <p:nvPr/>
          </p:nvSpPr>
          <p:spPr>
            <a:xfrm>
              <a:off x="3096050" y="1598100"/>
              <a:ext cx="14500" cy="15600"/>
            </a:xfrm>
            <a:custGeom>
              <a:rect b="b" l="l" r="r" t="t"/>
              <a:pathLst>
                <a:path extrusionOk="0" h="624" w="580">
                  <a:moveTo>
                    <a:pt x="268" y="0"/>
                  </a:moveTo>
                  <a:cubicBezTo>
                    <a:pt x="134" y="0"/>
                    <a:pt x="1" y="134"/>
                    <a:pt x="1" y="312"/>
                  </a:cubicBezTo>
                  <a:cubicBezTo>
                    <a:pt x="1" y="490"/>
                    <a:pt x="134" y="623"/>
                    <a:pt x="268" y="623"/>
                  </a:cubicBezTo>
                  <a:cubicBezTo>
                    <a:pt x="446" y="623"/>
                    <a:pt x="579" y="490"/>
                    <a:pt x="579" y="312"/>
                  </a:cubicBezTo>
                  <a:cubicBezTo>
                    <a:pt x="579" y="134"/>
                    <a:pt x="446" y="0"/>
                    <a:pt x="268"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5"/>
            <p:cNvSpPr/>
            <p:nvPr/>
          </p:nvSpPr>
          <p:spPr>
            <a:xfrm>
              <a:off x="3128300" y="1558050"/>
              <a:ext cx="16700" cy="15600"/>
            </a:xfrm>
            <a:custGeom>
              <a:rect b="b" l="l" r="r" t="t"/>
              <a:pathLst>
                <a:path extrusionOk="0" h="624" w="668">
                  <a:moveTo>
                    <a:pt x="357" y="1"/>
                  </a:moveTo>
                  <a:cubicBezTo>
                    <a:pt x="1" y="45"/>
                    <a:pt x="1" y="579"/>
                    <a:pt x="357" y="624"/>
                  </a:cubicBezTo>
                  <a:cubicBezTo>
                    <a:pt x="535" y="624"/>
                    <a:pt x="668" y="490"/>
                    <a:pt x="668" y="312"/>
                  </a:cubicBezTo>
                  <a:cubicBezTo>
                    <a:pt x="668" y="134"/>
                    <a:pt x="535" y="1"/>
                    <a:pt x="357"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5"/>
            <p:cNvSpPr/>
            <p:nvPr/>
          </p:nvSpPr>
          <p:spPr>
            <a:xfrm>
              <a:off x="2216425" y="1432400"/>
              <a:ext cx="75650" cy="71200"/>
            </a:xfrm>
            <a:custGeom>
              <a:rect b="b" l="l" r="r" t="t"/>
              <a:pathLst>
                <a:path extrusionOk="0" h="2848" w="3026">
                  <a:moveTo>
                    <a:pt x="1513" y="1"/>
                  </a:moveTo>
                  <a:lnTo>
                    <a:pt x="1024" y="935"/>
                  </a:lnTo>
                  <a:lnTo>
                    <a:pt x="1" y="1068"/>
                  </a:lnTo>
                  <a:lnTo>
                    <a:pt x="757" y="1824"/>
                  </a:lnTo>
                  <a:lnTo>
                    <a:pt x="579" y="2847"/>
                  </a:lnTo>
                  <a:lnTo>
                    <a:pt x="1513" y="2358"/>
                  </a:lnTo>
                  <a:lnTo>
                    <a:pt x="2447" y="2847"/>
                  </a:lnTo>
                  <a:lnTo>
                    <a:pt x="2269" y="1824"/>
                  </a:lnTo>
                  <a:lnTo>
                    <a:pt x="3026" y="1068"/>
                  </a:lnTo>
                  <a:lnTo>
                    <a:pt x="2002" y="935"/>
                  </a:lnTo>
                  <a:lnTo>
                    <a:pt x="1513"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5"/>
            <p:cNvSpPr/>
            <p:nvPr/>
          </p:nvSpPr>
          <p:spPr>
            <a:xfrm>
              <a:off x="2306500" y="1440175"/>
              <a:ext cx="48975" cy="46750"/>
            </a:xfrm>
            <a:custGeom>
              <a:rect b="b" l="l" r="r" t="t"/>
              <a:pathLst>
                <a:path extrusionOk="0" h="1870" w="1959">
                  <a:moveTo>
                    <a:pt x="979" y="1"/>
                  </a:moveTo>
                  <a:lnTo>
                    <a:pt x="668" y="624"/>
                  </a:lnTo>
                  <a:lnTo>
                    <a:pt x="1" y="713"/>
                  </a:lnTo>
                  <a:lnTo>
                    <a:pt x="490" y="1202"/>
                  </a:lnTo>
                  <a:lnTo>
                    <a:pt x="357" y="1869"/>
                  </a:lnTo>
                  <a:lnTo>
                    <a:pt x="979" y="1558"/>
                  </a:lnTo>
                  <a:lnTo>
                    <a:pt x="1602" y="1869"/>
                  </a:lnTo>
                  <a:lnTo>
                    <a:pt x="1602" y="1869"/>
                  </a:lnTo>
                  <a:lnTo>
                    <a:pt x="1469" y="1202"/>
                  </a:lnTo>
                  <a:lnTo>
                    <a:pt x="1958" y="713"/>
                  </a:lnTo>
                  <a:lnTo>
                    <a:pt x="1291" y="624"/>
                  </a:lnTo>
                  <a:lnTo>
                    <a:pt x="979"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5"/>
            <p:cNvSpPr/>
            <p:nvPr/>
          </p:nvSpPr>
          <p:spPr>
            <a:xfrm>
              <a:off x="2254250" y="1515800"/>
              <a:ext cx="48950" cy="46725"/>
            </a:xfrm>
            <a:custGeom>
              <a:rect b="b" l="l" r="r" t="t"/>
              <a:pathLst>
                <a:path extrusionOk="0" h="1869" w="1958">
                  <a:moveTo>
                    <a:pt x="979" y="1"/>
                  </a:moveTo>
                  <a:lnTo>
                    <a:pt x="667" y="623"/>
                  </a:lnTo>
                  <a:lnTo>
                    <a:pt x="0" y="712"/>
                  </a:lnTo>
                  <a:lnTo>
                    <a:pt x="489" y="1202"/>
                  </a:lnTo>
                  <a:lnTo>
                    <a:pt x="356" y="1869"/>
                  </a:lnTo>
                  <a:lnTo>
                    <a:pt x="979" y="1557"/>
                  </a:lnTo>
                  <a:lnTo>
                    <a:pt x="1602" y="1869"/>
                  </a:lnTo>
                  <a:lnTo>
                    <a:pt x="1468" y="1202"/>
                  </a:lnTo>
                  <a:lnTo>
                    <a:pt x="1957" y="712"/>
                  </a:lnTo>
                  <a:lnTo>
                    <a:pt x="1290" y="623"/>
                  </a:lnTo>
                  <a:lnTo>
                    <a:pt x="979"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5"/>
            <p:cNvSpPr/>
            <p:nvPr/>
          </p:nvSpPr>
          <p:spPr>
            <a:xfrm>
              <a:off x="2631225" y="1635900"/>
              <a:ext cx="15600" cy="14475"/>
            </a:xfrm>
            <a:custGeom>
              <a:rect b="b" l="l" r="r" t="t"/>
              <a:pathLst>
                <a:path extrusionOk="0" h="579" w="624">
                  <a:moveTo>
                    <a:pt x="312" y="1"/>
                  </a:moveTo>
                  <a:cubicBezTo>
                    <a:pt x="134" y="1"/>
                    <a:pt x="0" y="134"/>
                    <a:pt x="0" y="312"/>
                  </a:cubicBezTo>
                  <a:cubicBezTo>
                    <a:pt x="0" y="445"/>
                    <a:pt x="134" y="579"/>
                    <a:pt x="312" y="579"/>
                  </a:cubicBezTo>
                  <a:cubicBezTo>
                    <a:pt x="490" y="579"/>
                    <a:pt x="623" y="445"/>
                    <a:pt x="623" y="312"/>
                  </a:cubicBezTo>
                  <a:cubicBezTo>
                    <a:pt x="623" y="134"/>
                    <a:pt x="490" y="1"/>
                    <a:pt x="312"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5"/>
            <p:cNvSpPr/>
            <p:nvPr/>
          </p:nvSpPr>
          <p:spPr>
            <a:xfrm>
              <a:off x="2621225" y="1585850"/>
              <a:ext cx="15575" cy="15600"/>
            </a:xfrm>
            <a:custGeom>
              <a:rect b="b" l="l" r="r" t="t"/>
              <a:pathLst>
                <a:path extrusionOk="0" h="624" w="623">
                  <a:moveTo>
                    <a:pt x="312" y="1"/>
                  </a:moveTo>
                  <a:cubicBezTo>
                    <a:pt x="134" y="1"/>
                    <a:pt x="0" y="134"/>
                    <a:pt x="0" y="312"/>
                  </a:cubicBezTo>
                  <a:cubicBezTo>
                    <a:pt x="0" y="446"/>
                    <a:pt x="134" y="624"/>
                    <a:pt x="312" y="624"/>
                  </a:cubicBezTo>
                  <a:cubicBezTo>
                    <a:pt x="489" y="624"/>
                    <a:pt x="623" y="490"/>
                    <a:pt x="623" y="312"/>
                  </a:cubicBezTo>
                  <a:cubicBezTo>
                    <a:pt x="623" y="134"/>
                    <a:pt x="489" y="1"/>
                    <a:pt x="312"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5"/>
            <p:cNvSpPr/>
            <p:nvPr/>
          </p:nvSpPr>
          <p:spPr>
            <a:xfrm>
              <a:off x="2591200" y="1543600"/>
              <a:ext cx="15575" cy="15600"/>
            </a:xfrm>
            <a:custGeom>
              <a:rect b="b" l="l" r="r" t="t"/>
              <a:pathLst>
                <a:path extrusionOk="0" h="624" w="623">
                  <a:moveTo>
                    <a:pt x="312" y="1"/>
                  </a:moveTo>
                  <a:cubicBezTo>
                    <a:pt x="134" y="1"/>
                    <a:pt x="0" y="134"/>
                    <a:pt x="0" y="312"/>
                  </a:cubicBezTo>
                  <a:cubicBezTo>
                    <a:pt x="0" y="490"/>
                    <a:pt x="134" y="623"/>
                    <a:pt x="312" y="623"/>
                  </a:cubicBezTo>
                  <a:cubicBezTo>
                    <a:pt x="489" y="623"/>
                    <a:pt x="623" y="490"/>
                    <a:pt x="623" y="312"/>
                  </a:cubicBezTo>
                  <a:cubicBezTo>
                    <a:pt x="623" y="134"/>
                    <a:pt x="489" y="1"/>
                    <a:pt x="312"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5"/>
            <p:cNvSpPr/>
            <p:nvPr/>
          </p:nvSpPr>
          <p:spPr>
            <a:xfrm>
              <a:off x="2549500" y="1512475"/>
              <a:ext cx="16700" cy="14475"/>
            </a:xfrm>
            <a:custGeom>
              <a:rect b="b" l="l" r="r" t="t"/>
              <a:pathLst>
                <a:path extrusionOk="0" h="579" w="668">
                  <a:moveTo>
                    <a:pt x="334" y="0"/>
                  </a:moveTo>
                  <a:cubicBezTo>
                    <a:pt x="167" y="0"/>
                    <a:pt x="0" y="89"/>
                    <a:pt x="22" y="267"/>
                  </a:cubicBezTo>
                  <a:cubicBezTo>
                    <a:pt x="22" y="445"/>
                    <a:pt x="156" y="578"/>
                    <a:pt x="334" y="578"/>
                  </a:cubicBezTo>
                  <a:cubicBezTo>
                    <a:pt x="512" y="578"/>
                    <a:pt x="645" y="445"/>
                    <a:pt x="645" y="267"/>
                  </a:cubicBezTo>
                  <a:cubicBezTo>
                    <a:pt x="667" y="89"/>
                    <a:pt x="500" y="0"/>
                    <a:pt x="334"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5"/>
            <p:cNvSpPr/>
            <p:nvPr/>
          </p:nvSpPr>
          <p:spPr>
            <a:xfrm>
              <a:off x="2496675" y="1491350"/>
              <a:ext cx="15575" cy="14475"/>
            </a:xfrm>
            <a:custGeom>
              <a:rect b="b" l="l" r="r" t="t"/>
              <a:pathLst>
                <a:path extrusionOk="0" h="579" w="623">
                  <a:moveTo>
                    <a:pt x="312" y="0"/>
                  </a:moveTo>
                  <a:cubicBezTo>
                    <a:pt x="134" y="0"/>
                    <a:pt x="0" y="133"/>
                    <a:pt x="0" y="311"/>
                  </a:cubicBezTo>
                  <a:cubicBezTo>
                    <a:pt x="22" y="489"/>
                    <a:pt x="167" y="578"/>
                    <a:pt x="312" y="578"/>
                  </a:cubicBezTo>
                  <a:cubicBezTo>
                    <a:pt x="456" y="578"/>
                    <a:pt x="601" y="489"/>
                    <a:pt x="623" y="311"/>
                  </a:cubicBezTo>
                  <a:cubicBezTo>
                    <a:pt x="623" y="133"/>
                    <a:pt x="489" y="0"/>
                    <a:pt x="31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5"/>
            <p:cNvSpPr/>
            <p:nvPr/>
          </p:nvSpPr>
          <p:spPr>
            <a:xfrm>
              <a:off x="2439950" y="1485600"/>
              <a:ext cx="15600" cy="14650"/>
            </a:xfrm>
            <a:custGeom>
              <a:rect b="b" l="l" r="r" t="t"/>
              <a:pathLst>
                <a:path extrusionOk="0" h="586" w="624">
                  <a:moveTo>
                    <a:pt x="367" y="1"/>
                  </a:moveTo>
                  <a:cubicBezTo>
                    <a:pt x="350" y="1"/>
                    <a:pt x="331" y="3"/>
                    <a:pt x="312" y="8"/>
                  </a:cubicBezTo>
                  <a:cubicBezTo>
                    <a:pt x="134" y="8"/>
                    <a:pt x="1" y="141"/>
                    <a:pt x="1" y="275"/>
                  </a:cubicBezTo>
                  <a:cubicBezTo>
                    <a:pt x="1" y="452"/>
                    <a:pt x="134" y="586"/>
                    <a:pt x="312" y="586"/>
                  </a:cubicBezTo>
                  <a:cubicBezTo>
                    <a:pt x="490" y="586"/>
                    <a:pt x="623" y="452"/>
                    <a:pt x="623" y="275"/>
                  </a:cubicBezTo>
                  <a:cubicBezTo>
                    <a:pt x="623" y="155"/>
                    <a:pt x="517" y="1"/>
                    <a:pt x="367"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5"/>
            <p:cNvSpPr/>
            <p:nvPr/>
          </p:nvSpPr>
          <p:spPr>
            <a:xfrm>
              <a:off x="2382125" y="1491350"/>
              <a:ext cx="15600" cy="14475"/>
            </a:xfrm>
            <a:custGeom>
              <a:rect b="b" l="l" r="r" t="t"/>
              <a:pathLst>
                <a:path extrusionOk="0" h="579" w="624">
                  <a:moveTo>
                    <a:pt x="312" y="0"/>
                  </a:moveTo>
                  <a:cubicBezTo>
                    <a:pt x="134" y="0"/>
                    <a:pt x="1" y="133"/>
                    <a:pt x="1" y="311"/>
                  </a:cubicBezTo>
                  <a:cubicBezTo>
                    <a:pt x="1" y="445"/>
                    <a:pt x="134" y="578"/>
                    <a:pt x="312" y="578"/>
                  </a:cubicBezTo>
                  <a:cubicBezTo>
                    <a:pt x="490" y="578"/>
                    <a:pt x="623" y="445"/>
                    <a:pt x="623" y="311"/>
                  </a:cubicBezTo>
                  <a:cubicBezTo>
                    <a:pt x="623" y="133"/>
                    <a:pt x="490" y="0"/>
                    <a:pt x="31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5"/>
            <p:cNvSpPr/>
            <p:nvPr/>
          </p:nvSpPr>
          <p:spPr>
            <a:xfrm>
              <a:off x="2337400" y="1508025"/>
              <a:ext cx="16400" cy="11300"/>
            </a:xfrm>
            <a:custGeom>
              <a:rect b="b" l="l" r="r" t="t"/>
              <a:pathLst>
                <a:path extrusionOk="0" h="452" w="656">
                  <a:moveTo>
                    <a:pt x="277" y="0"/>
                  </a:moveTo>
                  <a:cubicBezTo>
                    <a:pt x="144" y="0"/>
                    <a:pt x="10" y="134"/>
                    <a:pt x="10" y="312"/>
                  </a:cubicBezTo>
                  <a:cubicBezTo>
                    <a:pt x="0" y="413"/>
                    <a:pt x="34" y="452"/>
                    <a:pt x="86" y="452"/>
                  </a:cubicBezTo>
                  <a:cubicBezTo>
                    <a:pt x="263" y="452"/>
                    <a:pt x="655" y="0"/>
                    <a:pt x="277"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5"/>
            <p:cNvSpPr/>
            <p:nvPr/>
          </p:nvSpPr>
          <p:spPr>
            <a:xfrm>
              <a:off x="2592300" y="1653700"/>
              <a:ext cx="17175" cy="11775"/>
            </a:xfrm>
            <a:custGeom>
              <a:rect b="b" l="l" r="r" t="t"/>
              <a:pathLst>
                <a:path extrusionOk="0" h="471" w="687">
                  <a:moveTo>
                    <a:pt x="312" y="0"/>
                  </a:moveTo>
                  <a:cubicBezTo>
                    <a:pt x="134" y="0"/>
                    <a:pt x="1" y="134"/>
                    <a:pt x="1" y="312"/>
                  </a:cubicBezTo>
                  <a:cubicBezTo>
                    <a:pt x="1" y="426"/>
                    <a:pt x="44" y="470"/>
                    <a:pt x="105" y="470"/>
                  </a:cubicBezTo>
                  <a:cubicBezTo>
                    <a:pt x="305" y="470"/>
                    <a:pt x="687" y="0"/>
                    <a:pt x="31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5"/>
            <p:cNvSpPr/>
            <p:nvPr/>
          </p:nvSpPr>
          <p:spPr>
            <a:xfrm>
              <a:off x="2545600" y="1658150"/>
              <a:ext cx="17825" cy="15600"/>
            </a:xfrm>
            <a:custGeom>
              <a:rect b="b" l="l" r="r" t="t"/>
              <a:pathLst>
                <a:path extrusionOk="0" h="624" w="713">
                  <a:moveTo>
                    <a:pt x="312" y="0"/>
                  </a:moveTo>
                  <a:cubicBezTo>
                    <a:pt x="134" y="0"/>
                    <a:pt x="0" y="134"/>
                    <a:pt x="0" y="312"/>
                  </a:cubicBezTo>
                  <a:cubicBezTo>
                    <a:pt x="0" y="490"/>
                    <a:pt x="134" y="623"/>
                    <a:pt x="312" y="623"/>
                  </a:cubicBezTo>
                  <a:cubicBezTo>
                    <a:pt x="712" y="623"/>
                    <a:pt x="712" y="0"/>
                    <a:pt x="31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5"/>
            <p:cNvSpPr/>
            <p:nvPr/>
          </p:nvSpPr>
          <p:spPr>
            <a:xfrm>
              <a:off x="2487775" y="1653700"/>
              <a:ext cx="17825" cy="15600"/>
            </a:xfrm>
            <a:custGeom>
              <a:rect b="b" l="l" r="r" t="t"/>
              <a:pathLst>
                <a:path extrusionOk="0" h="624" w="713">
                  <a:moveTo>
                    <a:pt x="312" y="0"/>
                  </a:moveTo>
                  <a:cubicBezTo>
                    <a:pt x="134" y="0"/>
                    <a:pt x="0" y="134"/>
                    <a:pt x="0" y="312"/>
                  </a:cubicBezTo>
                  <a:cubicBezTo>
                    <a:pt x="0" y="445"/>
                    <a:pt x="134" y="623"/>
                    <a:pt x="312" y="623"/>
                  </a:cubicBezTo>
                  <a:cubicBezTo>
                    <a:pt x="712" y="623"/>
                    <a:pt x="712" y="0"/>
                    <a:pt x="31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5"/>
            <p:cNvSpPr/>
            <p:nvPr/>
          </p:nvSpPr>
          <p:spPr>
            <a:xfrm>
              <a:off x="2432175" y="1633675"/>
              <a:ext cx="16700" cy="15600"/>
            </a:xfrm>
            <a:custGeom>
              <a:rect b="b" l="l" r="r" t="t"/>
              <a:pathLst>
                <a:path extrusionOk="0" h="624" w="668">
                  <a:moveTo>
                    <a:pt x="356" y="1"/>
                  </a:moveTo>
                  <a:cubicBezTo>
                    <a:pt x="178" y="1"/>
                    <a:pt x="0" y="134"/>
                    <a:pt x="0" y="312"/>
                  </a:cubicBezTo>
                  <a:cubicBezTo>
                    <a:pt x="0" y="490"/>
                    <a:pt x="134" y="623"/>
                    <a:pt x="312" y="623"/>
                  </a:cubicBezTo>
                  <a:cubicBezTo>
                    <a:pt x="490" y="623"/>
                    <a:pt x="667" y="490"/>
                    <a:pt x="667" y="312"/>
                  </a:cubicBezTo>
                  <a:cubicBezTo>
                    <a:pt x="623" y="134"/>
                    <a:pt x="490" y="1"/>
                    <a:pt x="356"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5"/>
            <p:cNvSpPr/>
            <p:nvPr/>
          </p:nvSpPr>
          <p:spPr>
            <a:xfrm>
              <a:off x="2385475" y="1598050"/>
              <a:ext cx="16425" cy="15700"/>
            </a:xfrm>
            <a:custGeom>
              <a:rect b="b" l="l" r="r" t="t"/>
              <a:pathLst>
                <a:path extrusionOk="0" h="628" w="657">
                  <a:moveTo>
                    <a:pt x="343" y="0"/>
                  </a:moveTo>
                  <a:cubicBezTo>
                    <a:pt x="333" y="0"/>
                    <a:pt x="322" y="1"/>
                    <a:pt x="311" y="2"/>
                  </a:cubicBezTo>
                  <a:cubicBezTo>
                    <a:pt x="133" y="2"/>
                    <a:pt x="0" y="136"/>
                    <a:pt x="0" y="314"/>
                  </a:cubicBezTo>
                  <a:cubicBezTo>
                    <a:pt x="0" y="447"/>
                    <a:pt x="133" y="625"/>
                    <a:pt x="311" y="625"/>
                  </a:cubicBezTo>
                  <a:cubicBezTo>
                    <a:pt x="322" y="626"/>
                    <a:pt x="333" y="627"/>
                    <a:pt x="343" y="627"/>
                  </a:cubicBezTo>
                  <a:cubicBezTo>
                    <a:pt x="657" y="627"/>
                    <a:pt x="657" y="0"/>
                    <a:pt x="343"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5"/>
            <p:cNvSpPr/>
            <p:nvPr/>
          </p:nvSpPr>
          <p:spPr>
            <a:xfrm>
              <a:off x="2351000" y="1558050"/>
              <a:ext cx="16700" cy="14500"/>
            </a:xfrm>
            <a:custGeom>
              <a:rect b="b" l="l" r="r" t="t"/>
              <a:pathLst>
                <a:path extrusionOk="0" h="580" w="668">
                  <a:moveTo>
                    <a:pt x="311" y="1"/>
                  </a:moveTo>
                  <a:cubicBezTo>
                    <a:pt x="134" y="1"/>
                    <a:pt x="0" y="134"/>
                    <a:pt x="0" y="312"/>
                  </a:cubicBezTo>
                  <a:cubicBezTo>
                    <a:pt x="0" y="446"/>
                    <a:pt x="134" y="579"/>
                    <a:pt x="311" y="579"/>
                  </a:cubicBezTo>
                  <a:cubicBezTo>
                    <a:pt x="667" y="535"/>
                    <a:pt x="667" y="45"/>
                    <a:pt x="31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5"/>
            <p:cNvSpPr/>
            <p:nvPr/>
          </p:nvSpPr>
          <p:spPr>
            <a:xfrm>
              <a:off x="3206150" y="1002050"/>
              <a:ext cx="114575" cy="390350"/>
            </a:xfrm>
            <a:custGeom>
              <a:rect b="b" l="l" r="r" t="t"/>
              <a:pathLst>
                <a:path extrusionOk="0" h="15614" w="4583">
                  <a:moveTo>
                    <a:pt x="3515" y="0"/>
                  </a:moveTo>
                  <a:cubicBezTo>
                    <a:pt x="3515" y="1824"/>
                    <a:pt x="2447" y="3603"/>
                    <a:pt x="1513" y="5605"/>
                  </a:cubicBezTo>
                  <a:lnTo>
                    <a:pt x="1824" y="6717"/>
                  </a:lnTo>
                  <a:lnTo>
                    <a:pt x="1290" y="6094"/>
                  </a:lnTo>
                  <a:cubicBezTo>
                    <a:pt x="890" y="6895"/>
                    <a:pt x="579" y="7740"/>
                    <a:pt x="312" y="8630"/>
                  </a:cubicBezTo>
                  <a:lnTo>
                    <a:pt x="267" y="8808"/>
                  </a:lnTo>
                  <a:lnTo>
                    <a:pt x="890" y="10765"/>
                  </a:lnTo>
                  <a:lnTo>
                    <a:pt x="134" y="9920"/>
                  </a:lnTo>
                  <a:lnTo>
                    <a:pt x="134" y="9920"/>
                  </a:lnTo>
                  <a:cubicBezTo>
                    <a:pt x="0" y="12811"/>
                    <a:pt x="1780" y="15613"/>
                    <a:pt x="1780" y="15613"/>
                  </a:cubicBezTo>
                  <a:cubicBezTo>
                    <a:pt x="2491" y="14902"/>
                    <a:pt x="3070" y="14056"/>
                    <a:pt x="3470" y="13122"/>
                  </a:cubicBezTo>
                  <a:lnTo>
                    <a:pt x="3470" y="13122"/>
                  </a:lnTo>
                  <a:lnTo>
                    <a:pt x="2491" y="13211"/>
                  </a:lnTo>
                  <a:lnTo>
                    <a:pt x="3915" y="11921"/>
                  </a:lnTo>
                  <a:cubicBezTo>
                    <a:pt x="4182" y="10943"/>
                    <a:pt x="4360" y="9964"/>
                    <a:pt x="4449" y="8941"/>
                  </a:cubicBezTo>
                  <a:lnTo>
                    <a:pt x="4449" y="8941"/>
                  </a:lnTo>
                  <a:lnTo>
                    <a:pt x="3292" y="9074"/>
                  </a:lnTo>
                  <a:lnTo>
                    <a:pt x="3292" y="9074"/>
                  </a:lnTo>
                  <a:lnTo>
                    <a:pt x="4538" y="7918"/>
                  </a:lnTo>
                  <a:cubicBezTo>
                    <a:pt x="4582" y="5249"/>
                    <a:pt x="4226" y="2580"/>
                    <a:pt x="351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5"/>
            <p:cNvSpPr/>
            <p:nvPr/>
          </p:nvSpPr>
          <p:spPr>
            <a:xfrm>
              <a:off x="3082725" y="1049850"/>
              <a:ext cx="182375" cy="375900"/>
            </a:xfrm>
            <a:custGeom>
              <a:rect b="b" l="l" r="r" t="t"/>
              <a:pathLst>
                <a:path extrusionOk="0" h="15036" w="7295">
                  <a:moveTo>
                    <a:pt x="0" y="1"/>
                  </a:moveTo>
                  <a:lnTo>
                    <a:pt x="0" y="1"/>
                  </a:lnTo>
                  <a:cubicBezTo>
                    <a:pt x="934" y="1647"/>
                    <a:pt x="1201" y="3960"/>
                    <a:pt x="1601" y="6362"/>
                  </a:cubicBezTo>
                  <a:lnTo>
                    <a:pt x="2447" y="7073"/>
                  </a:lnTo>
                  <a:lnTo>
                    <a:pt x="1690" y="6940"/>
                  </a:lnTo>
                  <a:lnTo>
                    <a:pt x="1690" y="6940"/>
                  </a:lnTo>
                  <a:cubicBezTo>
                    <a:pt x="1868" y="7919"/>
                    <a:pt x="2091" y="8897"/>
                    <a:pt x="2358" y="9831"/>
                  </a:cubicBezTo>
                  <a:lnTo>
                    <a:pt x="2447" y="10009"/>
                  </a:lnTo>
                  <a:lnTo>
                    <a:pt x="3914" y="11344"/>
                  </a:lnTo>
                  <a:lnTo>
                    <a:pt x="3914" y="11344"/>
                  </a:lnTo>
                  <a:lnTo>
                    <a:pt x="2936" y="11121"/>
                  </a:lnTo>
                  <a:lnTo>
                    <a:pt x="2936" y="11121"/>
                  </a:lnTo>
                  <a:cubicBezTo>
                    <a:pt x="3959" y="12812"/>
                    <a:pt x="5427" y="14146"/>
                    <a:pt x="7206" y="15036"/>
                  </a:cubicBezTo>
                  <a:cubicBezTo>
                    <a:pt x="7295" y="13924"/>
                    <a:pt x="7251" y="12767"/>
                    <a:pt x="7028" y="11655"/>
                  </a:cubicBezTo>
                  <a:lnTo>
                    <a:pt x="6405" y="12411"/>
                  </a:lnTo>
                  <a:lnTo>
                    <a:pt x="6405" y="12411"/>
                  </a:lnTo>
                  <a:lnTo>
                    <a:pt x="6717" y="10321"/>
                  </a:lnTo>
                  <a:cubicBezTo>
                    <a:pt x="6405" y="9253"/>
                    <a:pt x="6005" y="8230"/>
                    <a:pt x="5471" y="7296"/>
                  </a:cubicBezTo>
                  <a:lnTo>
                    <a:pt x="4715" y="8230"/>
                  </a:lnTo>
                  <a:lnTo>
                    <a:pt x="4982" y="6362"/>
                  </a:lnTo>
                  <a:cubicBezTo>
                    <a:pt x="3648" y="4004"/>
                    <a:pt x="1957" y="1869"/>
                    <a:pt x="0"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5"/>
            <p:cNvSpPr/>
            <p:nvPr/>
          </p:nvSpPr>
          <p:spPr>
            <a:xfrm>
              <a:off x="3198375" y="1347950"/>
              <a:ext cx="109275" cy="83550"/>
            </a:xfrm>
            <a:custGeom>
              <a:rect b="b" l="l" r="r" t="t"/>
              <a:pathLst>
                <a:path extrusionOk="0" h="3342" w="4371">
                  <a:moveTo>
                    <a:pt x="2174" y="0"/>
                  </a:moveTo>
                  <a:cubicBezTo>
                    <a:pt x="1797" y="0"/>
                    <a:pt x="1421" y="128"/>
                    <a:pt x="1112" y="398"/>
                  </a:cubicBezTo>
                  <a:cubicBezTo>
                    <a:pt x="0" y="1332"/>
                    <a:pt x="578" y="3201"/>
                    <a:pt x="2046" y="3334"/>
                  </a:cubicBezTo>
                  <a:cubicBezTo>
                    <a:pt x="2101" y="3339"/>
                    <a:pt x="2156" y="3341"/>
                    <a:pt x="2209" y="3341"/>
                  </a:cubicBezTo>
                  <a:cubicBezTo>
                    <a:pt x="3578" y="3341"/>
                    <a:pt x="4370" y="1734"/>
                    <a:pt x="3514" y="621"/>
                  </a:cubicBezTo>
                  <a:cubicBezTo>
                    <a:pt x="3162" y="218"/>
                    <a:pt x="2667" y="0"/>
                    <a:pt x="2174"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5"/>
            <p:cNvSpPr/>
            <p:nvPr/>
          </p:nvSpPr>
          <p:spPr>
            <a:xfrm>
              <a:off x="2159725" y="1002050"/>
              <a:ext cx="114550" cy="390350"/>
            </a:xfrm>
            <a:custGeom>
              <a:rect b="b" l="l" r="r" t="t"/>
              <a:pathLst>
                <a:path extrusionOk="0" h="15614" w="4582">
                  <a:moveTo>
                    <a:pt x="1068" y="0"/>
                  </a:moveTo>
                  <a:cubicBezTo>
                    <a:pt x="356" y="2580"/>
                    <a:pt x="0" y="5249"/>
                    <a:pt x="45" y="7918"/>
                  </a:cubicBezTo>
                  <a:lnTo>
                    <a:pt x="1290" y="9074"/>
                  </a:lnTo>
                  <a:lnTo>
                    <a:pt x="89" y="8897"/>
                  </a:lnTo>
                  <a:lnTo>
                    <a:pt x="89" y="8897"/>
                  </a:lnTo>
                  <a:cubicBezTo>
                    <a:pt x="178" y="9920"/>
                    <a:pt x="401" y="10943"/>
                    <a:pt x="667" y="11921"/>
                  </a:cubicBezTo>
                  <a:lnTo>
                    <a:pt x="2091" y="13211"/>
                  </a:lnTo>
                  <a:lnTo>
                    <a:pt x="1112" y="13078"/>
                  </a:lnTo>
                  <a:lnTo>
                    <a:pt x="1112" y="13078"/>
                  </a:lnTo>
                  <a:cubicBezTo>
                    <a:pt x="1513" y="14012"/>
                    <a:pt x="2091" y="14902"/>
                    <a:pt x="2758" y="15613"/>
                  </a:cubicBezTo>
                  <a:cubicBezTo>
                    <a:pt x="2758" y="15613"/>
                    <a:pt x="4582" y="12811"/>
                    <a:pt x="4448" y="9920"/>
                  </a:cubicBezTo>
                  <a:lnTo>
                    <a:pt x="4448" y="9920"/>
                  </a:lnTo>
                  <a:lnTo>
                    <a:pt x="3692" y="10765"/>
                  </a:lnTo>
                  <a:lnTo>
                    <a:pt x="4270" y="8808"/>
                  </a:lnTo>
                  <a:cubicBezTo>
                    <a:pt x="4270" y="8719"/>
                    <a:pt x="4270" y="8674"/>
                    <a:pt x="4270" y="8630"/>
                  </a:cubicBezTo>
                  <a:cubicBezTo>
                    <a:pt x="4004" y="7740"/>
                    <a:pt x="3692" y="6895"/>
                    <a:pt x="3292" y="6094"/>
                  </a:cubicBezTo>
                  <a:lnTo>
                    <a:pt x="2714" y="6717"/>
                  </a:lnTo>
                  <a:lnTo>
                    <a:pt x="3069" y="5605"/>
                  </a:lnTo>
                  <a:cubicBezTo>
                    <a:pt x="2135" y="3603"/>
                    <a:pt x="1068" y="1824"/>
                    <a:pt x="106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5"/>
            <p:cNvSpPr/>
            <p:nvPr/>
          </p:nvSpPr>
          <p:spPr>
            <a:xfrm>
              <a:off x="2215325" y="1049850"/>
              <a:ext cx="182400" cy="375900"/>
            </a:xfrm>
            <a:custGeom>
              <a:rect b="b" l="l" r="r" t="t"/>
              <a:pathLst>
                <a:path extrusionOk="0" h="15036" w="7296">
                  <a:moveTo>
                    <a:pt x="7295" y="1"/>
                  </a:moveTo>
                  <a:cubicBezTo>
                    <a:pt x="5338" y="1869"/>
                    <a:pt x="3648" y="4004"/>
                    <a:pt x="2313" y="6317"/>
                  </a:cubicBezTo>
                  <a:lnTo>
                    <a:pt x="2536" y="8186"/>
                  </a:lnTo>
                  <a:lnTo>
                    <a:pt x="1780" y="7251"/>
                  </a:lnTo>
                  <a:cubicBezTo>
                    <a:pt x="1290" y="8230"/>
                    <a:pt x="890" y="9253"/>
                    <a:pt x="579" y="10321"/>
                  </a:cubicBezTo>
                  <a:lnTo>
                    <a:pt x="890" y="12411"/>
                  </a:lnTo>
                  <a:lnTo>
                    <a:pt x="267" y="11655"/>
                  </a:lnTo>
                  <a:cubicBezTo>
                    <a:pt x="45" y="12767"/>
                    <a:pt x="0" y="13879"/>
                    <a:pt x="89" y="15036"/>
                  </a:cubicBezTo>
                  <a:cubicBezTo>
                    <a:pt x="1869" y="14146"/>
                    <a:pt x="3336" y="12767"/>
                    <a:pt x="4360" y="11121"/>
                  </a:cubicBezTo>
                  <a:lnTo>
                    <a:pt x="4360" y="11121"/>
                  </a:lnTo>
                  <a:lnTo>
                    <a:pt x="3336" y="11344"/>
                  </a:lnTo>
                  <a:lnTo>
                    <a:pt x="4849" y="10009"/>
                  </a:lnTo>
                  <a:lnTo>
                    <a:pt x="4938" y="9831"/>
                  </a:lnTo>
                  <a:cubicBezTo>
                    <a:pt x="5205" y="8853"/>
                    <a:pt x="5472" y="7874"/>
                    <a:pt x="5605" y="6896"/>
                  </a:cubicBezTo>
                  <a:lnTo>
                    <a:pt x="5605" y="6896"/>
                  </a:lnTo>
                  <a:lnTo>
                    <a:pt x="4893" y="7073"/>
                  </a:lnTo>
                  <a:lnTo>
                    <a:pt x="4893" y="7073"/>
                  </a:lnTo>
                  <a:lnTo>
                    <a:pt x="5694" y="6317"/>
                  </a:lnTo>
                  <a:cubicBezTo>
                    <a:pt x="6094" y="3915"/>
                    <a:pt x="6317" y="1602"/>
                    <a:pt x="7295"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5"/>
            <p:cNvSpPr/>
            <p:nvPr/>
          </p:nvSpPr>
          <p:spPr>
            <a:xfrm>
              <a:off x="2171725" y="1346825"/>
              <a:ext cx="110350" cy="83575"/>
            </a:xfrm>
            <a:custGeom>
              <a:rect b="b" l="l" r="r" t="t"/>
              <a:pathLst>
                <a:path extrusionOk="0" h="3343" w="4414">
                  <a:moveTo>
                    <a:pt x="2206" y="1"/>
                  </a:moveTo>
                  <a:cubicBezTo>
                    <a:pt x="1711" y="1"/>
                    <a:pt x="1227" y="218"/>
                    <a:pt x="899" y="621"/>
                  </a:cubicBezTo>
                  <a:cubicBezTo>
                    <a:pt x="0" y="1734"/>
                    <a:pt x="832" y="3342"/>
                    <a:pt x="2204" y="3342"/>
                  </a:cubicBezTo>
                  <a:cubicBezTo>
                    <a:pt x="2258" y="3342"/>
                    <a:pt x="2312" y="3340"/>
                    <a:pt x="2367" y="3335"/>
                  </a:cubicBezTo>
                  <a:cubicBezTo>
                    <a:pt x="3835" y="3201"/>
                    <a:pt x="4413" y="1333"/>
                    <a:pt x="3301" y="399"/>
                  </a:cubicBezTo>
                  <a:cubicBezTo>
                    <a:pt x="2973" y="129"/>
                    <a:pt x="2586" y="1"/>
                    <a:pt x="2206"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 name="Google Shape;1531;p45"/>
          <p:cNvGrpSpPr/>
          <p:nvPr/>
        </p:nvGrpSpPr>
        <p:grpSpPr>
          <a:xfrm rot="-696361">
            <a:off x="396361" y="3470453"/>
            <a:ext cx="2202102" cy="925999"/>
            <a:chOff x="2280925" y="2690125"/>
            <a:chExt cx="1340050" cy="563500"/>
          </a:xfrm>
        </p:grpSpPr>
        <p:sp>
          <p:nvSpPr>
            <p:cNvPr id="1532" name="Google Shape;1532;p45"/>
            <p:cNvSpPr/>
            <p:nvPr/>
          </p:nvSpPr>
          <p:spPr>
            <a:xfrm>
              <a:off x="2391025" y="2956750"/>
              <a:ext cx="1120950" cy="296875"/>
            </a:xfrm>
            <a:custGeom>
              <a:rect b="b" l="l" r="r" t="t"/>
              <a:pathLst>
                <a:path extrusionOk="0" h="11875" w="44838">
                  <a:moveTo>
                    <a:pt x="13429" y="4093"/>
                  </a:moveTo>
                  <a:cubicBezTo>
                    <a:pt x="15411" y="4093"/>
                    <a:pt x="17482" y="5749"/>
                    <a:pt x="17482" y="5749"/>
                  </a:cubicBezTo>
                  <a:cubicBezTo>
                    <a:pt x="16188" y="7331"/>
                    <a:pt x="14588" y="7852"/>
                    <a:pt x="13041" y="7852"/>
                  </a:cubicBezTo>
                  <a:cubicBezTo>
                    <a:pt x="10068" y="7852"/>
                    <a:pt x="7295" y="5927"/>
                    <a:pt x="7295" y="5927"/>
                  </a:cubicBezTo>
                  <a:lnTo>
                    <a:pt x="7295" y="5927"/>
                  </a:lnTo>
                  <a:cubicBezTo>
                    <a:pt x="7462" y="5938"/>
                    <a:pt x="7621" y="5943"/>
                    <a:pt x="7771" y="5943"/>
                  </a:cubicBezTo>
                  <a:cubicBezTo>
                    <a:pt x="9994" y="5943"/>
                    <a:pt x="10592" y="4775"/>
                    <a:pt x="12633" y="4192"/>
                  </a:cubicBezTo>
                  <a:cubicBezTo>
                    <a:pt x="12893" y="4123"/>
                    <a:pt x="13160" y="4093"/>
                    <a:pt x="13429" y="4093"/>
                  </a:cubicBezTo>
                  <a:close/>
                  <a:moveTo>
                    <a:pt x="31319" y="4105"/>
                  </a:moveTo>
                  <a:cubicBezTo>
                    <a:pt x="31573" y="4105"/>
                    <a:pt x="31825" y="4131"/>
                    <a:pt x="32072" y="4192"/>
                  </a:cubicBezTo>
                  <a:cubicBezTo>
                    <a:pt x="34117" y="4734"/>
                    <a:pt x="34752" y="5943"/>
                    <a:pt x="36991" y="5943"/>
                  </a:cubicBezTo>
                  <a:cubicBezTo>
                    <a:pt x="37138" y="5943"/>
                    <a:pt x="37292" y="5938"/>
                    <a:pt x="37454" y="5927"/>
                  </a:cubicBezTo>
                  <a:lnTo>
                    <a:pt x="37454" y="5927"/>
                  </a:lnTo>
                  <a:cubicBezTo>
                    <a:pt x="37454" y="5927"/>
                    <a:pt x="34663" y="7865"/>
                    <a:pt x="31679" y="7865"/>
                  </a:cubicBezTo>
                  <a:cubicBezTo>
                    <a:pt x="30141" y="7865"/>
                    <a:pt x="28553" y="7351"/>
                    <a:pt x="27268" y="5793"/>
                  </a:cubicBezTo>
                  <a:lnTo>
                    <a:pt x="27268" y="5749"/>
                  </a:lnTo>
                  <a:cubicBezTo>
                    <a:pt x="27268" y="5749"/>
                    <a:pt x="29332" y="4105"/>
                    <a:pt x="31319" y="4105"/>
                  </a:cubicBezTo>
                  <a:close/>
                  <a:moveTo>
                    <a:pt x="30110" y="0"/>
                  </a:moveTo>
                  <a:cubicBezTo>
                    <a:pt x="29773" y="0"/>
                    <a:pt x="29420" y="18"/>
                    <a:pt x="29047" y="55"/>
                  </a:cubicBezTo>
                  <a:cubicBezTo>
                    <a:pt x="25533" y="366"/>
                    <a:pt x="22375" y="3436"/>
                    <a:pt x="22375" y="3436"/>
                  </a:cubicBezTo>
                  <a:cubicBezTo>
                    <a:pt x="22375" y="3436"/>
                    <a:pt x="19261" y="366"/>
                    <a:pt x="15702" y="55"/>
                  </a:cubicBezTo>
                  <a:cubicBezTo>
                    <a:pt x="15373" y="26"/>
                    <a:pt x="15059" y="12"/>
                    <a:pt x="14758" y="12"/>
                  </a:cubicBezTo>
                  <a:cubicBezTo>
                    <a:pt x="11841" y="12"/>
                    <a:pt x="10088" y="1317"/>
                    <a:pt x="6984" y="2768"/>
                  </a:cubicBezTo>
                  <a:cubicBezTo>
                    <a:pt x="4804" y="3747"/>
                    <a:pt x="2447" y="4325"/>
                    <a:pt x="0" y="4503"/>
                  </a:cubicBezTo>
                  <a:cubicBezTo>
                    <a:pt x="1513" y="7795"/>
                    <a:pt x="4360" y="10241"/>
                    <a:pt x="7874" y="11220"/>
                  </a:cubicBezTo>
                  <a:cubicBezTo>
                    <a:pt x="9451" y="11691"/>
                    <a:pt x="10816" y="11875"/>
                    <a:pt x="12001" y="11875"/>
                  </a:cubicBezTo>
                  <a:cubicBezTo>
                    <a:pt x="15297" y="11875"/>
                    <a:pt x="17205" y="10451"/>
                    <a:pt x="18416" y="9797"/>
                  </a:cubicBezTo>
                  <a:cubicBezTo>
                    <a:pt x="19583" y="9213"/>
                    <a:pt x="20868" y="8903"/>
                    <a:pt x="22160" y="8903"/>
                  </a:cubicBezTo>
                  <a:cubicBezTo>
                    <a:pt x="22246" y="8903"/>
                    <a:pt x="22333" y="8904"/>
                    <a:pt x="22419" y="8907"/>
                  </a:cubicBezTo>
                  <a:cubicBezTo>
                    <a:pt x="22517" y="8904"/>
                    <a:pt x="22614" y="8902"/>
                    <a:pt x="22712" y="8902"/>
                  </a:cubicBezTo>
                  <a:cubicBezTo>
                    <a:pt x="23992" y="8902"/>
                    <a:pt x="25265" y="9176"/>
                    <a:pt x="26423" y="9797"/>
                  </a:cubicBezTo>
                  <a:cubicBezTo>
                    <a:pt x="27600" y="10451"/>
                    <a:pt x="29500" y="11875"/>
                    <a:pt x="32811" y="11875"/>
                  </a:cubicBezTo>
                  <a:cubicBezTo>
                    <a:pt x="34002" y="11875"/>
                    <a:pt x="35376" y="11691"/>
                    <a:pt x="36965" y="11220"/>
                  </a:cubicBezTo>
                  <a:cubicBezTo>
                    <a:pt x="40434" y="10241"/>
                    <a:pt x="43326" y="7750"/>
                    <a:pt x="44838" y="4459"/>
                  </a:cubicBezTo>
                  <a:cubicBezTo>
                    <a:pt x="42391" y="4325"/>
                    <a:pt x="39989" y="3747"/>
                    <a:pt x="37810" y="2768"/>
                  </a:cubicBezTo>
                  <a:cubicBezTo>
                    <a:pt x="34704" y="1295"/>
                    <a:pt x="32988" y="0"/>
                    <a:pt x="30110"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5"/>
            <p:cNvSpPr/>
            <p:nvPr/>
          </p:nvSpPr>
          <p:spPr>
            <a:xfrm>
              <a:off x="3038225" y="2995675"/>
              <a:ext cx="93450" cy="77000"/>
            </a:xfrm>
            <a:custGeom>
              <a:rect b="b" l="l" r="r" t="t"/>
              <a:pathLst>
                <a:path extrusionOk="0" h="3080" w="3738">
                  <a:moveTo>
                    <a:pt x="2240" y="0"/>
                  </a:moveTo>
                  <a:cubicBezTo>
                    <a:pt x="1117" y="0"/>
                    <a:pt x="1" y="3080"/>
                    <a:pt x="1" y="3080"/>
                  </a:cubicBezTo>
                  <a:cubicBezTo>
                    <a:pt x="1" y="3080"/>
                    <a:pt x="3737" y="633"/>
                    <a:pt x="2492" y="55"/>
                  </a:cubicBezTo>
                  <a:cubicBezTo>
                    <a:pt x="2408" y="18"/>
                    <a:pt x="2324" y="0"/>
                    <a:pt x="2240"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5"/>
            <p:cNvSpPr/>
            <p:nvPr/>
          </p:nvSpPr>
          <p:spPr>
            <a:xfrm>
              <a:off x="3099400" y="3010975"/>
              <a:ext cx="121225" cy="48350"/>
            </a:xfrm>
            <a:custGeom>
              <a:rect b="b" l="l" r="r" t="t"/>
              <a:pathLst>
                <a:path extrusionOk="0" h="1934" w="4849">
                  <a:moveTo>
                    <a:pt x="3617" y="1"/>
                  </a:moveTo>
                  <a:cubicBezTo>
                    <a:pt x="2449" y="1"/>
                    <a:pt x="0" y="1934"/>
                    <a:pt x="0" y="1934"/>
                  </a:cubicBezTo>
                  <a:cubicBezTo>
                    <a:pt x="0" y="1934"/>
                    <a:pt x="4849" y="1133"/>
                    <a:pt x="4093" y="199"/>
                  </a:cubicBezTo>
                  <a:cubicBezTo>
                    <a:pt x="3987" y="60"/>
                    <a:pt x="3821" y="1"/>
                    <a:pt x="3617"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5"/>
            <p:cNvSpPr/>
            <p:nvPr/>
          </p:nvSpPr>
          <p:spPr>
            <a:xfrm>
              <a:off x="3340700" y="3110475"/>
              <a:ext cx="82325" cy="81025"/>
            </a:xfrm>
            <a:custGeom>
              <a:rect b="b" l="l" r="r" t="t"/>
              <a:pathLst>
                <a:path extrusionOk="0" h="3241" w="3293">
                  <a:moveTo>
                    <a:pt x="3292" y="0"/>
                  </a:moveTo>
                  <a:cubicBezTo>
                    <a:pt x="3292" y="0"/>
                    <a:pt x="1" y="2758"/>
                    <a:pt x="1291" y="3203"/>
                  </a:cubicBezTo>
                  <a:cubicBezTo>
                    <a:pt x="1365" y="3228"/>
                    <a:pt x="1437" y="3240"/>
                    <a:pt x="1507" y="3240"/>
                  </a:cubicBezTo>
                  <a:cubicBezTo>
                    <a:pt x="2660" y="3240"/>
                    <a:pt x="3292" y="0"/>
                    <a:pt x="3292"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5"/>
            <p:cNvSpPr/>
            <p:nvPr/>
          </p:nvSpPr>
          <p:spPr>
            <a:xfrm>
              <a:off x="3248400" y="3129375"/>
              <a:ext cx="115675" cy="55050"/>
            </a:xfrm>
            <a:custGeom>
              <a:rect b="b" l="l" r="r" t="t"/>
              <a:pathLst>
                <a:path extrusionOk="0" h="2202" w="4627">
                  <a:moveTo>
                    <a:pt x="4627" y="0"/>
                  </a:moveTo>
                  <a:cubicBezTo>
                    <a:pt x="4627" y="0"/>
                    <a:pt x="1" y="1201"/>
                    <a:pt x="846" y="2046"/>
                  </a:cubicBezTo>
                  <a:cubicBezTo>
                    <a:pt x="954" y="2154"/>
                    <a:pt x="1095" y="2201"/>
                    <a:pt x="1261" y="2201"/>
                  </a:cubicBezTo>
                  <a:cubicBezTo>
                    <a:pt x="2392" y="2201"/>
                    <a:pt x="4627" y="0"/>
                    <a:pt x="4627"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5"/>
            <p:cNvSpPr/>
            <p:nvPr/>
          </p:nvSpPr>
          <p:spPr>
            <a:xfrm>
              <a:off x="2770225" y="2996800"/>
              <a:ext cx="89000" cy="78100"/>
            </a:xfrm>
            <a:custGeom>
              <a:rect b="b" l="l" r="r" t="t"/>
              <a:pathLst>
                <a:path extrusionOk="0" h="3124" w="3560">
                  <a:moveTo>
                    <a:pt x="1501" y="0"/>
                  </a:moveTo>
                  <a:cubicBezTo>
                    <a:pt x="1417" y="0"/>
                    <a:pt x="1332" y="18"/>
                    <a:pt x="1246" y="54"/>
                  </a:cubicBezTo>
                  <a:cubicBezTo>
                    <a:pt x="1" y="544"/>
                    <a:pt x="3559" y="3124"/>
                    <a:pt x="3559" y="3124"/>
                  </a:cubicBezTo>
                  <a:cubicBezTo>
                    <a:pt x="3559" y="3124"/>
                    <a:pt x="2634" y="0"/>
                    <a:pt x="1501"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5"/>
            <p:cNvSpPr/>
            <p:nvPr/>
          </p:nvSpPr>
          <p:spPr>
            <a:xfrm>
              <a:off x="2680150" y="3008900"/>
              <a:ext cx="119025" cy="50425"/>
            </a:xfrm>
            <a:custGeom>
              <a:rect b="b" l="l" r="r" t="t"/>
              <a:pathLst>
                <a:path extrusionOk="0" h="2017" w="4761">
                  <a:moveTo>
                    <a:pt x="1225" y="0"/>
                  </a:moveTo>
                  <a:cubicBezTo>
                    <a:pt x="1028" y="0"/>
                    <a:pt x="866" y="58"/>
                    <a:pt x="757" y="193"/>
                  </a:cubicBezTo>
                  <a:cubicBezTo>
                    <a:pt x="1" y="1083"/>
                    <a:pt x="4760" y="2017"/>
                    <a:pt x="4760" y="2017"/>
                  </a:cubicBezTo>
                  <a:cubicBezTo>
                    <a:pt x="4760" y="2017"/>
                    <a:pt x="2385" y="0"/>
                    <a:pt x="1225"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5"/>
            <p:cNvSpPr/>
            <p:nvPr/>
          </p:nvSpPr>
          <p:spPr>
            <a:xfrm>
              <a:off x="2473325" y="3099350"/>
              <a:ext cx="78975" cy="82925"/>
            </a:xfrm>
            <a:custGeom>
              <a:rect b="b" l="l" r="r" t="t"/>
              <a:pathLst>
                <a:path extrusionOk="0" h="3317" w="3159">
                  <a:moveTo>
                    <a:pt x="0" y="0"/>
                  </a:moveTo>
                  <a:cubicBezTo>
                    <a:pt x="0" y="0"/>
                    <a:pt x="445" y="3316"/>
                    <a:pt x="1643" y="3316"/>
                  </a:cubicBezTo>
                  <a:cubicBezTo>
                    <a:pt x="1702" y="3316"/>
                    <a:pt x="1762" y="3308"/>
                    <a:pt x="1824" y="3292"/>
                  </a:cubicBezTo>
                  <a:cubicBezTo>
                    <a:pt x="3158" y="2892"/>
                    <a:pt x="0" y="0"/>
                    <a:pt x="0"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5"/>
            <p:cNvSpPr/>
            <p:nvPr/>
          </p:nvSpPr>
          <p:spPr>
            <a:xfrm>
              <a:off x="2531150" y="3119350"/>
              <a:ext cx="114550" cy="58250"/>
            </a:xfrm>
            <a:custGeom>
              <a:rect b="b" l="l" r="r" t="t"/>
              <a:pathLst>
                <a:path extrusionOk="0" h="2330" w="4582">
                  <a:moveTo>
                    <a:pt x="0" y="1"/>
                  </a:moveTo>
                  <a:lnTo>
                    <a:pt x="0" y="1"/>
                  </a:lnTo>
                  <a:cubicBezTo>
                    <a:pt x="0" y="1"/>
                    <a:pt x="2123" y="2330"/>
                    <a:pt x="3245" y="2330"/>
                  </a:cubicBezTo>
                  <a:cubicBezTo>
                    <a:pt x="3401" y="2330"/>
                    <a:pt x="3539" y="2284"/>
                    <a:pt x="3648" y="2180"/>
                  </a:cubicBezTo>
                  <a:cubicBezTo>
                    <a:pt x="4582" y="1380"/>
                    <a:pt x="0" y="1"/>
                    <a:pt x="0"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5"/>
            <p:cNvSpPr/>
            <p:nvPr/>
          </p:nvSpPr>
          <p:spPr>
            <a:xfrm>
              <a:off x="3466375" y="2859150"/>
              <a:ext cx="154600" cy="222650"/>
            </a:xfrm>
            <a:custGeom>
              <a:rect b="b" l="l" r="r" t="t"/>
              <a:pathLst>
                <a:path extrusionOk="0" h="8906" w="6184">
                  <a:moveTo>
                    <a:pt x="6005" y="0"/>
                  </a:moveTo>
                  <a:lnTo>
                    <a:pt x="6005" y="0"/>
                  </a:lnTo>
                  <a:cubicBezTo>
                    <a:pt x="4137" y="934"/>
                    <a:pt x="2714" y="2491"/>
                    <a:pt x="2002" y="4359"/>
                  </a:cubicBezTo>
                  <a:lnTo>
                    <a:pt x="2135" y="3336"/>
                  </a:lnTo>
                  <a:lnTo>
                    <a:pt x="2135" y="3336"/>
                  </a:lnTo>
                  <a:cubicBezTo>
                    <a:pt x="1379" y="4181"/>
                    <a:pt x="979" y="5249"/>
                    <a:pt x="979" y="6406"/>
                  </a:cubicBezTo>
                  <a:lnTo>
                    <a:pt x="756" y="5471"/>
                  </a:lnTo>
                  <a:lnTo>
                    <a:pt x="756" y="5471"/>
                  </a:lnTo>
                  <a:cubicBezTo>
                    <a:pt x="0" y="7651"/>
                    <a:pt x="1023" y="8897"/>
                    <a:pt x="1023" y="8897"/>
                  </a:cubicBezTo>
                  <a:cubicBezTo>
                    <a:pt x="1023" y="8897"/>
                    <a:pt x="1087" y="8905"/>
                    <a:pt x="1202" y="8905"/>
                  </a:cubicBezTo>
                  <a:cubicBezTo>
                    <a:pt x="1658" y="8905"/>
                    <a:pt x="2918" y="8763"/>
                    <a:pt x="4092" y="7340"/>
                  </a:cubicBezTo>
                  <a:lnTo>
                    <a:pt x="4092" y="7340"/>
                  </a:lnTo>
                  <a:lnTo>
                    <a:pt x="3158" y="7651"/>
                  </a:lnTo>
                  <a:cubicBezTo>
                    <a:pt x="4137" y="7028"/>
                    <a:pt x="4849" y="6094"/>
                    <a:pt x="5160" y="5027"/>
                  </a:cubicBezTo>
                  <a:lnTo>
                    <a:pt x="5160" y="5027"/>
                  </a:lnTo>
                  <a:lnTo>
                    <a:pt x="4359" y="5694"/>
                  </a:lnTo>
                  <a:cubicBezTo>
                    <a:pt x="5605" y="4093"/>
                    <a:pt x="6183" y="2046"/>
                    <a:pt x="600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5"/>
            <p:cNvSpPr/>
            <p:nvPr/>
          </p:nvSpPr>
          <p:spPr>
            <a:xfrm>
              <a:off x="3417425" y="2829125"/>
              <a:ext cx="99000" cy="254675"/>
            </a:xfrm>
            <a:custGeom>
              <a:rect b="b" l="l" r="r" t="t"/>
              <a:pathLst>
                <a:path extrusionOk="0" h="10187" w="3960">
                  <a:moveTo>
                    <a:pt x="1958" y="0"/>
                  </a:moveTo>
                  <a:cubicBezTo>
                    <a:pt x="802" y="1691"/>
                    <a:pt x="312" y="3737"/>
                    <a:pt x="624" y="5783"/>
                  </a:cubicBezTo>
                  <a:lnTo>
                    <a:pt x="223" y="4760"/>
                  </a:lnTo>
                  <a:lnTo>
                    <a:pt x="223" y="4760"/>
                  </a:lnTo>
                  <a:cubicBezTo>
                    <a:pt x="1" y="5872"/>
                    <a:pt x="134" y="7073"/>
                    <a:pt x="713" y="8051"/>
                  </a:cubicBezTo>
                  <a:lnTo>
                    <a:pt x="45" y="7340"/>
                  </a:lnTo>
                  <a:lnTo>
                    <a:pt x="45" y="7340"/>
                  </a:lnTo>
                  <a:cubicBezTo>
                    <a:pt x="446" y="9608"/>
                    <a:pt x="1958" y="10186"/>
                    <a:pt x="1958" y="10186"/>
                  </a:cubicBezTo>
                  <a:cubicBezTo>
                    <a:pt x="1958" y="10186"/>
                    <a:pt x="3471" y="9608"/>
                    <a:pt x="3871" y="7340"/>
                  </a:cubicBezTo>
                  <a:lnTo>
                    <a:pt x="3871" y="7340"/>
                  </a:lnTo>
                  <a:lnTo>
                    <a:pt x="3248" y="8051"/>
                  </a:lnTo>
                  <a:cubicBezTo>
                    <a:pt x="3782" y="7028"/>
                    <a:pt x="3960" y="5872"/>
                    <a:pt x="3693" y="4760"/>
                  </a:cubicBezTo>
                  <a:lnTo>
                    <a:pt x="3693" y="4760"/>
                  </a:lnTo>
                  <a:lnTo>
                    <a:pt x="3337" y="5783"/>
                  </a:lnTo>
                  <a:cubicBezTo>
                    <a:pt x="3604" y="3737"/>
                    <a:pt x="3159" y="1691"/>
                    <a:pt x="195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5"/>
            <p:cNvSpPr/>
            <p:nvPr/>
          </p:nvSpPr>
          <p:spPr>
            <a:xfrm>
              <a:off x="3425225" y="3035950"/>
              <a:ext cx="102325" cy="87225"/>
            </a:xfrm>
            <a:custGeom>
              <a:rect b="b" l="l" r="r" t="t"/>
              <a:pathLst>
                <a:path extrusionOk="0" h="3489" w="4093">
                  <a:moveTo>
                    <a:pt x="2358" y="1"/>
                  </a:moveTo>
                  <a:cubicBezTo>
                    <a:pt x="801" y="1"/>
                    <a:pt x="0" y="1825"/>
                    <a:pt x="1068" y="2937"/>
                  </a:cubicBezTo>
                  <a:cubicBezTo>
                    <a:pt x="1433" y="3317"/>
                    <a:pt x="1891" y="3489"/>
                    <a:pt x="2340" y="3489"/>
                  </a:cubicBezTo>
                  <a:cubicBezTo>
                    <a:pt x="3204" y="3489"/>
                    <a:pt x="4034" y="2849"/>
                    <a:pt x="4093" y="1825"/>
                  </a:cubicBezTo>
                  <a:cubicBezTo>
                    <a:pt x="4093" y="846"/>
                    <a:pt x="3336" y="1"/>
                    <a:pt x="2358"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5"/>
            <p:cNvSpPr/>
            <p:nvPr/>
          </p:nvSpPr>
          <p:spPr>
            <a:xfrm>
              <a:off x="3444125" y="3050425"/>
              <a:ext cx="70075" cy="60000"/>
            </a:xfrm>
            <a:custGeom>
              <a:rect b="b" l="l" r="r" t="t"/>
              <a:pathLst>
                <a:path extrusionOk="0" h="2400" w="2803">
                  <a:moveTo>
                    <a:pt x="1602" y="0"/>
                  </a:moveTo>
                  <a:cubicBezTo>
                    <a:pt x="534" y="0"/>
                    <a:pt x="1" y="1246"/>
                    <a:pt x="712" y="2002"/>
                  </a:cubicBezTo>
                  <a:cubicBezTo>
                    <a:pt x="956" y="2276"/>
                    <a:pt x="1268" y="2399"/>
                    <a:pt x="1576" y="2399"/>
                  </a:cubicBezTo>
                  <a:cubicBezTo>
                    <a:pt x="2167" y="2399"/>
                    <a:pt x="2744" y="1947"/>
                    <a:pt x="2803" y="1246"/>
                  </a:cubicBezTo>
                  <a:cubicBezTo>
                    <a:pt x="2803" y="578"/>
                    <a:pt x="2269" y="0"/>
                    <a:pt x="160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5"/>
            <p:cNvSpPr/>
            <p:nvPr/>
          </p:nvSpPr>
          <p:spPr>
            <a:xfrm>
              <a:off x="2280925" y="2860250"/>
              <a:ext cx="154600" cy="221550"/>
            </a:xfrm>
            <a:custGeom>
              <a:rect b="b" l="l" r="r" t="t"/>
              <a:pathLst>
                <a:path extrusionOk="0" h="8862" w="6184">
                  <a:moveTo>
                    <a:pt x="223" y="1"/>
                  </a:moveTo>
                  <a:lnTo>
                    <a:pt x="223" y="1"/>
                  </a:lnTo>
                  <a:cubicBezTo>
                    <a:pt x="1" y="2002"/>
                    <a:pt x="579" y="4049"/>
                    <a:pt x="1825" y="5650"/>
                  </a:cubicBezTo>
                  <a:lnTo>
                    <a:pt x="979" y="4983"/>
                  </a:lnTo>
                  <a:lnTo>
                    <a:pt x="979" y="4983"/>
                  </a:lnTo>
                  <a:cubicBezTo>
                    <a:pt x="1335" y="6050"/>
                    <a:pt x="2047" y="6984"/>
                    <a:pt x="3026" y="7607"/>
                  </a:cubicBezTo>
                  <a:lnTo>
                    <a:pt x="2091" y="7296"/>
                  </a:lnTo>
                  <a:lnTo>
                    <a:pt x="2091" y="7296"/>
                  </a:lnTo>
                  <a:cubicBezTo>
                    <a:pt x="3266" y="8719"/>
                    <a:pt x="4525" y="8861"/>
                    <a:pt x="4982" y="8861"/>
                  </a:cubicBezTo>
                  <a:cubicBezTo>
                    <a:pt x="5097" y="8861"/>
                    <a:pt x="5161" y="8853"/>
                    <a:pt x="5161" y="8853"/>
                  </a:cubicBezTo>
                  <a:cubicBezTo>
                    <a:pt x="5161" y="8853"/>
                    <a:pt x="6184" y="7607"/>
                    <a:pt x="5472" y="5427"/>
                  </a:cubicBezTo>
                  <a:lnTo>
                    <a:pt x="5472" y="5427"/>
                  </a:lnTo>
                  <a:lnTo>
                    <a:pt x="5250" y="6362"/>
                  </a:lnTo>
                  <a:cubicBezTo>
                    <a:pt x="5205" y="5205"/>
                    <a:pt x="4805" y="4137"/>
                    <a:pt x="4049" y="3292"/>
                  </a:cubicBezTo>
                  <a:lnTo>
                    <a:pt x="4049" y="3292"/>
                  </a:lnTo>
                  <a:lnTo>
                    <a:pt x="4182" y="4360"/>
                  </a:lnTo>
                  <a:cubicBezTo>
                    <a:pt x="3470" y="2447"/>
                    <a:pt x="2047" y="890"/>
                    <a:pt x="22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5"/>
            <p:cNvSpPr/>
            <p:nvPr/>
          </p:nvSpPr>
          <p:spPr>
            <a:xfrm>
              <a:off x="2385475" y="2829125"/>
              <a:ext cx="98975" cy="254675"/>
            </a:xfrm>
            <a:custGeom>
              <a:rect b="b" l="l" r="r" t="t"/>
              <a:pathLst>
                <a:path extrusionOk="0" h="10187" w="3959">
                  <a:moveTo>
                    <a:pt x="2002" y="0"/>
                  </a:moveTo>
                  <a:cubicBezTo>
                    <a:pt x="801" y="1691"/>
                    <a:pt x="311" y="3737"/>
                    <a:pt x="623" y="5783"/>
                  </a:cubicBezTo>
                  <a:lnTo>
                    <a:pt x="222" y="4760"/>
                  </a:lnTo>
                  <a:lnTo>
                    <a:pt x="222" y="4760"/>
                  </a:lnTo>
                  <a:cubicBezTo>
                    <a:pt x="0" y="5872"/>
                    <a:pt x="178" y="7028"/>
                    <a:pt x="712" y="8051"/>
                  </a:cubicBezTo>
                  <a:lnTo>
                    <a:pt x="89" y="7340"/>
                  </a:lnTo>
                  <a:lnTo>
                    <a:pt x="89" y="7340"/>
                  </a:lnTo>
                  <a:cubicBezTo>
                    <a:pt x="489" y="9608"/>
                    <a:pt x="2002" y="10186"/>
                    <a:pt x="2002" y="10186"/>
                  </a:cubicBezTo>
                  <a:cubicBezTo>
                    <a:pt x="2002" y="10186"/>
                    <a:pt x="3470" y="9608"/>
                    <a:pt x="3914" y="7340"/>
                  </a:cubicBezTo>
                  <a:lnTo>
                    <a:pt x="3914" y="7340"/>
                  </a:lnTo>
                  <a:lnTo>
                    <a:pt x="3247" y="8051"/>
                  </a:lnTo>
                  <a:cubicBezTo>
                    <a:pt x="3781" y="7073"/>
                    <a:pt x="3959" y="5872"/>
                    <a:pt x="3736" y="4760"/>
                  </a:cubicBezTo>
                  <a:lnTo>
                    <a:pt x="3736" y="4760"/>
                  </a:lnTo>
                  <a:lnTo>
                    <a:pt x="3336" y="5783"/>
                  </a:lnTo>
                  <a:cubicBezTo>
                    <a:pt x="3648" y="3737"/>
                    <a:pt x="3158" y="1691"/>
                    <a:pt x="200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5"/>
            <p:cNvSpPr/>
            <p:nvPr/>
          </p:nvSpPr>
          <p:spPr>
            <a:xfrm>
              <a:off x="2374350" y="3035950"/>
              <a:ext cx="102325" cy="87225"/>
            </a:xfrm>
            <a:custGeom>
              <a:rect b="b" l="l" r="r" t="t"/>
              <a:pathLst>
                <a:path extrusionOk="0" h="3489" w="4093">
                  <a:moveTo>
                    <a:pt x="1735" y="1"/>
                  </a:moveTo>
                  <a:cubicBezTo>
                    <a:pt x="756" y="1"/>
                    <a:pt x="0" y="846"/>
                    <a:pt x="0" y="1825"/>
                  </a:cubicBezTo>
                  <a:cubicBezTo>
                    <a:pt x="59" y="2849"/>
                    <a:pt x="888" y="3489"/>
                    <a:pt x="1753" y="3489"/>
                  </a:cubicBezTo>
                  <a:cubicBezTo>
                    <a:pt x="2202" y="3489"/>
                    <a:pt x="2660" y="3317"/>
                    <a:pt x="3025" y="2937"/>
                  </a:cubicBezTo>
                  <a:cubicBezTo>
                    <a:pt x="4093" y="1825"/>
                    <a:pt x="3292" y="1"/>
                    <a:pt x="1735"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5"/>
            <p:cNvSpPr/>
            <p:nvPr/>
          </p:nvSpPr>
          <p:spPr>
            <a:xfrm>
              <a:off x="2387675" y="3050425"/>
              <a:ext cx="70100" cy="60000"/>
            </a:xfrm>
            <a:custGeom>
              <a:rect b="b" l="l" r="r" t="t"/>
              <a:pathLst>
                <a:path extrusionOk="0" h="2400" w="2804">
                  <a:moveTo>
                    <a:pt x="1202" y="0"/>
                  </a:moveTo>
                  <a:cubicBezTo>
                    <a:pt x="535" y="0"/>
                    <a:pt x="1" y="578"/>
                    <a:pt x="1" y="1246"/>
                  </a:cubicBezTo>
                  <a:cubicBezTo>
                    <a:pt x="30" y="1947"/>
                    <a:pt x="597" y="2399"/>
                    <a:pt x="1198" y="2399"/>
                  </a:cubicBezTo>
                  <a:cubicBezTo>
                    <a:pt x="1511" y="2399"/>
                    <a:pt x="1832" y="2276"/>
                    <a:pt x="2092" y="2002"/>
                  </a:cubicBezTo>
                  <a:cubicBezTo>
                    <a:pt x="2803" y="1246"/>
                    <a:pt x="2270" y="0"/>
                    <a:pt x="120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5"/>
            <p:cNvSpPr/>
            <p:nvPr/>
          </p:nvSpPr>
          <p:spPr>
            <a:xfrm>
              <a:off x="2952600" y="2727925"/>
              <a:ext cx="194625" cy="278400"/>
            </a:xfrm>
            <a:custGeom>
              <a:rect b="b" l="l" r="r" t="t"/>
              <a:pathLst>
                <a:path extrusionOk="0" h="11136" w="7785">
                  <a:moveTo>
                    <a:pt x="7563" y="0"/>
                  </a:moveTo>
                  <a:cubicBezTo>
                    <a:pt x="5249" y="1112"/>
                    <a:pt x="3470" y="3070"/>
                    <a:pt x="2536" y="5472"/>
                  </a:cubicBezTo>
                  <a:lnTo>
                    <a:pt x="2759" y="4137"/>
                  </a:lnTo>
                  <a:lnTo>
                    <a:pt x="2759" y="4137"/>
                  </a:lnTo>
                  <a:cubicBezTo>
                    <a:pt x="1780" y="5205"/>
                    <a:pt x="1246" y="6584"/>
                    <a:pt x="1246" y="8052"/>
                  </a:cubicBezTo>
                  <a:lnTo>
                    <a:pt x="979" y="6851"/>
                  </a:lnTo>
                  <a:lnTo>
                    <a:pt x="979" y="6851"/>
                  </a:lnTo>
                  <a:cubicBezTo>
                    <a:pt x="1" y="9608"/>
                    <a:pt x="1335" y="11121"/>
                    <a:pt x="1335" y="11121"/>
                  </a:cubicBezTo>
                  <a:cubicBezTo>
                    <a:pt x="1335" y="11121"/>
                    <a:pt x="1429" y="11136"/>
                    <a:pt x="1595" y="11136"/>
                  </a:cubicBezTo>
                  <a:cubicBezTo>
                    <a:pt x="2187" y="11136"/>
                    <a:pt x="3701" y="10946"/>
                    <a:pt x="5161" y="9208"/>
                  </a:cubicBezTo>
                  <a:lnTo>
                    <a:pt x="5161" y="9208"/>
                  </a:lnTo>
                  <a:lnTo>
                    <a:pt x="4048" y="9608"/>
                  </a:lnTo>
                  <a:cubicBezTo>
                    <a:pt x="5249" y="8808"/>
                    <a:pt x="6139" y="7651"/>
                    <a:pt x="6539" y="6317"/>
                  </a:cubicBezTo>
                  <a:lnTo>
                    <a:pt x="6539" y="6317"/>
                  </a:lnTo>
                  <a:lnTo>
                    <a:pt x="5516" y="7162"/>
                  </a:lnTo>
                  <a:cubicBezTo>
                    <a:pt x="7073" y="5116"/>
                    <a:pt x="7785" y="2580"/>
                    <a:pt x="756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5"/>
            <p:cNvSpPr/>
            <p:nvPr/>
          </p:nvSpPr>
          <p:spPr>
            <a:xfrm>
              <a:off x="2761325" y="2729025"/>
              <a:ext cx="194650" cy="278425"/>
            </a:xfrm>
            <a:custGeom>
              <a:rect b="b" l="l" r="r" t="t"/>
              <a:pathLst>
                <a:path extrusionOk="0" h="11137" w="7786">
                  <a:moveTo>
                    <a:pt x="268" y="1"/>
                  </a:moveTo>
                  <a:cubicBezTo>
                    <a:pt x="1" y="2536"/>
                    <a:pt x="713" y="5072"/>
                    <a:pt x="2269" y="7118"/>
                  </a:cubicBezTo>
                  <a:lnTo>
                    <a:pt x="1246" y="6273"/>
                  </a:lnTo>
                  <a:lnTo>
                    <a:pt x="1246" y="6273"/>
                  </a:lnTo>
                  <a:cubicBezTo>
                    <a:pt x="1647" y="7607"/>
                    <a:pt x="2581" y="8808"/>
                    <a:pt x="3782" y="9564"/>
                  </a:cubicBezTo>
                  <a:lnTo>
                    <a:pt x="2670" y="9209"/>
                  </a:lnTo>
                  <a:lnTo>
                    <a:pt x="2670" y="9209"/>
                  </a:lnTo>
                  <a:cubicBezTo>
                    <a:pt x="4095" y="10946"/>
                    <a:pt x="5628" y="11136"/>
                    <a:pt x="6231" y="11136"/>
                  </a:cubicBezTo>
                  <a:cubicBezTo>
                    <a:pt x="6399" y="11136"/>
                    <a:pt x="6495" y="11121"/>
                    <a:pt x="6495" y="11121"/>
                  </a:cubicBezTo>
                  <a:cubicBezTo>
                    <a:pt x="6495" y="11121"/>
                    <a:pt x="7785" y="9564"/>
                    <a:pt x="6851" y="6851"/>
                  </a:cubicBezTo>
                  <a:lnTo>
                    <a:pt x="6851" y="6851"/>
                  </a:lnTo>
                  <a:lnTo>
                    <a:pt x="6584" y="8008"/>
                  </a:lnTo>
                  <a:cubicBezTo>
                    <a:pt x="6540" y="6584"/>
                    <a:pt x="6006" y="5205"/>
                    <a:pt x="5072" y="4138"/>
                  </a:cubicBezTo>
                  <a:lnTo>
                    <a:pt x="5072" y="4138"/>
                  </a:lnTo>
                  <a:lnTo>
                    <a:pt x="5294" y="5472"/>
                  </a:lnTo>
                  <a:cubicBezTo>
                    <a:pt x="4360" y="3070"/>
                    <a:pt x="2581" y="1113"/>
                    <a:pt x="268"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5"/>
            <p:cNvSpPr/>
            <p:nvPr/>
          </p:nvSpPr>
          <p:spPr>
            <a:xfrm>
              <a:off x="2892550" y="2690125"/>
              <a:ext cx="123475" cy="319175"/>
            </a:xfrm>
            <a:custGeom>
              <a:rect b="b" l="l" r="r" t="t"/>
              <a:pathLst>
                <a:path extrusionOk="0" h="12767" w="4939">
                  <a:moveTo>
                    <a:pt x="2492" y="0"/>
                  </a:moveTo>
                  <a:cubicBezTo>
                    <a:pt x="1024" y="2135"/>
                    <a:pt x="401" y="4715"/>
                    <a:pt x="757" y="7251"/>
                  </a:cubicBezTo>
                  <a:lnTo>
                    <a:pt x="312" y="6005"/>
                  </a:lnTo>
                  <a:lnTo>
                    <a:pt x="312" y="6005"/>
                  </a:lnTo>
                  <a:cubicBezTo>
                    <a:pt x="1" y="7384"/>
                    <a:pt x="179" y="8852"/>
                    <a:pt x="890" y="10097"/>
                  </a:cubicBezTo>
                  <a:lnTo>
                    <a:pt x="90" y="9208"/>
                  </a:lnTo>
                  <a:lnTo>
                    <a:pt x="90" y="9208"/>
                  </a:lnTo>
                  <a:cubicBezTo>
                    <a:pt x="579" y="12055"/>
                    <a:pt x="2492" y="12766"/>
                    <a:pt x="2492" y="12766"/>
                  </a:cubicBezTo>
                  <a:cubicBezTo>
                    <a:pt x="2492" y="12766"/>
                    <a:pt x="4360" y="12055"/>
                    <a:pt x="4894" y="9208"/>
                  </a:cubicBezTo>
                  <a:lnTo>
                    <a:pt x="4894" y="9208"/>
                  </a:lnTo>
                  <a:lnTo>
                    <a:pt x="4048" y="10097"/>
                  </a:lnTo>
                  <a:cubicBezTo>
                    <a:pt x="4760" y="8852"/>
                    <a:pt x="4938" y="7384"/>
                    <a:pt x="4671" y="6005"/>
                  </a:cubicBezTo>
                  <a:lnTo>
                    <a:pt x="4671" y="6005"/>
                  </a:lnTo>
                  <a:lnTo>
                    <a:pt x="4182" y="7251"/>
                  </a:lnTo>
                  <a:cubicBezTo>
                    <a:pt x="4538" y="4715"/>
                    <a:pt x="3960" y="2135"/>
                    <a:pt x="249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5"/>
            <p:cNvSpPr/>
            <p:nvPr/>
          </p:nvSpPr>
          <p:spPr>
            <a:xfrm>
              <a:off x="2876975" y="2943650"/>
              <a:ext cx="127925" cy="109850"/>
            </a:xfrm>
            <a:custGeom>
              <a:rect b="b" l="l" r="r" t="t"/>
              <a:pathLst>
                <a:path extrusionOk="0" h="4394" w="5117">
                  <a:moveTo>
                    <a:pt x="2892" y="1"/>
                  </a:moveTo>
                  <a:cubicBezTo>
                    <a:pt x="980" y="1"/>
                    <a:pt x="1" y="2314"/>
                    <a:pt x="1335" y="3693"/>
                  </a:cubicBezTo>
                  <a:cubicBezTo>
                    <a:pt x="1789" y="4177"/>
                    <a:pt x="2361" y="4393"/>
                    <a:pt x="2921" y="4393"/>
                  </a:cubicBezTo>
                  <a:cubicBezTo>
                    <a:pt x="4010" y="4393"/>
                    <a:pt x="5058" y="3576"/>
                    <a:pt x="5116" y="2314"/>
                  </a:cubicBezTo>
                  <a:cubicBezTo>
                    <a:pt x="5116" y="1068"/>
                    <a:pt x="4138" y="45"/>
                    <a:pt x="289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5"/>
            <p:cNvSpPr/>
            <p:nvPr/>
          </p:nvSpPr>
          <p:spPr>
            <a:xfrm>
              <a:off x="2900350" y="2961450"/>
              <a:ext cx="87875" cy="75400"/>
            </a:xfrm>
            <a:custGeom>
              <a:rect b="b" l="l" r="r" t="t"/>
              <a:pathLst>
                <a:path extrusionOk="0" h="3016" w="3515">
                  <a:moveTo>
                    <a:pt x="2002" y="1"/>
                  </a:moveTo>
                  <a:cubicBezTo>
                    <a:pt x="667" y="1"/>
                    <a:pt x="0" y="1602"/>
                    <a:pt x="890" y="2536"/>
                  </a:cubicBezTo>
                  <a:cubicBezTo>
                    <a:pt x="1206" y="2868"/>
                    <a:pt x="1600" y="3015"/>
                    <a:pt x="1985" y="3015"/>
                  </a:cubicBezTo>
                  <a:cubicBezTo>
                    <a:pt x="2736" y="3015"/>
                    <a:pt x="3455" y="2454"/>
                    <a:pt x="3514" y="1602"/>
                  </a:cubicBezTo>
                  <a:cubicBezTo>
                    <a:pt x="3514" y="712"/>
                    <a:pt x="2847" y="45"/>
                    <a:pt x="2002"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 name="Google Shape;1554;p45"/>
          <p:cNvGrpSpPr/>
          <p:nvPr/>
        </p:nvGrpSpPr>
        <p:grpSpPr>
          <a:xfrm rot="2700000">
            <a:off x="6610702" y="3621430"/>
            <a:ext cx="529003" cy="432942"/>
            <a:chOff x="3592025" y="3340650"/>
            <a:chExt cx="398150" cy="325850"/>
          </a:xfrm>
        </p:grpSpPr>
        <p:sp>
          <p:nvSpPr>
            <p:cNvPr id="1555" name="Google Shape;1555;p45"/>
            <p:cNvSpPr/>
            <p:nvPr/>
          </p:nvSpPr>
          <p:spPr>
            <a:xfrm>
              <a:off x="3855575" y="3340650"/>
              <a:ext cx="134600" cy="130150"/>
            </a:xfrm>
            <a:custGeom>
              <a:rect b="b" l="l" r="r" t="t"/>
              <a:pathLst>
                <a:path extrusionOk="0" h="5206" w="5384">
                  <a:moveTo>
                    <a:pt x="2002" y="1"/>
                  </a:moveTo>
                  <a:cubicBezTo>
                    <a:pt x="1202" y="1"/>
                    <a:pt x="1" y="3515"/>
                    <a:pt x="1" y="3515"/>
                  </a:cubicBezTo>
                  <a:lnTo>
                    <a:pt x="579" y="4360"/>
                  </a:lnTo>
                  <a:lnTo>
                    <a:pt x="1157" y="5205"/>
                  </a:lnTo>
                  <a:cubicBezTo>
                    <a:pt x="1157" y="5205"/>
                    <a:pt x="1203" y="5206"/>
                    <a:pt x="1284" y="5206"/>
                  </a:cubicBezTo>
                  <a:cubicBezTo>
                    <a:pt x="1935" y="5206"/>
                    <a:pt x="4879" y="5170"/>
                    <a:pt x="5116" y="4538"/>
                  </a:cubicBezTo>
                  <a:cubicBezTo>
                    <a:pt x="5383" y="3826"/>
                    <a:pt x="2848" y="3693"/>
                    <a:pt x="2848" y="3693"/>
                  </a:cubicBezTo>
                  <a:cubicBezTo>
                    <a:pt x="2848" y="3693"/>
                    <a:pt x="4805" y="2492"/>
                    <a:pt x="4315" y="1780"/>
                  </a:cubicBezTo>
                  <a:cubicBezTo>
                    <a:pt x="4213" y="1621"/>
                    <a:pt x="4051" y="1559"/>
                    <a:pt x="3860" y="1559"/>
                  </a:cubicBezTo>
                  <a:cubicBezTo>
                    <a:pt x="3141" y="1559"/>
                    <a:pt x="2002" y="2447"/>
                    <a:pt x="2002" y="2447"/>
                  </a:cubicBezTo>
                  <a:cubicBezTo>
                    <a:pt x="2002" y="2447"/>
                    <a:pt x="2759" y="1"/>
                    <a:pt x="2002"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5"/>
            <p:cNvSpPr/>
            <p:nvPr/>
          </p:nvSpPr>
          <p:spPr>
            <a:xfrm>
              <a:off x="3864475" y="3385125"/>
              <a:ext cx="77875" cy="73425"/>
            </a:xfrm>
            <a:custGeom>
              <a:rect b="b" l="l" r="r" t="t"/>
              <a:pathLst>
                <a:path extrusionOk="0" h="2937" w="3115">
                  <a:moveTo>
                    <a:pt x="883" y="0"/>
                  </a:moveTo>
                  <a:cubicBezTo>
                    <a:pt x="654" y="0"/>
                    <a:pt x="1" y="2003"/>
                    <a:pt x="1" y="2003"/>
                  </a:cubicBezTo>
                  <a:lnTo>
                    <a:pt x="623" y="2937"/>
                  </a:lnTo>
                  <a:cubicBezTo>
                    <a:pt x="623" y="2937"/>
                    <a:pt x="3114" y="2892"/>
                    <a:pt x="2981" y="2581"/>
                  </a:cubicBezTo>
                  <a:cubicBezTo>
                    <a:pt x="2936" y="2477"/>
                    <a:pt x="2640" y="2442"/>
                    <a:pt x="2264" y="2442"/>
                  </a:cubicBezTo>
                  <a:cubicBezTo>
                    <a:pt x="1513" y="2442"/>
                    <a:pt x="445" y="2581"/>
                    <a:pt x="445" y="2581"/>
                  </a:cubicBezTo>
                  <a:cubicBezTo>
                    <a:pt x="445" y="2581"/>
                    <a:pt x="2670" y="1202"/>
                    <a:pt x="2447" y="935"/>
                  </a:cubicBezTo>
                  <a:cubicBezTo>
                    <a:pt x="2426" y="914"/>
                    <a:pt x="2395" y="904"/>
                    <a:pt x="2355" y="904"/>
                  </a:cubicBezTo>
                  <a:cubicBezTo>
                    <a:pt x="1890" y="904"/>
                    <a:pt x="267" y="2225"/>
                    <a:pt x="267" y="2225"/>
                  </a:cubicBezTo>
                  <a:cubicBezTo>
                    <a:pt x="267" y="2225"/>
                    <a:pt x="1113" y="45"/>
                    <a:pt x="890" y="1"/>
                  </a:cubicBezTo>
                  <a:cubicBezTo>
                    <a:pt x="888" y="0"/>
                    <a:pt x="885" y="0"/>
                    <a:pt x="883" y="0"/>
                  </a:cubicBezTo>
                  <a:close/>
                </a:path>
              </a:pathLst>
            </a:custGeom>
            <a:solidFill>
              <a:srgbClr val="FF5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5"/>
            <p:cNvSpPr/>
            <p:nvPr/>
          </p:nvSpPr>
          <p:spPr>
            <a:xfrm>
              <a:off x="3592025" y="3537400"/>
              <a:ext cx="133475" cy="129100"/>
            </a:xfrm>
            <a:custGeom>
              <a:rect b="b" l="l" r="r" t="t"/>
              <a:pathLst>
                <a:path extrusionOk="0" h="5164" w="5339">
                  <a:moveTo>
                    <a:pt x="3836" y="0"/>
                  </a:moveTo>
                  <a:cubicBezTo>
                    <a:pt x="2871" y="0"/>
                    <a:pt x="437" y="57"/>
                    <a:pt x="223" y="627"/>
                  </a:cubicBezTo>
                  <a:cubicBezTo>
                    <a:pt x="1" y="1338"/>
                    <a:pt x="2536" y="1472"/>
                    <a:pt x="2536" y="1472"/>
                  </a:cubicBezTo>
                  <a:cubicBezTo>
                    <a:pt x="2536" y="1472"/>
                    <a:pt x="579" y="2673"/>
                    <a:pt x="1068" y="3384"/>
                  </a:cubicBezTo>
                  <a:cubicBezTo>
                    <a:pt x="1171" y="3543"/>
                    <a:pt x="1330" y="3606"/>
                    <a:pt x="1518" y="3606"/>
                  </a:cubicBezTo>
                  <a:cubicBezTo>
                    <a:pt x="2226" y="3606"/>
                    <a:pt x="3337" y="2717"/>
                    <a:pt x="3337" y="2717"/>
                  </a:cubicBezTo>
                  <a:lnTo>
                    <a:pt x="3337" y="2717"/>
                  </a:lnTo>
                  <a:cubicBezTo>
                    <a:pt x="3337" y="2718"/>
                    <a:pt x="2625" y="5164"/>
                    <a:pt x="3337" y="5164"/>
                  </a:cubicBezTo>
                  <a:cubicBezTo>
                    <a:pt x="4093" y="5164"/>
                    <a:pt x="5338" y="1694"/>
                    <a:pt x="5338" y="1694"/>
                  </a:cubicBezTo>
                  <a:lnTo>
                    <a:pt x="4805" y="849"/>
                  </a:lnTo>
                  <a:lnTo>
                    <a:pt x="4226" y="4"/>
                  </a:lnTo>
                  <a:cubicBezTo>
                    <a:pt x="4226" y="4"/>
                    <a:pt x="4077" y="0"/>
                    <a:pt x="3836"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5"/>
            <p:cNvSpPr/>
            <p:nvPr/>
          </p:nvSpPr>
          <p:spPr>
            <a:xfrm>
              <a:off x="3644600" y="3547775"/>
              <a:ext cx="70900" cy="75750"/>
            </a:xfrm>
            <a:custGeom>
              <a:rect b="b" l="l" r="r" t="t"/>
              <a:pathLst>
                <a:path extrusionOk="0" h="3030" w="2836">
                  <a:moveTo>
                    <a:pt x="1161" y="0"/>
                  </a:moveTo>
                  <a:cubicBezTo>
                    <a:pt x="611" y="0"/>
                    <a:pt x="55" y="34"/>
                    <a:pt x="33" y="167"/>
                  </a:cubicBezTo>
                  <a:cubicBezTo>
                    <a:pt x="1" y="326"/>
                    <a:pt x="1172" y="349"/>
                    <a:pt x="1844" y="349"/>
                  </a:cubicBezTo>
                  <a:cubicBezTo>
                    <a:pt x="2112" y="349"/>
                    <a:pt x="2301" y="345"/>
                    <a:pt x="2301" y="345"/>
                  </a:cubicBezTo>
                  <a:lnTo>
                    <a:pt x="2301" y="345"/>
                  </a:lnTo>
                  <a:cubicBezTo>
                    <a:pt x="2301" y="345"/>
                    <a:pt x="166" y="1591"/>
                    <a:pt x="344" y="1902"/>
                  </a:cubicBezTo>
                  <a:cubicBezTo>
                    <a:pt x="356" y="1930"/>
                    <a:pt x="385" y="1943"/>
                    <a:pt x="426" y="1943"/>
                  </a:cubicBezTo>
                  <a:cubicBezTo>
                    <a:pt x="840" y="1943"/>
                    <a:pt x="2568" y="657"/>
                    <a:pt x="2568" y="656"/>
                  </a:cubicBezTo>
                  <a:lnTo>
                    <a:pt x="2568" y="656"/>
                  </a:lnTo>
                  <a:cubicBezTo>
                    <a:pt x="2568" y="657"/>
                    <a:pt x="1456" y="2792"/>
                    <a:pt x="1679" y="3014"/>
                  </a:cubicBezTo>
                  <a:cubicBezTo>
                    <a:pt x="1691" y="3024"/>
                    <a:pt x="1704" y="3029"/>
                    <a:pt x="1719" y="3029"/>
                  </a:cubicBezTo>
                  <a:cubicBezTo>
                    <a:pt x="2025" y="3029"/>
                    <a:pt x="2835" y="923"/>
                    <a:pt x="2835" y="923"/>
                  </a:cubicBezTo>
                  <a:lnTo>
                    <a:pt x="2257" y="34"/>
                  </a:lnTo>
                  <a:cubicBezTo>
                    <a:pt x="2257" y="34"/>
                    <a:pt x="1712" y="0"/>
                    <a:pt x="1161" y="0"/>
                  </a:cubicBezTo>
                  <a:close/>
                </a:path>
              </a:pathLst>
            </a:custGeom>
            <a:solidFill>
              <a:srgbClr val="FF5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5"/>
            <p:cNvSpPr/>
            <p:nvPr/>
          </p:nvSpPr>
          <p:spPr>
            <a:xfrm>
              <a:off x="3812200" y="3409600"/>
              <a:ext cx="67875" cy="186850"/>
            </a:xfrm>
            <a:custGeom>
              <a:rect b="b" l="l" r="r" t="t"/>
              <a:pathLst>
                <a:path extrusionOk="0" h="7474" w="2715">
                  <a:moveTo>
                    <a:pt x="1380" y="1"/>
                  </a:moveTo>
                  <a:lnTo>
                    <a:pt x="1" y="7473"/>
                  </a:lnTo>
                  <a:cubicBezTo>
                    <a:pt x="446" y="7340"/>
                    <a:pt x="891" y="7118"/>
                    <a:pt x="1246" y="6851"/>
                  </a:cubicBezTo>
                  <a:cubicBezTo>
                    <a:pt x="1424" y="6762"/>
                    <a:pt x="1558" y="6628"/>
                    <a:pt x="1647" y="6539"/>
                  </a:cubicBezTo>
                  <a:lnTo>
                    <a:pt x="2714" y="935"/>
                  </a:lnTo>
                  <a:cubicBezTo>
                    <a:pt x="2358" y="490"/>
                    <a:pt x="1869" y="178"/>
                    <a:pt x="1380"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5"/>
            <p:cNvSpPr/>
            <p:nvPr/>
          </p:nvSpPr>
          <p:spPr>
            <a:xfrm>
              <a:off x="3763275" y="3403625"/>
              <a:ext cx="73425" cy="200600"/>
            </a:xfrm>
            <a:custGeom>
              <a:rect b="b" l="l" r="r" t="t"/>
              <a:pathLst>
                <a:path extrusionOk="0" h="8024" w="2937">
                  <a:moveTo>
                    <a:pt x="1842" y="0"/>
                  </a:moveTo>
                  <a:cubicBezTo>
                    <a:pt x="1716" y="0"/>
                    <a:pt x="1591" y="6"/>
                    <a:pt x="1469" y="17"/>
                  </a:cubicBezTo>
                  <a:lnTo>
                    <a:pt x="1" y="8024"/>
                  </a:lnTo>
                  <a:cubicBezTo>
                    <a:pt x="535" y="8024"/>
                    <a:pt x="1024" y="7979"/>
                    <a:pt x="1558" y="7846"/>
                  </a:cubicBezTo>
                  <a:lnTo>
                    <a:pt x="2937" y="151"/>
                  </a:lnTo>
                  <a:cubicBezTo>
                    <a:pt x="2603" y="50"/>
                    <a:pt x="2219" y="0"/>
                    <a:pt x="1842"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5"/>
            <p:cNvSpPr/>
            <p:nvPr/>
          </p:nvSpPr>
          <p:spPr>
            <a:xfrm>
              <a:off x="3675425" y="3450750"/>
              <a:ext cx="35625" cy="107900"/>
            </a:xfrm>
            <a:custGeom>
              <a:rect b="b" l="l" r="r" t="t"/>
              <a:pathLst>
                <a:path extrusionOk="0" h="4316" w="1425">
                  <a:moveTo>
                    <a:pt x="1424" y="0"/>
                  </a:moveTo>
                  <a:cubicBezTo>
                    <a:pt x="312" y="1335"/>
                    <a:pt x="1" y="2981"/>
                    <a:pt x="623" y="4315"/>
                  </a:cubicBezTo>
                  <a:lnTo>
                    <a:pt x="1424"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5"/>
            <p:cNvSpPr/>
            <p:nvPr/>
          </p:nvSpPr>
          <p:spPr>
            <a:xfrm>
              <a:off x="3698775" y="3411825"/>
              <a:ext cx="66750" cy="184625"/>
            </a:xfrm>
            <a:custGeom>
              <a:rect b="b" l="l" r="r" t="t"/>
              <a:pathLst>
                <a:path extrusionOk="0" h="7385" w="2670">
                  <a:moveTo>
                    <a:pt x="2670" y="1"/>
                  </a:moveTo>
                  <a:lnTo>
                    <a:pt x="2670" y="1"/>
                  </a:lnTo>
                  <a:cubicBezTo>
                    <a:pt x="2269" y="178"/>
                    <a:pt x="1914" y="356"/>
                    <a:pt x="1558" y="579"/>
                  </a:cubicBezTo>
                  <a:cubicBezTo>
                    <a:pt x="1335" y="757"/>
                    <a:pt x="1157" y="890"/>
                    <a:pt x="979" y="1068"/>
                  </a:cubicBezTo>
                  <a:lnTo>
                    <a:pt x="1" y="6361"/>
                  </a:lnTo>
                  <a:cubicBezTo>
                    <a:pt x="357" y="6806"/>
                    <a:pt x="802" y="7162"/>
                    <a:pt x="1335" y="7384"/>
                  </a:cubicBezTo>
                  <a:lnTo>
                    <a:pt x="2670" y="1"/>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5"/>
            <p:cNvSpPr/>
            <p:nvPr/>
          </p:nvSpPr>
          <p:spPr>
            <a:xfrm>
              <a:off x="3691000" y="3438525"/>
              <a:ext cx="32275" cy="132350"/>
            </a:xfrm>
            <a:custGeom>
              <a:rect b="b" l="l" r="r" t="t"/>
              <a:pathLst>
                <a:path extrusionOk="0" h="5294" w="1291">
                  <a:moveTo>
                    <a:pt x="1290" y="0"/>
                  </a:moveTo>
                  <a:lnTo>
                    <a:pt x="1290" y="0"/>
                  </a:lnTo>
                  <a:cubicBezTo>
                    <a:pt x="1113" y="178"/>
                    <a:pt x="935" y="311"/>
                    <a:pt x="801" y="489"/>
                  </a:cubicBezTo>
                  <a:lnTo>
                    <a:pt x="0" y="4804"/>
                  </a:lnTo>
                  <a:cubicBezTo>
                    <a:pt x="89" y="4938"/>
                    <a:pt x="134" y="5071"/>
                    <a:pt x="223" y="5204"/>
                  </a:cubicBezTo>
                  <a:lnTo>
                    <a:pt x="312" y="5293"/>
                  </a:lnTo>
                  <a:lnTo>
                    <a:pt x="1290"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5"/>
            <p:cNvSpPr/>
            <p:nvPr/>
          </p:nvSpPr>
          <p:spPr>
            <a:xfrm>
              <a:off x="3732150" y="3404050"/>
              <a:ext cx="67850" cy="200175"/>
            </a:xfrm>
            <a:custGeom>
              <a:rect b="b" l="l" r="r" t="t"/>
              <a:pathLst>
                <a:path extrusionOk="0" h="8007" w="2714">
                  <a:moveTo>
                    <a:pt x="2714" y="0"/>
                  </a:moveTo>
                  <a:lnTo>
                    <a:pt x="2714" y="0"/>
                  </a:lnTo>
                  <a:cubicBezTo>
                    <a:pt x="2224" y="45"/>
                    <a:pt x="1780" y="134"/>
                    <a:pt x="1335" y="312"/>
                  </a:cubicBezTo>
                  <a:lnTo>
                    <a:pt x="0" y="7695"/>
                  </a:lnTo>
                  <a:cubicBezTo>
                    <a:pt x="401" y="7873"/>
                    <a:pt x="801" y="7962"/>
                    <a:pt x="1246" y="8007"/>
                  </a:cubicBezTo>
                  <a:lnTo>
                    <a:pt x="2714"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5"/>
            <p:cNvSpPr/>
            <p:nvPr/>
          </p:nvSpPr>
          <p:spPr>
            <a:xfrm>
              <a:off x="3802200" y="3407375"/>
              <a:ext cx="44500" cy="192400"/>
            </a:xfrm>
            <a:custGeom>
              <a:rect b="b" l="l" r="r" t="t"/>
              <a:pathLst>
                <a:path extrusionOk="0" h="7696" w="1780">
                  <a:moveTo>
                    <a:pt x="1380" y="1"/>
                  </a:moveTo>
                  <a:lnTo>
                    <a:pt x="1" y="7696"/>
                  </a:lnTo>
                  <a:cubicBezTo>
                    <a:pt x="134" y="7696"/>
                    <a:pt x="268" y="7651"/>
                    <a:pt x="401" y="7607"/>
                  </a:cubicBezTo>
                  <a:lnTo>
                    <a:pt x="1780" y="90"/>
                  </a:lnTo>
                  <a:cubicBezTo>
                    <a:pt x="1646" y="45"/>
                    <a:pt x="1513" y="1"/>
                    <a:pt x="138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5"/>
            <p:cNvSpPr/>
            <p:nvPr/>
          </p:nvSpPr>
          <p:spPr>
            <a:xfrm>
              <a:off x="3853350" y="3432950"/>
              <a:ext cx="57850" cy="140150"/>
            </a:xfrm>
            <a:custGeom>
              <a:rect b="b" l="l" r="r" t="t"/>
              <a:pathLst>
                <a:path extrusionOk="0" h="5606" w="2314">
                  <a:moveTo>
                    <a:pt x="1068" y="1"/>
                  </a:moveTo>
                  <a:lnTo>
                    <a:pt x="1" y="5605"/>
                  </a:lnTo>
                  <a:cubicBezTo>
                    <a:pt x="1780" y="4137"/>
                    <a:pt x="2314" y="1824"/>
                    <a:pt x="1246" y="223"/>
                  </a:cubicBezTo>
                  <a:cubicBezTo>
                    <a:pt x="1202" y="134"/>
                    <a:pt x="1113" y="90"/>
                    <a:pt x="1068"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 name="Google Shape;1567;p45"/>
          <p:cNvGrpSpPr/>
          <p:nvPr/>
        </p:nvGrpSpPr>
        <p:grpSpPr>
          <a:xfrm rot="-1028275">
            <a:off x="7116650" y="2435904"/>
            <a:ext cx="505330" cy="271697"/>
            <a:chOff x="4095775" y="3434700"/>
            <a:chExt cx="380350" cy="204500"/>
          </a:xfrm>
        </p:grpSpPr>
        <p:sp>
          <p:nvSpPr>
            <p:cNvPr id="1568" name="Google Shape;1568;p45"/>
            <p:cNvSpPr/>
            <p:nvPr/>
          </p:nvSpPr>
          <p:spPr>
            <a:xfrm>
              <a:off x="4364900" y="3434700"/>
              <a:ext cx="111225" cy="123925"/>
            </a:xfrm>
            <a:custGeom>
              <a:rect b="b" l="l" r="r" t="t"/>
              <a:pathLst>
                <a:path extrusionOk="0" h="4957" w="4449">
                  <a:moveTo>
                    <a:pt x="2700" y="0"/>
                  </a:moveTo>
                  <a:cubicBezTo>
                    <a:pt x="1971" y="0"/>
                    <a:pt x="0" y="2333"/>
                    <a:pt x="0" y="2333"/>
                  </a:cubicBezTo>
                  <a:lnTo>
                    <a:pt x="223" y="3222"/>
                  </a:lnTo>
                  <a:lnTo>
                    <a:pt x="445" y="4112"/>
                  </a:lnTo>
                  <a:cubicBezTo>
                    <a:pt x="445" y="4112"/>
                    <a:pt x="2587" y="4957"/>
                    <a:pt x="3591" y="4957"/>
                  </a:cubicBezTo>
                  <a:cubicBezTo>
                    <a:pt x="3807" y="4957"/>
                    <a:pt x="3970" y="4918"/>
                    <a:pt x="4048" y="4824"/>
                  </a:cubicBezTo>
                  <a:cubicBezTo>
                    <a:pt x="4449" y="4334"/>
                    <a:pt x="2358" y="3400"/>
                    <a:pt x="2358" y="3400"/>
                  </a:cubicBezTo>
                  <a:cubicBezTo>
                    <a:pt x="2358" y="3400"/>
                    <a:pt x="4404" y="3000"/>
                    <a:pt x="4182" y="2244"/>
                  </a:cubicBezTo>
                  <a:cubicBezTo>
                    <a:pt x="4112" y="1930"/>
                    <a:pt x="3763" y="1835"/>
                    <a:pt x="3364" y="1835"/>
                  </a:cubicBezTo>
                  <a:cubicBezTo>
                    <a:pt x="2744" y="1835"/>
                    <a:pt x="2002" y="2066"/>
                    <a:pt x="2002" y="2066"/>
                  </a:cubicBezTo>
                  <a:cubicBezTo>
                    <a:pt x="2002" y="2066"/>
                    <a:pt x="3425" y="242"/>
                    <a:pt x="2803" y="20"/>
                  </a:cubicBezTo>
                  <a:cubicBezTo>
                    <a:pt x="2772" y="6"/>
                    <a:pt x="2738" y="0"/>
                    <a:pt x="2700"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5"/>
            <p:cNvSpPr/>
            <p:nvPr/>
          </p:nvSpPr>
          <p:spPr>
            <a:xfrm>
              <a:off x="4370450" y="3467225"/>
              <a:ext cx="62300" cy="73200"/>
            </a:xfrm>
            <a:custGeom>
              <a:rect b="b" l="l" r="r" t="t"/>
              <a:pathLst>
                <a:path extrusionOk="0" h="2928" w="2492">
                  <a:moveTo>
                    <a:pt x="1353" y="0"/>
                  </a:moveTo>
                  <a:cubicBezTo>
                    <a:pt x="1105" y="0"/>
                    <a:pt x="1" y="1432"/>
                    <a:pt x="1" y="1432"/>
                  </a:cubicBezTo>
                  <a:lnTo>
                    <a:pt x="223" y="2366"/>
                  </a:lnTo>
                  <a:cubicBezTo>
                    <a:pt x="223" y="2366"/>
                    <a:pt x="1689" y="2927"/>
                    <a:pt x="2166" y="2927"/>
                  </a:cubicBezTo>
                  <a:cubicBezTo>
                    <a:pt x="2258" y="2927"/>
                    <a:pt x="2314" y="2906"/>
                    <a:pt x="2314" y="2855"/>
                  </a:cubicBezTo>
                  <a:cubicBezTo>
                    <a:pt x="2314" y="2500"/>
                    <a:pt x="223" y="2010"/>
                    <a:pt x="223" y="2010"/>
                  </a:cubicBezTo>
                  <a:cubicBezTo>
                    <a:pt x="223" y="2010"/>
                    <a:pt x="2492" y="1521"/>
                    <a:pt x="2403" y="1254"/>
                  </a:cubicBezTo>
                  <a:cubicBezTo>
                    <a:pt x="2379" y="1198"/>
                    <a:pt x="2290" y="1175"/>
                    <a:pt x="2161" y="1175"/>
                  </a:cubicBezTo>
                  <a:cubicBezTo>
                    <a:pt x="1572" y="1175"/>
                    <a:pt x="134" y="1654"/>
                    <a:pt x="134" y="1654"/>
                  </a:cubicBezTo>
                  <a:cubicBezTo>
                    <a:pt x="134" y="1654"/>
                    <a:pt x="1558" y="98"/>
                    <a:pt x="1380" y="9"/>
                  </a:cubicBezTo>
                  <a:cubicBezTo>
                    <a:pt x="1372" y="3"/>
                    <a:pt x="1363" y="0"/>
                    <a:pt x="1353"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5"/>
            <p:cNvSpPr/>
            <p:nvPr/>
          </p:nvSpPr>
          <p:spPr>
            <a:xfrm>
              <a:off x="4095775" y="3514550"/>
              <a:ext cx="111225" cy="124650"/>
            </a:xfrm>
            <a:custGeom>
              <a:rect b="b" l="l" r="r" t="t"/>
              <a:pathLst>
                <a:path extrusionOk="0" h="4986" w="4449">
                  <a:moveTo>
                    <a:pt x="873" y="0"/>
                  </a:moveTo>
                  <a:cubicBezTo>
                    <a:pt x="673" y="0"/>
                    <a:pt x="521" y="34"/>
                    <a:pt x="446" y="117"/>
                  </a:cubicBezTo>
                  <a:cubicBezTo>
                    <a:pt x="1" y="651"/>
                    <a:pt x="2091" y="1541"/>
                    <a:pt x="2091" y="1541"/>
                  </a:cubicBezTo>
                  <a:cubicBezTo>
                    <a:pt x="2091" y="1541"/>
                    <a:pt x="90" y="1985"/>
                    <a:pt x="268" y="2742"/>
                  </a:cubicBezTo>
                  <a:cubicBezTo>
                    <a:pt x="355" y="3055"/>
                    <a:pt x="714" y="3150"/>
                    <a:pt x="1120" y="3150"/>
                  </a:cubicBezTo>
                  <a:cubicBezTo>
                    <a:pt x="1750" y="3150"/>
                    <a:pt x="2492" y="2920"/>
                    <a:pt x="2492" y="2920"/>
                  </a:cubicBezTo>
                  <a:lnTo>
                    <a:pt x="2492" y="2920"/>
                  </a:lnTo>
                  <a:cubicBezTo>
                    <a:pt x="2492" y="2920"/>
                    <a:pt x="1068" y="4743"/>
                    <a:pt x="1691" y="4966"/>
                  </a:cubicBezTo>
                  <a:cubicBezTo>
                    <a:pt x="1722" y="4979"/>
                    <a:pt x="1756" y="4985"/>
                    <a:pt x="1794" y="4985"/>
                  </a:cubicBezTo>
                  <a:cubicBezTo>
                    <a:pt x="2519" y="4985"/>
                    <a:pt x="4449" y="2653"/>
                    <a:pt x="4449" y="2653"/>
                  </a:cubicBezTo>
                  <a:lnTo>
                    <a:pt x="4227" y="1763"/>
                  </a:lnTo>
                  <a:lnTo>
                    <a:pt x="4004" y="829"/>
                  </a:lnTo>
                  <a:cubicBezTo>
                    <a:pt x="4004" y="829"/>
                    <a:pt x="1855" y="0"/>
                    <a:pt x="873"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5"/>
            <p:cNvSpPr/>
            <p:nvPr/>
          </p:nvSpPr>
          <p:spPr>
            <a:xfrm>
              <a:off x="4140275" y="3530175"/>
              <a:ext cx="62300" cy="75875"/>
            </a:xfrm>
            <a:custGeom>
              <a:rect b="b" l="l" r="r" t="t"/>
              <a:pathLst>
                <a:path extrusionOk="0" h="3035" w="2492">
                  <a:moveTo>
                    <a:pt x="387" y="0"/>
                  </a:moveTo>
                  <a:cubicBezTo>
                    <a:pt x="347" y="0"/>
                    <a:pt x="320" y="8"/>
                    <a:pt x="311" y="26"/>
                  </a:cubicBezTo>
                  <a:cubicBezTo>
                    <a:pt x="222" y="204"/>
                    <a:pt x="2224" y="916"/>
                    <a:pt x="2224" y="916"/>
                  </a:cubicBezTo>
                  <a:cubicBezTo>
                    <a:pt x="2224" y="916"/>
                    <a:pt x="0" y="1316"/>
                    <a:pt x="45" y="1627"/>
                  </a:cubicBezTo>
                  <a:cubicBezTo>
                    <a:pt x="45" y="1686"/>
                    <a:pt x="126" y="1710"/>
                    <a:pt x="257" y="1710"/>
                  </a:cubicBezTo>
                  <a:cubicBezTo>
                    <a:pt x="822" y="1710"/>
                    <a:pt x="2313" y="1272"/>
                    <a:pt x="2313" y="1272"/>
                  </a:cubicBezTo>
                  <a:lnTo>
                    <a:pt x="2313" y="1272"/>
                  </a:lnTo>
                  <a:cubicBezTo>
                    <a:pt x="2313" y="1272"/>
                    <a:pt x="712" y="2695"/>
                    <a:pt x="845" y="3006"/>
                  </a:cubicBezTo>
                  <a:cubicBezTo>
                    <a:pt x="855" y="3026"/>
                    <a:pt x="872" y="3035"/>
                    <a:pt x="896" y="3035"/>
                  </a:cubicBezTo>
                  <a:cubicBezTo>
                    <a:pt x="1192" y="3035"/>
                    <a:pt x="2491" y="1583"/>
                    <a:pt x="2491" y="1583"/>
                  </a:cubicBezTo>
                  <a:lnTo>
                    <a:pt x="2224" y="649"/>
                  </a:lnTo>
                  <a:cubicBezTo>
                    <a:pt x="2224" y="649"/>
                    <a:pt x="747" y="0"/>
                    <a:pt x="387"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5"/>
            <p:cNvSpPr/>
            <p:nvPr/>
          </p:nvSpPr>
          <p:spPr>
            <a:xfrm>
              <a:off x="4184750" y="3452975"/>
              <a:ext cx="199075" cy="169050"/>
            </a:xfrm>
            <a:custGeom>
              <a:rect b="b" l="l" r="r" t="t"/>
              <a:pathLst>
                <a:path extrusionOk="0" h="6762" w="7963">
                  <a:moveTo>
                    <a:pt x="6495" y="660"/>
                  </a:moveTo>
                  <a:cubicBezTo>
                    <a:pt x="6615" y="660"/>
                    <a:pt x="6737" y="690"/>
                    <a:pt x="6850" y="757"/>
                  </a:cubicBezTo>
                  <a:cubicBezTo>
                    <a:pt x="7429" y="1112"/>
                    <a:pt x="7295" y="1958"/>
                    <a:pt x="6673" y="2091"/>
                  </a:cubicBezTo>
                  <a:cubicBezTo>
                    <a:pt x="6594" y="2115"/>
                    <a:pt x="6516" y="2126"/>
                    <a:pt x="6442" y="2126"/>
                  </a:cubicBezTo>
                  <a:cubicBezTo>
                    <a:pt x="6096" y="2126"/>
                    <a:pt x="5812" y="1887"/>
                    <a:pt x="5738" y="1557"/>
                  </a:cubicBezTo>
                  <a:lnTo>
                    <a:pt x="5783" y="1557"/>
                  </a:lnTo>
                  <a:cubicBezTo>
                    <a:pt x="5643" y="1067"/>
                    <a:pt x="6053" y="660"/>
                    <a:pt x="6495" y="660"/>
                  </a:cubicBezTo>
                  <a:close/>
                  <a:moveTo>
                    <a:pt x="4088" y="990"/>
                  </a:moveTo>
                  <a:cubicBezTo>
                    <a:pt x="4516" y="990"/>
                    <a:pt x="4945" y="1254"/>
                    <a:pt x="5071" y="1735"/>
                  </a:cubicBezTo>
                  <a:cubicBezTo>
                    <a:pt x="5205" y="2269"/>
                    <a:pt x="4849" y="2803"/>
                    <a:pt x="4315" y="2936"/>
                  </a:cubicBezTo>
                  <a:lnTo>
                    <a:pt x="4360" y="2936"/>
                  </a:lnTo>
                  <a:cubicBezTo>
                    <a:pt x="4269" y="2959"/>
                    <a:pt x="4180" y="2969"/>
                    <a:pt x="4095" y="2969"/>
                  </a:cubicBezTo>
                  <a:cubicBezTo>
                    <a:pt x="3345" y="2969"/>
                    <a:pt x="2848" y="2147"/>
                    <a:pt x="3247" y="1468"/>
                  </a:cubicBezTo>
                  <a:cubicBezTo>
                    <a:pt x="3439" y="1142"/>
                    <a:pt x="3764" y="990"/>
                    <a:pt x="4088" y="990"/>
                  </a:cubicBezTo>
                  <a:close/>
                  <a:moveTo>
                    <a:pt x="1696" y="1847"/>
                  </a:moveTo>
                  <a:cubicBezTo>
                    <a:pt x="2020" y="1847"/>
                    <a:pt x="2344" y="2044"/>
                    <a:pt x="2447" y="2402"/>
                  </a:cubicBezTo>
                  <a:cubicBezTo>
                    <a:pt x="2536" y="2803"/>
                    <a:pt x="2269" y="3203"/>
                    <a:pt x="1869" y="3292"/>
                  </a:cubicBezTo>
                  <a:cubicBezTo>
                    <a:pt x="1814" y="3304"/>
                    <a:pt x="1760" y="3309"/>
                    <a:pt x="1708" y="3309"/>
                  </a:cubicBezTo>
                  <a:cubicBezTo>
                    <a:pt x="1166" y="3309"/>
                    <a:pt x="784" y="2708"/>
                    <a:pt x="1068" y="2180"/>
                  </a:cubicBezTo>
                  <a:cubicBezTo>
                    <a:pt x="1219" y="1954"/>
                    <a:pt x="1458" y="1847"/>
                    <a:pt x="1696" y="1847"/>
                  </a:cubicBezTo>
                  <a:close/>
                  <a:moveTo>
                    <a:pt x="5696" y="3004"/>
                  </a:moveTo>
                  <a:cubicBezTo>
                    <a:pt x="6016" y="3004"/>
                    <a:pt x="6329" y="3200"/>
                    <a:pt x="6406" y="3559"/>
                  </a:cubicBezTo>
                  <a:cubicBezTo>
                    <a:pt x="6495" y="3959"/>
                    <a:pt x="6228" y="4360"/>
                    <a:pt x="5827" y="4448"/>
                  </a:cubicBezTo>
                  <a:lnTo>
                    <a:pt x="5872" y="4448"/>
                  </a:lnTo>
                  <a:cubicBezTo>
                    <a:pt x="5816" y="4460"/>
                    <a:pt x="5762" y="4465"/>
                    <a:pt x="5710" y="4465"/>
                  </a:cubicBezTo>
                  <a:cubicBezTo>
                    <a:pt x="5129" y="4465"/>
                    <a:pt x="4745" y="3826"/>
                    <a:pt x="5071" y="3336"/>
                  </a:cubicBezTo>
                  <a:cubicBezTo>
                    <a:pt x="5222" y="3110"/>
                    <a:pt x="5461" y="3004"/>
                    <a:pt x="5696" y="3004"/>
                  </a:cubicBezTo>
                  <a:close/>
                  <a:moveTo>
                    <a:pt x="3288" y="3347"/>
                  </a:moveTo>
                  <a:cubicBezTo>
                    <a:pt x="3716" y="3347"/>
                    <a:pt x="4144" y="3612"/>
                    <a:pt x="4271" y="4093"/>
                  </a:cubicBezTo>
                  <a:cubicBezTo>
                    <a:pt x="4404" y="4626"/>
                    <a:pt x="4048" y="5160"/>
                    <a:pt x="3514" y="5294"/>
                  </a:cubicBezTo>
                  <a:lnTo>
                    <a:pt x="3559" y="5294"/>
                  </a:lnTo>
                  <a:cubicBezTo>
                    <a:pt x="3468" y="5316"/>
                    <a:pt x="3379" y="5327"/>
                    <a:pt x="3293" y="5327"/>
                  </a:cubicBezTo>
                  <a:cubicBezTo>
                    <a:pt x="2536" y="5327"/>
                    <a:pt x="2008" y="4505"/>
                    <a:pt x="2447" y="3826"/>
                  </a:cubicBezTo>
                  <a:cubicBezTo>
                    <a:pt x="2639" y="3500"/>
                    <a:pt x="2963" y="3347"/>
                    <a:pt x="3288" y="3347"/>
                  </a:cubicBezTo>
                  <a:close/>
                  <a:moveTo>
                    <a:pt x="3959" y="0"/>
                  </a:moveTo>
                  <a:cubicBezTo>
                    <a:pt x="3692" y="0"/>
                    <a:pt x="3470" y="45"/>
                    <a:pt x="3247" y="134"/>
                  </a:cubicBezTo>
                  <a:cubicBezTo>
                    <a:pt x="3369" y="800"/>
                    <a:pt x="2810" y="1301"/>
                    <a:pt x="2244" y="1301"/>
                  </a:cubicBezTo>
                  <a:cubicBezTo>
                    <a:pt x="1979" y="1301"/>
                    <a:pt x="1712" y="1190"/>
                    <a:pt x="1513" y="934"/>
                  </a:cubicBezTo>
                  <a:cubicBezTo>
                    <a:pt x="890" y="1379"/>
                    <a:pt x="401" y="2002"/>
                    <a:pt x="178" y="2714"/>
                  </a:cubicBezTo>
                  <a:cubicBezTo>
                    <a:pt x="223" y="2758"/>
                    <a:pt x="267" y="2847"/>
                    <a:pt x="267" y="2981"/>
                  </a:cubicBezTo>
                  <a:cubicBezTo>
                    <a:pt x="356" y="3292"/>
                    <a:pt x="267" y="3648"/>
                    <a:pt x="0" y="3915"/>
                  </a:cubicBezTo>
                  <a:cubicBezTo>
                    <a:pt x="0" y="4182"/>
                    <a:pt x="89" y="4493"/>
                    <a:pt x="178" y="4760"/>
                  </a:cubicBezTo>
                  <a:cubicBezTo>
                    <a:pt x="290" y="4425"/>
                    <a:pt x="594" y="4230"/>
                    <a:pt x="904" y="4230"/>
                  </a:cubicBezTo>
                  <a:cubicBezTo>
                    <a:pt x="1088" y="4230"/>
                    <a:pt x="1274" y="4299"/>
                    <a:pt x="1424" y="4448"/>
                  </a:cubicBezTo>
                  <a:cubicBezTo>
                    <a:pt x="1824" y="4849"/>
                    <a:pt x="1602" y="5516"/>
                    <a:pt x="1068" y="5694"/>
                  </a:cubicBezTo>
                  <a:lnTo>
                    <a:pt x="801" y="5694"/>
                  </a:lnTo>
                  <a:cubicBezTo>
                    <a:pt x="1157" y="6005"/>
                    <a:pt x="1557" y="6272"/>
                    <a:pt x="2002" y="6450"/>
                  </a:cubicBezTo>
                  <a:cubicBezTo>
                    <a:pt x="2046" y="6183"/>
                    <a:pt x="2269" y="5961"/>
                    <a:pt x="2580" y="5916"/>
                  </a:cubicBezTo>
                  <a:cubicBezTo>
                    <a:pt x="2633" y="5903"/>
                    <a:pt x="2686" y="5897"/>
                    <a:pt x="2740" y="5897"/>
                  </a:cubicBezTo>
                  <a:cubicBezTo>
                    <a:pt x="3048" y="5897"/>
                    <a:pt x="3356" y="6109"/>
                    <a:pt x="3470" y="6450"/>
                  </a:cubicBezTo>
                  <a:cubicBezTo>
                    <a:pt x="3470" y="6539"/>
                    <a:pt x="3470" y="6673"/>
                    <a:pt x="3470" y="6761"/>
                  </a:cubicBezTo>
                  <a:cubicBezTo>
                    <a:pt x="3781" y="6761"/>
                    <a:pt x="4093" y="6761"/>
                    <a:pt x="4404" y="6717"/>
                  </a:cubicBezTo>
                  <a:cubicBezTo>
                    <a:pt x="4271" y="6584"/>
                    <a:pt x="4182" y="6450"/>
                    <a:pt x="4137" y="6272"/>
                  </a:cubicBezTo>
                  <a:cubicBezTo>
                    <a:pt x="3953" y="5509"/>
                    <a:pt x="4547" y="5026"/>
                    <a:pt x="5137" y="5026"/>
                  </a:cubicBezTo>
                  <a:cubicBezTo>
                    <a:pt x="5544" y="5026"/>
                    <a:pt x="5949" y="5256"/>
                    <a:pt x="6094" y="5783"/>
                  </a:cubicBezTo>
                  <a:cubicBezTo>
                    <a:pt x="6094" y="5916"/>
                    <a:pt x="6094" y="6005"/>
                    <a:pt x="6094" y="6139"/>
                  </a:cubicBezTo>
                  <a:cubicBezTo>
                    <a:pt x="6317" y="6005"/>
                    <a:pt x="6584" y="5827"/>
                    <a:pt x="6806" y="5649"/>
                  </a:cubicBezTo>
                  <a:cubicBezTo>
                    <a:pt x="6806" y="5649"/>
                    <a:pt x="6806" y="5605"/>
                    <a:pt x="6806" y="5605"/>
                  </a:cubicBezTo>
                  <a:cubicBezTo>
                    <a:pt x="6717" y="5205"/>
                    <a:pt x="6939" y="4804"/>
                    <a:pt x="7295" y="4715"/>
                  </a:cubicBezTo>
                  <a:cubicBezTo>
                    <a:pt x="7362" y="4693"/>
                    <a:pt x="7418" y="4682"/>
                    <a:pt x="7473" y="4682"/>
                  </a:cubicBezTo>
                  <a:cubicBezTo>
                    <a:pt x="7529" y="4682"/>
                    <a:pt x="7584" y="4693"/>
                    <a:pt x="7651" y="4715"/>
                  </a:cubicBezTo>
                  <a:cubicBezTo>
                    <a:pt x="7740" y="4537"/>
                    <a:pt x="7829" y="4315"/>
                    <a:pt x="7918" y="4137"/>
                  </a:cubicBezTo>
                  <a:cubicBezTo>
                    <a:pt x="6850" y="4004"/>
                    <a:pt x="6717" y="2447"/>
                    <a:pt x="7785" y="2180"/>
                  </a:cubicBezTo>
                  <a:lnTo>
                    <a:pt x="7963" y="2180"/>
                  </a:lnTo>
                  <a:cubicBezTo>
                    <a:pt x="7518" y="1023"/>
                    <a:pt x="6495" y="223"/>
                    <a:pt x="5294" y="45"/>
                  </a:cubicBezTo>
                  <a:cubicBezTo>
                    <a:pt x="5165" y="323"/>
                    <a:pt x="4903" y="457"/>
                    <a:pt x="4641" y="457"/>
                  </a:cubicBezTo>
                  <a:cubicBezTo>
                    <a:pt x="4358" y="457"/>
                    <a:pt x="4075" y="301"/>
                    <a:pt x="3959"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5"/>
            <p:cNvSpPr/>
            <p:nvPr/>
          </p:nvSpPr>
          <p:spPr>
            <a:xfrm>
              <a:off x="4222550" y="3455200"/>
              <a:ext cx="45625" cy="29625"/>
            </a:xfrm>
            <a:custGeom>
              <a:rect b="b" l="l" r="r" t="t"/>
              <a:pathLst>
                <a:path extrusionOk="0" h="1185" w="1825">
                  <a:moveTo>
                    <a:pt x="1735" y="0"/>
                  </a:moveTo>
                  <a:lnTo>
                    <a:pt x="1735" y="0"/>
                  </a:lnTo>
                  <a:cubicBezTo>
                    <a:pt x="1068" y="178"/>
                    <a:pt x="490" y="445"/>
                    <a:pt x="1" y="845"/>
                  </a:cubicBezTo>
                  <a:cubicBezTo>
                    <a:pt x="177" y="1057"/>
                    <a:pt x="464" y="1184"/>
                    <a:pt x="753" y="1184"/>
                  </a:cubicBezTo>
                  <a:cubicBezTo>
                    <a:pt x="829" y="1184"/>
                    <a:pt x="905" y="1175"/>
                    <a:pt x="979" y="1157"/>
                  </a:cubicBezTo>
                  <a:cubicBezTo>
                    <a:pt x="1513" y="1023"/>
                    <a:pt x="1824" y="534"/>
                    <a:pt x="173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5"/>
            <p:cNvSpPr/>
            <p:nvPr/>
          </p:nvSpPr>
          <p:spPr>
            <a:xfrm>
              <a:off x="4283725" y="3451125"/>
              <a:ext cx="33375" cy="12050"/>
            </a:xfrm>
            <a:custGeom>
              <a:rect b="b" l="l" r="r" t="t"/>
              <a:pathLst>
                <a:path extrusionOk="0" h="482" w="1335">
                  <a:moveTo>
                    <a:pt x="553" y="1"/>
                  </a:moveTo>
                  <a:cubicBezTo>
                    <a:pt x="369" y="1"/>
                    <a:pt x="184" y="11"/>
                    <a:pt x="0" y="30"/>
                  </a:cubicBezTo>
                  <a:cubicBezTo>
                    <a:pt x="120" y="309"/>
                    <a:pt x="419" y="481"/>
                    <a:pt x="737" y="481"/>
                  </a:cubicBezTo>
                  <a:cubicBezTo>
                    <a:pt x="773" y="481"/>
                    <a:pt x="809" y="479"/>
                    <a:pt x="845" y="475"/>
                  </a:cubicBezTo>
                  <a:cubicBezTo>
                    <a:pt x="1068" y="386"/>
                    <a:pt x="1246" y="252"/>
                    <a:pt x="1335" y="74"/>
                  </a:cubicBezTo>
                  <a:cubicBezTo>
                    <a:pt x="1074" y="22"/>
                    <a:pt x="813" y="1"/>
                    <a:pt x="55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5"/>
            <p:cNvSpPr/>
            <p:nvPr/>
          </p:nvSpPr>
          <p:spPr>
            <a:xfrm>
              <a:off x="4183625" y="3519700"/>
              <a:ext cx="10050" cy="31150"/>
            </a:xfrm>
            <a:custGeom>
              <a:rect b="b" l="l" r="r" t="t"/>
              <a:pathLst>
                <a:path extrusionOk="0" h="1246" w="402">
                  <a:moveTo>
                    <a:pt x="223" y="0"/>
                  </a:moveTo>
                  <a:cubicBezTo>
                    <a:pt x="45" y="401"/>
                    <a:pt x="1" y="801"/>
                    <a:pt x="45" y="1246"/>
                  </a:cubicBezTo>
                  <a:cubicBezTo>
                    <a:pt x="312" y="979"/>
                    <a:pt x="401" y="623"/>
                    <a:pt x="312" y="267"/>
                  </a:cubicBezTo>
                  <a:cubicBezTo>
                    <a:pt x="312" y="178"/>
                    <a:pt x="268" y="89"/>
                    <a:pt x="22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5"/>
            <p:cNvSpPr/>
            <p:nvPr/>
          </p:nvSpPr>
          <p:spPr>
            <a:xfrm>
              <a:off x="4203325" y="3499150"/>
              <a:ext cx="43725" cy="36575"/>
            </a:xfrm>
            <a:custGeom>
              <a:rect b="b" l="l" r="r" t="t"/>
              <a:pathLst>
                <a:path extrusionOk="0" h="1463" w="1749">
                  <a:moveTo>
                    <a:pt x="936" y="0"/>
                  </a:moveTo>
                  <a:cubicBezTo>
                    <a:pt x="707" y="0"/>
                    <a:pt x="476" y="107"/>
                    <a:pt x="325" y="333"/>
                  </a:cubicBezTo>
                  <a:cubicBezTo>
                    <a:pt x="0" y="861"/>
                    <a:pt x="379" y="1462"/>
                    <a:pt x="955" y="1462"/>
                  </a:cubicBezTo>
                  <a:cubicBezTo>
                    <a:pt x="1010" y="1462"/>
                    <a:pt x="1067" y="1457"/>
                    <a:pt x="1126" y="1445"/>
                  </a:cubicBezTo>
                  <a:cubicBezTo>
                    <a:pt x="1526" y="1356"/>
                    <a:pt x="1748" y="956"/>
                    <a:pt x="1659" y="555"/>
                  </a:cubicBezTo>
                  <a:cubicBezTo>
                    <a:pt x="1557" y="197"/>
                    <a:pt x="1248" y="0"/>
                    <a:pt x="936"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5"/>
            <p:cNvSpPr/>
            <p:nvPr/>
          </p:nvSpPr>
          <p:spPr>
            <a:xfrm>
              <a:off x="4254950" y="3477700"/>
              <a:ext cx="59925" cy="49525"/>
            </a:xfrm>
            <a:custGeom>
              <a:rect b="b" l="l" r="r" t="t"/>
              <a:pathLst>
                <a:path extrusionOk="0" h="1981" w="2397">
                  <a:moveTo>
                    <a:pt x="1280" y="1"/>
                  </a:moveTo>
                  <a:cubicBezTo>
                    <a:pt x="956" y="1"/>
                    <a:pt x="631" y="153"/>
                    <a:pt x="439" y="479"/>
                  </a:cubicBezTo>
                  <a:cubicBezTo>
                    <a:pt x="0" y="1158"/>
                    <a:pt x="529" y="1980"/>
                    <a:pt x="1253" y="1980"/>
                  </a:cubicBezTo>
                  <a:cubicBezTo>
                    <a:pt x="1336" y="1980"/>
                    <a:pt x="1421" y="1970"/>
                    <a:pt x="1507" y="1947"/>
                  </a:cubicBezTo>
                  <a:cubicBezTo>
                    <a:pt x="2041" y="1814"/>
                    <a:pt x="2397" y="1280"/>
                    <a:pt x="2263" y="746"/>
                  </a:cubicBezTo>
                  <a:cubicBezTo>
                    <a:pt x="2137" y="265"/>
                    <a:pt x="1708" y="1"/>
                    <a:pt x="1280"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5"/>
            <p:cNvSpPr/>
            <p:nvPr/>
          </p:nvSpPr>
          <p:spPr>
            <a:xfrm>
              <a:off x="4322275" y="3469125"/>
              <a:ext cx="43750" cy="36550"/>
            </a:xfrm>
            <a:custGeom>
              <a:rect b="b" l="l" r="r" t="t"/>
              <a:pathLst>
                <a:path extrusionOk="0" h="1462" w="1750">
                  <a:moveTo>
                    <a:pt x="951" y="0"/>
                  </a:moveTo>
                  <a:cubicBezTo>
                    <a:pt x="716" y="0"/>
                    <a:pt x="477" y="107"/>
                    <a:pt x="326" y="333"/>
                  </a:cubicBezTo>
                  <a:cubicBezTo>
                    <a:pt x="0" y="822"/>
                    <a:pt x="384" y="1461"/>
                    <a:pt x="965" y="1461"/>
                  </a:cubicBezTo>
                  <a:cubicBezTo>
                    <a:pt x="1017" y="1461"/>
                    <a:pt x="1072" y="1456"/>
                    <a:pt x="1127" y="1445"/>
                  </a:cubicBezTo>
                  <a:cubicBezTo>
                    <a:pt x="1527" y="1356"/>
                    <a:pt x="1750" y="956"/>
                    <a:pt x="1661" y="555"/>
                  </a:cubicBezTo>
                  <a:cubicBezTo>
                    <a:pt x="1584" y="197"/>
                    <a:pt x="1271" y="0"/>
                    <a:pt x="951"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5"/>
            <p:cNvSpPr/>
            <p:nvPr/>
          </p:nvSpPr>
          <p:spPr>
            <a:xfrm>
              <a:off x="4189200" y="3557875"/>
              <a:ext cx="41175" cy="36850"/>
            </a:xfrm>
            <a:custGeom>
              <a:rect b="b" l="l" r="r" t="t"/>
              <a:pathLst>
                <a:path extrusionOk="0" h="1474" w="1647">
                  <a:moveTo>
                    <a:pt x="701" y="0"/>
                  </a:moveTo>
                  <a:cubicBezTo>
                    <a:pt x="400" y="0"/>
                    <a:pt x="109" y="194"/>
                    <a:pt x="0" y="519"/>
                  </a:cubicBezTo>
                  <a:cubicBezTo>
                    <a:pt x="134" y="875"/>
                    <a:pt x="356" y="1187"/>
                    <a:pt x="623" y="1453"/>
                  </a:cubicBezTo>
                  <a:cubicBezTo>
                    <a:pt x="653" y="1468"/>
                    <a:pt x="682" y="1473"/>
                    <a:pt x="712" y="1473"/>
                  </a:cubicBezTo>
                  <a:cubicBezTo>
                    <a:pt x="771" y="1473"/>
                    <a:pt x="831" y="1453"/>
                    <a:pt x="890" y="1453"/>
                  </a:cubicBezTo>
                  <a:cubicBezTo>
                    <a:pt x="1424" y="1320"/>
                    <a:pt x="1646" y="653"/>
                    <a:pt x="1246" y="252"/>
                  </a:cubicBezTo>
                  <a:cubicBezTo>
                    <a:pt x="1090" y="79"/>
                    <a:pt x="893" y="0"/>
                    <a:pt x="701"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5"/>
            <p:cNvSpPr/>
            <p:nvPr/>
          </p:nvSpPr>
          <p:spPr>
            <a:xfrm>
              <a:off x="4234775" y="3536725"/>
              <a:ext cx="60025" cy="49800"/>
            </a:xfrm>
            <a:custGeom>
              <a:rect b="b" l="l" r="r" t="t"/>
              <a:pathLst>
                <a:path extrusionOk="0" h="1992" w="2401">
                  <a:moveTo>
                    <a:pt x="1273" y="0"/>
                  </a:moveTo>
                  <a:cubicBezTo>
                    <a:pt x="1191" y="0"/>
                    <a:pt x="1107" y="10"/>
                    <a:pt x="1024" y="31"/>
                  </a:cubicBezTo>
                  <a:cubicBezTo>
                    <a:pt x="179" y="253"/>
                    <a:pt x="1" y="1365"/>
                    <a:pt x="757" y="1855"/>
                  </a:cubicBezTo>
                  <a:cubicBezTo>
                    <a:pt x="918" y="1949"/>
                    <a:pt x="1086" y="1991"/>
                    <a:pt x="1250" y="1991"/>
                  </a:cubicBezTo>
                  <a:cubicBezTo>
                    <a:pt x="1858" y="1991"/>
                    <a:pt x="2400" y="1408"/>
                    <a:pt x="2225" y="743"/>
                  </a:cubicBezTo>
                  <a:cubicBezTo>
                    <a:pt x="2112" y="292"/>
                    <a:pt x="1715" y="0"/>
                    <a:pt x="127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5"/>
            <p:cNvSpPr/>
            <p:nvPr/>
          </p:nvSpPr>
          <p:spPr>
            <a:xfrm>
              <a:off x="4302625" y="3528100"/>
              <a:ext cx="43725" cy="36875"/>
            </a:xfrm>
            <a:custGeom>
              <a:rect b="b" l="l" r="r" t="t"/>
              <a:pathLst>
                <a:path extrusionOk="0" h="1475" w="1749">
                  <a:moveTo>
                    <a:pt x="933" y="1"/>
                  </a:moveTo>
                  <a:cubicBezTo>
                    <a:pt x="875" y="1"/>
                    <a:pt x="816" y="7"/>
                    <a:pt x="757" y="20"/>
                  </a:cubicBezTo>
                  <a:cubicBezTo>
                    <a:pt x="134" y="154"/>
                    <a:pt x="0" y="999"/>
                    <a:pt x="534" y="1355"/>
                  </a:cubicBezTo>
                  <a:cubicBezTo>
                    <a:pt x="668" y="1437"/>
                    <a:pt x="807" y="1474"/>
                    <a:pt x="939" y="1474"/>
                  </a:cubicBezTo>
                  <a:cubicBezTo>
                    <a:pt x="1379" y="1474"/>
                    <a:pt x="1749" y="1066"/>
                    <a:pt x="1646" y="554"/>
                  </a:cubicBezTo>
                  <a:cubicBezTo>
                    <a:pt x="1570" y="213"/>
                    <a:pt x="1268" y="1"/>
                    <a:pt x="93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5"/>
            <p:cNvSpPr/>
            <p:nvPr/>
          </p:nvSpPr>
          <p:spPr>
            <a:xfrm>
              <a:off x="4358225" y="3506350"/>
              <a:ext cx="31150" cy="50075"/>
            </a:xfrm>
            <a:custGeom>
              <a:rect b="b" l="l" r="r" t="t"/>
              <a:pathLst>
                <a:path extrusionOk="0" h="2003" w="1246">
                  <a:moveTo>
                    <a:pt x="846" y="0"/>
                  </a:moveTo>
                  <a:cubicBezTo>
                    <a:pt x="312" y="134"/>
                    <a:pt x="0" y="712"/>
                    <a:pt x="134" y="1246"/>
                  </a:cubicBezTo>
                  <a:cubicBezTo>
                    <a:pt x="267" y="1646"/>
                    <a:pt x="579" y="1913"/>
                    <a:pt x="979" y="2002"/>
                  </a:cubicBezTo>
                  <a:cubicBezTo>
                    <a:pt x="1201" y="1424"/>
                    <a:pt x="1246" y="801"/>
                    <a:pt x="1112" y="223"/>
                  </a:cubicBezTo>
                  <a:lnTo>
                    <a:pt x="1068"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5"/>
            <p:cNvSpPr/>
            <p:nvPr/>
          </p:nvSpPr>
          <p:spPr>
            <a:xfrm>
              <a:off x="4233675" y="3600375"/>
              <a:ext cx="36725" cy="22750"/>
            </a:xfrm>
            <a:custGeom>
              <a:rect b="b" l="l" r="r" t="t"/>
              <a:pathLst>
                <a:path extrusionOk="0" h="910" w="1469">
                  <a:moveTo>
                    <a:pt x="755" y="1"/>
                  </a:moveTo>
                  <a:cubicBezTo>
                    <a:pt x="697" y="1"/>
                    <a:pt x="638" y="7"/>
                    <a:pt x="579" y="20"/>
                  </a:cubicBezTo>
                  <a:cubicBezTo>
                    <a:pt x="312" y="65"/>
                    <a:pt x="89" y="287"/>
                    <a:pt x="1" y="599"/>
                  </a:cubicBezTo>
                  <a:cubicBezTo>
                    <a:pt x="490" y="777"/>
                    <a:pt x="979" y="865"/>
                    <a:pt x="1468" y="910"/>
                  </a:cubicBezTo>
                  <a:cubicBezTo>
                    <a:pt x="1468" y="777"/>
                    <a:pt x="1468" y="688"/>
                    <a:pt x="1468" y="554"/>
                  </a:cubicBezTo>
                  <a:cubicBezTo>
                    <a:pt x="1393" y="213"/>
                    <a:pt x="1090" y="1"/>
                    <a:pt x="75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5"/>
            <p:cNvSpPr/>
            <p:nvPr/>
          </p:nvSpPr>
          <p:spPr>
            <a:xfrm>
              <a:off x="4283550" y="3578625"/>
              <a:ext cx="53575" cy="42300"/>
            </a:xfrm>
            <a:custGeom>
              <a:rect b="b" l="l" r="r" t="t"/>
              <a:pathLst>
                <a:path extrusionOk="0" h="1692" w="2143">
                  <a:moveTo>
                    <a:pt x="1176" y="0"/>
                  </a:moveTo>
                  <a:cubicBezTo>
                    <a:pt x="595" y="0"/>
                    <a:pt x="1" y="483"/>
                    <a:pt x="185" y="1246"/>
                  </a:cubicBezTo>
                  <a:cubicBezTo>
                    <a:pt x="230" y="1424"/>
                    <a:pt x="319" y="1558"/>
                    <a:pt x="452" y="1691"/>
                  </a:cubicBezTo>
                  <a:cubicBezTo>
                    <a:pt x="630" y="1691"/>
                    <a:pt x="763" y="1647"/>
                    <a:pt x="941" y="1602"/>
                  </a:cubicBezTo>
                  <a:cubicBezTo>
                    <a:pt x="1342" y="1513"/>
                    <a:pt x="1742" y="1335"/>
                    <a:pt x="2142" y="1113"/>
                  </a:cubicBezTo>
                  <a:cubicBezTo>
                    <a:pt x="2142" y="1024"/>
                    <a:pt x="2142" y="890"/>
                    <a:pt x="2098" y="757"/>
                  </a:cubicBezTo>
                  <a:cubicBezTo>
                    <a:pt x="1971" y="230"/>
                    <a:pt x="1576" y="0"/>
                    <a:pt x="1176"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5"/>
            <p:cNvSpPr/>
            <p:nvPr/>
          </p:nvSpPr>
          <p:spPr>
            <a:xfrm>
              <a:off x="4351550" y="3570850"/>
              <a:ext cx="23375" cy="23375"/>
            </a:xfrm>
            <a:custGeom>
              <a:rect b="b" l="l" r="r" t="t"/>
              <a:pathLst>
                <a:path extrusionOk="0" h="935" w="935">
                  <a:moveTo>
                    <a:pt x="623" y="0"/>
                  </a:moveTo>
                  <a:cubicBezTo>
                    <a:pt x="223" y="89"/>
                    <a:pt x="1" y="490"/>
                    <a:pt x="90" y="890"/>
                  </a:cubicBezTo>
                  <a:cubicBezTo>
                    <a:pt x="90" y="890"/>
                    <a:pt x="90" y="934"/>
                    <a:pt x="90" y="934"/>
                  </a:cubicBezTo>
                  <a:cubicBezTo>
                    <a:pt x="401" y="668"/>
                    <a:pt x="668" y="356"/>
                    <a:pt x="93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45"/>
          <p:cNvGrpSpPr/>
          <p:nvPr/>
        </p:nvGrpSpPr>
        <p:grpSpPr>
          <a:xfrm rot="2700000">
            <a:off x="1352027" y="1083280"/>
            <a:ext cx="529003" cy="432942"/>
            <a:chOff x="3592025" y="3340650"/>
            <a:chExt cx="398150" cy="325850"/>
          </a:xfrm>
        </p:grpSpPr>
        <p:sp>
          <p:nvSpPr>
            <p:cNvPr id="1587" name="Google Shape;1587;p45"/>
            <p:cNvSpPr/>
            <p:nvPr/>
          </p:nvSpPr>
          <p:spPr>
            <a:xfrm>
              <a:off x="3855575" y="3340650"/>
              <a:ext cx="134600" cy="130150"/>
            </a:xfrm>
            <a:custGeom>
              <a:rect b="b" l="l" r="r" t="t"/>
              <a:pathLst>
                <a:path extrusionOk="0" h="5206" w="5384">
                  <a:moveTo>
                    <a:pt x="2002" y="1"/>
                  </a:moveTo>
                  <a:cubicBezTo>
                    <a:pt x="1202" y="1"/>
                    <a:pt x="1" y="3515"/>
                    <a:pt x="1" y="3515"/>
                  </a:cubicBezTo>
                  <a:lnTo>
                    <a:pt x="579" y="4360"/>
                  </a:lnTo>
                  <a:lnTo>
                    <a:pt x="1157" y="5205"/>
                  </a:lnTo>
                  <a:cubicBezTo>
                    <a:pt x="1157" y="5205"/>
                    <a:pt x="1203" y="5206"/>
                    <a:pt x="1284" y="5206"/>
                  </a:cubicBezTo>
                  <a:cubicBezTo>
                    <a:pt x="1935" y="5206"/>
                    <a:pt x="4879" y="5170"/>
                    <a:pt x="5116" y="4538"/>
                  </a:cubicBezTo>
                  <a:cubicBezTo>
                    <a:pt x="5383" y="3826"/>
                    <a:pt x="2848" y="3693"/>
                    <a:pt x="2848" y="3693"/>
                  </a:cubicBezTo>
                  <a:cubicBezTo>
                    <a:pt x="2848" y="3693"/>
                    <a:pt x="4805" y="2492"/>
                    <a:pt x="4315" y="1780"/>
                  </a:cubicBezTo>
                  <a:cubicBezTo>
                    <a:pt x="4213" y="1621"/>
                    <a:pt x="4051" y="1559"/>
                    <a:pt x="3860" y="1559"/>
                  </a:cubicBezTo>
                  <a:cubicBezTo>
                    <a:pt x="3141" y="1559"/>
                    <a:pt x="2002" y="2447"/>
                    <a:pt x="2002" y="2447"/>
                  </a:cubicBezTo>
                  <a:cubicBezTo>
                    <a:pt x="2002" y="2447"/>
                    <a:pt x="2759" y="1"/>
                    <a:pt x="2002"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5"/>
            <p:cNvSpPr/>
            <p:nvPr/>
          </p:nvSpPr>
          <p:spPr>
            <a:xfrm>
              <a:off x="3864475" y="3385125"/>
              <a:ext cx="77875" cy="73425"/>
            </a:xfrm>
            <a:custGeom>
              <a:rect b="b" l="l" r="r" t="t"/>
              <a:pathLst>
                <a:path extrusionOk="0" h="2937" w="3115">
                  <a:moveTo>
                    <a:pt x="883" y="0"/>
                  </a:moveTo>
                  <a:cubicBezTo>
                    <a:pt x="654" y="0"/>
                    <a:pt x="1" y="2003"/>
                    <a:pt x="1" y="2003"/>
                  </a:cubicBezTo>
                  <a:lnTo>
                    <a:pt x="623" y="2937"/>
                  </a:lnTo>
                  <a:cubicBezTo>
                    <a:pt x="623" y="2937"/>
                    <a:pt x="3114" y="2892"/>
                    <a:pt x="2981" y="2581"/>
                  </a:cubicBezTo>
                  <a:cubicBezTo>
                    <a:pt x="2936" y="2477"/>
                    <a:pt x="2640" y="2442"/>
                    <a:pt x="2264" y="2442"/>
                  </a:cubicBezTo>
                  <a:cubicBezTo>
                    <a:pt x="1513" y="2442"/>
                    <a:pt x="445" y="2581"/>
                    <a:pt x="445" y="2581"/>
                  </a:cubicBezTo>
                  <a:cubicBezTo>
                    <a:pt x="445" y="2581"/>
                    <a:pt x="2670" y="1202"/>
                    <a:pt x="2447" y="935"/>
                  </a:cubicBezTo>
                  <a:cubicBezTo>
                    <a:pt x="2426" y="914"/>
                    <a:pt x="2395" y="904"/>
                    <a:pt x="2355" y="904"/>
                  </a:cubicBezTo>
                  <a:cubicBezTo>
                    <a:pt x="1890" y="904"/>
                    <a:pt x="267" y="2225"/>
                    <a:pt x="267" y="2225"/>
                  </a:cubicBezTo>
                  <a:cubicBezTo>
                    <a:pt x="267" y="2225"/>
                    <a:pt x="1113" y="45"/>
                    <a:pt x="890" y="1"/>
                  </a:cubicBezTo>
                  <a:cubicBezTo>
                    <a:pt x="888" y="0"/>
                    <a:pt x="885" y="0"/>
                    <a:pt x="883" y="0"/>
                  </a:cubicBezTo>
                  <a:close/>
                </a:path>
              </a:pathLst>
            </a:custGeom>
            <a:solidFill>
              <a:srgbClr val="FF5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5"/>
            <p:cNvSpPr/>
            <p:nvPr/>
          </p:nvSpPr>
          <p:spPr>
            <a:xfrm>
              <a:off x="3592025" y="3537400"/>
              <a:ext cx="133475" cy="129100"/>
            </a:xfrm>
            <a:custGeom>
              <a:rect b="b" l="l" r="r" t="t"/>
              <a:pathLst>
                <a:path extrusionOk="0" h="5164" w="5339">
                  <a:moveTo>
                    <a:pt x="3836" y="0"/>
                  </a:moveTo>
                  <a:cubicBezTo>
                    <a:pt x="2871" y="0"/>
                    <a:pt x="437" y="57"/>
                    <a:pt x="223" y="627"/>
                  </a:cubicBezTo>
                  <a:cubicBezTo>
                    <a:pt x="1" y="1338"/>
                    <a:pt x="2536" y="1472"/>
                    <a:pt x="2536" y="1472"/>
                  </a:cubicBezTo>
                  <a:cubicBezTo>
                    <a:pt x="2536" y="1472"/>
                    <a:pt x="579" y="2673"/>
                    <a:pt x="1068" y="3384"/>
                  </a:cubicBezTo>
                  <a:cubicBezTo>
                    <a:pt x="1171" y="3543"/>
                    <a:pt x="1330" y="3606"/>
                    <a:pt x="1518" y="3606"/>
                  </a:cubicBezTo>
                  <a:cubicBezTo>
                    <a:pt x="2226" y="3606"/>
                    <a:pt x="3337" y="2717"/>
                    <a:pt x="3337" y="2717"/>
                  </a:cubicBezTo>
                  <a:lnTo>
                    <a:pt x="3337" y="2717"/>
                  </a:lnTo>
                  <a:cubicBezTo>
                    <a:pt x="3337" y="2718"/>
                    <a:pt x="2625" y="5164"/>
                    <a:pt x="3337" y="5164"/>
                  </a:cubicBezTo>
                  <a:cubicBezTo>
                    <a:pt x="4093" y="5164"/>
                    <a:pt x="5338" y="1694"/>
                    <a:pt x="5338" y="1694"/>
                  </a:cubicBezTo>
                  <a:lnTo>
                    <a:pt x="4805" y="849"/>
                  </a:lnTo>
                  <a:lnTo>
                    <a:pt x="4226" y="4"/>
                  </a:lnTo>
                  <a:cubicBezTo>
                    <a:pt x="4226" y="4"/>
                    <a:pt x="4077" y="0"/>
                    <a:pt x="3836"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5"/>
            <p:cNvSpPr/>
            <p:nvPr/>
          </p:nvSpPr>
          <p:spPr>
            <a:xfrm>
              <a:off x="3644600" y="3547775"/>
              <a:ext cx="70900" cy="75750"/>
            </a:xfrm>
            <a:custGeom>
              <a:rect b="b" l="l" r="r" t="t"/>
              <a:pathLst>
                <a:path extrusionOk="0" h="3030" w="2836">
                  <a:moveTo>
                    <a:pt x="1161" y="0"/>
                  </a:moveTo>
                  <a:cubicBezTo>
                    <a:pt x="611" y="0"/>
                    <a:pt x="55" y="34"/>
                    <a:pt x="33" y="167"/>
                  </a:cubicBezTo>
                  <a:cubicBezTo>
                    <a:pt x="1" y="326"/>
                    <a:pt x="1172" y="349"/>
                    <a:pt x="1844" y="349"/>
                  </a:cubicBezTo>
                  <a:cubicBezTo>
                    <a:pt x="2112" y="349"/>
                    <a:pt x="2301" y="345"/>
                    <a:pt x="2301" y="345"/>
                  </a:cubicBezTo>
                  <a:lnTo>
                    <a:pt x="2301" y="345"/>
                  </a:lnTo>
                  <a:cubicBezTo>
                    <a:pt x="2301" y="345"/>
                    <a:pt x="166" y="1591"/>
                    <a:pt x="344" y="1902"/>
                  </a:cubicBezTo>
                  <a:cubicBezTo>
                    <a:pt x="356" y="1930"/>
                    <a:pt x="385" y="1943"/>
                    <a:pt x="426" y="1943"/>
                  </a:cubicBezTo>
                  <a:cubicBezTo>
                    <a:pt x="840" y="1943"/>
                    <a:pt x="2568" y="657"/>
                    <a:pt x="2568" y="656"/>
                  </a:cubicBezTo>
                  <a:lnTo>
                    <a:pt x="2568" y="656"/>
                  </a:lnTo>
                  <a:cubicBezTo>
                    <a:pt x="2568" y="657"/>
                    <a:pt x="1456" y="2792"/>
                    <a:pt x="1679" y="3014"/>
                  </a:cubicBezTo>
                  <a:cubicBezTo>
                    <a:pt x="1691" y="3024"/>
                    <a:pt x="1704" y="3029"/>
                    <a:pt x="1719" y="3029"/>
                  </a:cubicBezTo>
                  <a:cubicBezTo>
                    <a:pt x="2025" y="3029"/>
                    <a:pt x="2835" y="923"/>
                    <a:pt x="2835" y="923"/>
                  </a:cubicBezTo>
                  <a:lnTo>
                    <a:pt x="2257" y="34"/>
                  </a:lnTo>
                  <a:cubicBezTo>
                    <a:pt x="2257" y="34"/>
                    <a:pt x="1712" y="0"/>
                    <a:pt x="1161" y="0"/>
                  </a:cubicBezTo>
                  <a:close/>
                </a:path>
              </a:pathLst>
            </a:custGeom>
            <a:solidFill>
              <a:srgbClr val="FF51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5"/>
            <p:cNvSpPr/>
            <p:nvPr/>
          </p:nvSpPr>
          <p:spPr>
            <a:xfrm>
              <a:off x="3812200" y="3409600"/>
              <a:ext cx="67875" cy="186850"/>
            </a:xfrm>
            <a:custGeom>
              <a:rect b="b" l="l" r="r" t="t"/>
              <a:pathLst>
                <a:path extrusionOk="0" h="7474" w="2715">
                  <a:moveTo>
                    <a:pt x="1380" y="1"/>
                  </a:moveTo>
                  <a:lnTo>
                    <a:pt x="1" y="7473"/>
                  </a:lnTo>
                  <a:cubicBezTo>
                    <a:pt x="446" y="7340"/>
                    <a:pt x="891" y="7118"/>
                    <a:pt x="1246" y="6851"/>
                  </a:cubicBezTo>
                  <a:cubicBezTo>
                    <a:pt x="1424" y="6762"/>
                    <a:pt x="1558" y="6628"/>
                    <a:pt x="1647" y="6539"/>
                  </a:cubicBezTo>
                  <a:lnTo>
                    <a:pt x="2714" y="935"/>
                  </a:lnTo>
                  <a:cubicBezTo>
                    <a:pt x="2358" y="490"/>
                    <a:pt x="1869" y="178"/>
                    <a:pt x="1380"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5"/>
            <p:cNvSpPr/>
            <p:nvPr/>
          </p:nvSpPr>
          <p:spPr>
            <a:xfrm>
              <a:off x="3763275" y="3403625"/>
              <a:ext cx="73425" cy="200600"/>
            </a:xfrm>
            <a:custGeom>
              <a:rect b="b" l="l" r="r" t="t"/>
              <a:pathLst>
                <a:path extrusionOk="0" h="8024" w="2937">
                  <a:moveTo>
                    <a:pt x="1842" y="0"/>
                  </a:moveTo>
                  <a:cubicBezTo>
                    <a:pt x="1716" y="0"/>
                    <a:pt x="1591" y="6"/>
                    <a:pt x="1469" y="17"/>
                  </a:cubicBezTo>
                  <a:lnTo>
                    <a:pt x="1" y="8024"/>
                  </a:lnTo>
                  <a:cubicBezTo>
                    <a:pt x="535" y="8024"/>
                    <a:pt x="1024" y="7979"/>
                    <a:pt x="1558" y="7846"/>
                  </a:cubicBezTo>
                  <a:lnTo>
                    <a:pt x="2937" y="151"/>
                  </a:lnTo>
                  <a:cubicBezTo>
                    <a:pt x="2603" y="50"/>
                    <a:pt x="2219" y="0"/>
                    <a:pt x="1842"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5"/>
            <p:cNvSpPr/>
            <p:nvPr/>
          </p:nvSpPr>
          <p:spPr>
            <a:xfrm>
              <a:off x="3675425" y="3450750"/>
              <a:ext cx="35625" cy="107900"/>
            </a:xfrm>
            <a:custGeom>
              <a:rect b="b" l="l" r="r" t="t"/>
              <a:pathLst>
                <a:path extrusionOk="0" h="4316" w="1425">
                  <a:moveTo>
                    <a:pt x="1424" y="0"/>
                  </a:moveTo>
                  <a:cubicBezTo>
                    <a:pt x="312" y="1335"/>
                    <a:pt x="1" y="2981"/>
                    <a:pt x="623" y="4315"/>
                  </a:cubicBezTo>
                  <a:lnTo>
                    <a:pt x="1424"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5"/>
            <p:cNvSpPr/>
            <p:nvPr/>
          </p:nvSpPr>
          <p:spPr>
            <a:xfrm>
              <a:off x="3698775" y="3411825"/>
              <a:ext cx="66750" cy="184625"/>
            </a:xfrm>
            <a:custGeom>
              <a:rect b="b" l="l" r="r" t="t"/>
              <a:pathLst>
                <a:path extrusionOk="0" h="7385" w="2670">
                  <a:moveTo>
                    <a:pt x="2670" y="1"/>
                  </a:moveTo>
                  <a:lnTo>
                    <a:pt x="2670" y="1"/>
                  </a:lnTo>
                  <a:cubicBezTo>
                    <a:pt x="2269" y="178"/>
                    <a:pt x="1914" y="356"/>
                    <a:pt x="1558" y="579"/>
                  </a:cubicBezTo>
                  <a:cubicBezTo>
                    <a:pt x="1335" y="757"/>
                    <a:pt x="1157" y="890"/>
                    <a:pt x="979" y="1068"/>
                  </a:cubicBezTo>
                  <a:lnTo>
                    <a:pt x="1" y="6361"/>
                  </a:lnTo>
                  <a:cubicBezTo>
                    <a:pt x="357" y="6806"/>
                    <a:pt x="802" y="7162"/>
                    <a:pt x="1335" y="7384"/>
                  </a:cubicBezTo>
                  <a:lnTo>
                    <a:pt x="2670" y="1"/>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5"/>
            <p:cNvSpPr/>
            <p:nvPr/>
          </p:nvSpPr>
          <p:spPr>
            <a:xfrm>
              <a:off x="3691000" y="3438525"/>
              <a:ext cx="32275" cy="132350"/>
            </a:xfrm>
            <a:custGeom>
              <a:rect b="b" l="l" r="r" t="t"/>
              <a:pathLst>
                <a:path extrusionOk="0" h="5294" w="1291">
                  <a:moveTo>
                    <a:pt x="1290" y="0"/>
                  </a:moveTo>
                  <a:lnTo>
                    <a:pt x="1290" y="0"/>
                  </a:lnTo>
                  <a:cubicBezTo>
                    <a:pt x="1113" y="178"/>
                    <a:pt x="935" y="311"/>
                    <a:pt x="801" y="489"/>
                  </a:cubicBezTo>
                  <a:lnTo>
                    <a:pt x="0" y="4804"/>
                  </a:lnTo>
                  <a:cubicBezTo>
                    <a:pt x="89" y="4938"/>
                    <a:pt x="134" y="5071"/>
                    <a:pt x="223" y="5204"/>
                  </a:cubicBezTo>
                  <a:lnTo>
                    <a:pt x="312" y="5293"/>
                  </a:lnTo>
                  <a:lnTo>
                    <a:pt x="1290"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5"/>
            <p:cNvSpPr/>
            <p:nvPr/>
          </p:nvSpPr>
          <p:spPr>
            <a:xfrm>
              <a:off x="3732150" y="3404050"/>
              <a:ext cx="67850" cy="200175"/>
            </a:xfrm>
            <a:custGeom>
              <a:rect b="b" l="l" r="r" t="t"/>
              <a:pathLst>
                <a:path extrusionOk="0" h="8007" w="2714">
                  <a:moveTo>
                    <a:pt x="2714" y="0"/>
                  </a:moveTo>
                  <a:lnTo>
                    <a:pt x="2714" y="0"/>
                  </a:lnTo>
                  <a:cubicBezTo>
                    <a:pt x="2224" y="45"/>
                    <a:pt x="1780" y="134"/>
                    <a:pt x="1335" y="312"/>
                  </a:cubicBezTo>
                  <a:lnTo>
                    <a:pt x="0" y="7695"/>
                  </a:lnTo>
                  <a:cubicBezTo>
                    <a:pt x="401" y="7873"/>
                    <a:pt x="801" y="7962"/>
                    <a:pt x="1246" y="8007"/>
                  </a:cubicBezTo>
                  <a:lnTo>
                    <a:pt x="2714"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5"/>
            <p:cNvSpPr/>
            <p:nvPr/>
          </p:nvSpPr>
          <p:spPr>
            <a:xfrm>
              <a:off x="3802200" y="3407375"/>
              <a:ext cx="44500" cy="192400"/>
            </a:xfrm>
            <a:custGeom>
              <a:rect b="b" l="l" r="r" t="t"/>
              <a:pathLst>
                <a:path extrusionOk="0" h="7696" w="1780">
                  <a:moveTo>
                    <a:pt x="1380" y="1"/>
                  </a:moveTo>
                  <a:lnTo>
                    <a:pt x="1" y="7696"/>
                  </a:lnTo>
                  <a:cubicBezTo>
                    <a:pt x="134" y="7696"/>
                    <a:pt x="268" y="7651"/>
                    <a:pt x="401" y="7607"/>
                  </a:cubicBezTo>
                  <a:lnTo>
                    <a:pt x="1780" y="90"/>
                  </a:lnTo>
                  <a:cubicBezTo>
                    <a:pt x="1646" y="45"/>
                    <a:pt x="1513" y="1"/>
                    <a:pt x="138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5"/>
            <p:cNvSpPr/>
            <p:nvPr/>
          </p:nvSpPr>
          <p:spPr>
            <a:xfrm>
              <a:off x="3853350" y="3432950"/>
              <a:ext cx="57850" cy="140150"/>
            </a:xfrm>
            <a:custGeom>
              <a:rect b="b" l="l" r="r" t="t"/>
              <a:pathLst>
                <a:path extrusionOk="0" h="5606" w="2314">
                  <a:moveTo>
                    <a:pt x="1068" y="1"/>
                  </a:moveTo>
                  <a:lnTo>
                    <a:pt x="1" y="5605"/>
                  </a:lnTo>
                  <a:cubicBezTo>
                    <a:pt x="1780" y="4137"/>
                    <a:pt x="2314" y="1824"/>
                    <a:pt x="1246" y="223"/>
                  </a:cubicBezTo>
                  <a:cubicBezTo>
                    <a:pt x="1202" y="134"/>
                    <a:pt x="1113" y="90"/>
                    <a:pt x="1068"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45"/>
          <p:cNvGrpSpPr/>
          <p:nvPr/>
        </p:nvGrpSpPr>
        <p:grpSpPr>
          <a:xfrm rot="-1028275">
            <a:off x="1098700" y="2781929"/>
            <a:ext cx="505330" cy="271697"/>
            <a:chOff x="4095775" y="3434700"/>
            <a:chExt cx="380350" cy="204500"/>
          </a:xfrm>
        </p:grpSpPr>
        <p:sp>
          <p:nvSpPr>
            <p:cNvPr id="1600" name="Google Shape;1600;p45"/>
            <p:cNvSpPr/>
            <p:nvPr/>
          </p:nvSpPr>
          <p:spPr>
            <a:xfrm>
              <a:off x="4364900" y="3434700"/>
              <a:ext cx="111225" cy="123925"/>
            </a:xfrm>
            <a:custGeom>
              <a:rect b="b" l="l" r="r" t="t"/>
              <a:pathLst>
                <a:path extrusionOk="0" h="4957" w="4449">
                  <a:moveTo>
                    <a:pt x="2700" y="0"/>
                  </a:moveTo>
                  <a:cubicBezTo>
                    <a:pt x="1971" y="0"/>
                    <a:pt x="0" y="2333"/>
                    <a:pt x="0" y="2333"/>
                  </a:cubicBezTo>
                  <a:lnTo>
                    <a:pt x="223" y="3222"/>
                  </a:lnTo>
                  <a:lnTo>
                    <a:pt x="445" y="4112"/>
                  </a:lnTo>
                  <a:cubicBezTo>
                    <a:pt x="445" y="4112"/>
                    <a:pt x="2587" y="4957"/>
                    <a:pt x="3591" y="4957"/>
                  </a:cubicBezTo>
                  <a:cubicBezTo>
                    <a:pt x="3807" y="4957"/>
                    <a:pt x="3970" y="4918"/>
                    <a:pt x="4048" y="4824"/>
                  </a:cubicBezTo>
                  <a:cubicBezTo>
                    <a:pt x="4449" y="4334"/>
                    <a:pt x="2358" y="3400"/>
                    <a:pt x="2358" y="3400"/>
                  </a:cubicBezTo>
                  <a:cubicBezTo>
                    <a:pt x="2358" y="3400"/>
                    <a:pt x="4404" y="3000"/>
                    <a:pt x="4182" y="2244"/>
                  </a:cubicBezTo>
                  <a:cubicBezTo>
                    <a:pt x="4112" y="1930"/>
                    <a:pt x="3763" y="1835"/>
                    <a:pt x="3364" y="1835"/>
                  </a:cubicBezTo>
                  <a:cubicBezTo>
                    <a:pt x="2744" y="1835"/>
                    <a:pt x="2002" y="2066"/>
                    <a:pt x="2002" y="2066"/>
                  </a:cubicBezTo>
                  <a:cubicBezTo>
                    <a:pt x="2002" y="2066"/>
                    <a:pt x="3425" y="242"/>
                    <a:pt x="2803" y="20"/>
                  </a:cubicBezTo>
                  <a:cubicBezTo>
                    <a:pt x="2772" y="6"/>
                    <a:pt x="2738" y="0"/>
                    <a:pt x="2700"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5"/>
            <p:cNvSpPr/>
            <p:nvPr/>
          </p:nvSpPr>
          <p:spPr>
            <a:xfrm>
              <a:off x="4370450" y="3467225"/>
              <a:ext cx="62300" cy="73200"/>
            </a:xfrm>
            <a:custGeom>
              <a:rect b="b" l="l" r="r" t="t"/>
              <a:pathLst>
                <a:path extrusionOk="0" h="2928" w="2492">
                  <a:moveTo>
                    <a:pt x="1353" y="0"/>
                  </a:moveTo>
                  <a:cubicBezTo>
                    <a:pt x="1105" y="0"/>
                    <a:pt x="1" y="1432"/>
                    <a:pt x="1" y="1432"/>
                  </a:cubicBezTo>
                  <a:lnTo>
                    <a:pt x="223" y="2366"/>
                  </a:lnTo>
                  <a:cubicBezTo>
                    <a:pt x="223" y="2366"/>
                    <a:pt x="1689" y="2927"/>
                    <a:pt x="2166" y="2927"/>
                  </a:cubicBezTo>
                  <a:cubicBezTo>
                    <a:pt x="2258" y="2927"/>
                    <a:pt x="2314" y="2906"/>
                    <a:pt x="2314" y="2855"/>
                  </a:cubicBezTo>
                  <a:cubicBezTo>
                    <a:pt x="2314" y="2500"/>
                    <a:pt x="223" y="2010"/>
                    <a:pt x="223" y="2010"/>
                  </a:cubicBezTo>
                  <a:cubicBezTo>
                    <a:pt x="223" y="2010"/>
                    <a:pt x="2492" y="1521"/>
                    <a:pt x="2403" y="1254"/>
                  </a:cubicBezTo>
                  <a:cubicBezTo>
                    <a:pt x="2379" y="1198"/>
                    <a:pt x="2290" y="1175"/>
                    <a:pt x="2161" y="1175"/>
                  </a:cubicBezTo>
                  <a:cubicBezTo>
                    <a:pt x="1572" y="1175"/>
                    <a:pt x="134" y="1654"/>
                    <a:pt x="134" y="1654"/>
                  </a:cubicBezTo>
                  <a:cubicBezTo>
                    <a:pt x="134" y="1654"/>
                    <a:pt x="1558" y="98"/>
                    <a:pt x="1380" y="9"/>
                  </a:cubicBezTo>
                  <a:cubicBezTo>
                    <a:pt x="1372" y="3"/>
                    <a:pt x="1363" y="0"/>
                    <a:pt x="1353"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5"/>
            <p:cNvSpPr/>
            <p:nvPr/>
          </p:nvSpPr>
          <p:spPr>
            <a:xfrm>
              <a:off x="4095775" y="3514550"/>
              <a:ext cx="111225" cy="124650"/>
            </a:xfrm>
            <a:custGeom>
              <a:rect b="b" l="l" r="r" t="t"/>
              <a:pathLst>
                <a:path extrusionOk="0" h="4986" w="4449">
                  <a:moveTo>
                    <a:pt x="873" y="0"/>
                  </a:moveTo>
                  <a:cubicBezTo>
                    <a:pt x="673" y="0"/>
                    <a:pt x="521" y="34"/>
                    <a:pt x="446" y="117"/>
                  </a:cubicBezTo>
                  <a:cubicBezTo>
                    <a:pt x="1" y="651"/>
                    <a:pt x="2091" y="1541"/>
                    <a:pt x="2091" y="1541"/>
                  </a:cubicBezTo>
                  <a:cubicBezTo>
                    <a:pt x="2091" y="1541"/>
                    <a:pt x="90" y="1985"/>
                    <a:pt x="268" y="2742"/>
                  </a:cubicBezTo>
                  <a:cubicBezTo>
                    <a:pt x="355" y="3055"/>
                    <a:pt x="714" y="3150"/>
                    <a:pt x="1120" y="3150"/>
                  </a:cubicBezTo>
                  <a:cubicBezTo>
                    <a:pt x="1750" y="3150"/>
                    <a:pt x="2492" y="2920"/>
                    <a:pt x="2492" y="2920"/>
                  </a:cubicBezTo>
                  <a:lnTo>
                    <a:pt x="2492" y="2920"/>
                  </a:lnTo>
                  <a:cubicBezTo>
                    <a:pt x="2492" y="2920"/>
                    <a:pt x="1068" y="4743"/>
                    <a:pt x="1691" y="4966"/>
                  </a:cubicBezTo>
                  <a:cubicBezTo>
                    <a:pt x="1722" y="4979"/>
                    <a:pt x="1756" y="4985"/>
                    <a:pt x="1794" y="4985"/>
                  </a:cubicBezTo>
                  <a:cubicBezTo>
                    <a:pt x="2519" y="4985"/>
                    <a:pt x="4449" y="2653"/>
                    <a:pt x="4449" y="2653"/>
                  </a:cubicBezTo>
                  <a:lnTo>
                    <a:pt x="4227" y="1763"/>
                  </a:lnTo>
                  <a:lnTo>
                    <a:pt x="4004" y="829"/>
                  </a:lnTo>
                  <a:cubicBezTo>
                    <a:pt x="4004" y="829"/>
                    <a:pt x="1855" y="0"/>
                    <a:pt x="873"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5"/>
            <p:cNvSpPr/>
            <p:nvPr/>
          </p:nvSpPr>
          <p:spPr>
            <a:xfrm>
              <a:off x="4140275" y="3530175"/>
              <a:ext cx="62300" cy="75875"/>
            </a:xfrm>
            <a:custGeom>
              <a:rect b="b" l="l" r="r" t="t"/>
              <a:pathLst>
                <a:path extrusionOk="0" h="3035" w="2492">
                  <a:moveTo>
                    <a:pt x="387" y="0"/>
                  </a:moveTo>
                  <a:cubicBezTo>
                    <a:pt x="347" y="0"/>
                    <a:pt x="320" y="8"/>
                    <a:pt x="311" y="26"/>
                  </a:cubicBezTo>
                  <a:cubicBezTo>
                    <a:pt x="222" y="204"/>
                    <a:pt x="2224" y="916"/>
                    <a:pt x="2224" y="916"/>
                  </a:cubicBezTo>
                  <a:cubicBezTo>
                    <a:pt x="2224" y="916"/>
                    <a:pt x="0" y="1316"/>
                    <a:pt x="45" y="1627"/>
                  </a:cubicBezTo>
                  <a:cubicBezTo>
                    <a:pt x="45" y="1686"/>
                    <a:pt x="126" y="1710"/>
                    <a:pt x="257" y="1710"/>
                  </a:cubicBezTo>
                  <a:cubicBezTo>
                    <a:pt x="822" y="1710"/>
                    <a:pt x="2313" y="1272"/>
                    <a:pt x="2313" y="1272"/>
                  </a:cubicBezTo>
                  <a:lnTo>
                    <a:pt x="2313" y="1272"/>
                  </a:lnTo>
                  <a:cubicBezTo>
                    <a:pt x="2313" y="1272"/>
                    <a:pt x="712" y="2695"/>
                    <a:pt x="845" y="3006"/>
                  </a:cubicBezTo>
                  <a:cubicBezTo>
                    <a:pt x="855" y="3026"/>
                    <a:pt x="872" y="3035"/>
                    <a:pt x="896" y="3035"/>
                  </a:cubicBezTo>
                  <a:cubicBezTo>
                    <a:pt x="1192" y="3035"/>
                    <a:pt x="2491" y="1583"/>
                    <a:pt x="2491" y="1583"/>
                  </a:cubicBezTo>
                  <a:lnTo>
                    <a:pt x="2224" y="649"/>
                  </a:lnTo>
                  <a:cubicBezTo>
                    <a:pt x="2224" y="649"/>
                    <a:pt x="747" y="0"/>
                    <a:pt x="387"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5"/>
            <p:cNvSpPr/>
            <p:nvPr/>
          </p:nvSpPr>
          <p:spPr>
            <a:xfrm>
              <a:off x="4184750" y="3452975"/>
              <a:ext cx="199075" cy="169050"/>
            </a:xfrm>
            <a:custGeom>
              <a:rect b="b" l="l" r="r" t="t"/>
              <a:pathLst>
                <a:path extrusionOk="0" h="6762" w="7963">
                  <a:moveTo>
                    <a:pt x="6495" y="660"/>
                  </a:moveTo>
                  <a:cubicBezTo>
                    <a:pt x="6615" y="660"/>
                    <a:pt x="6737" y="690"/>
                    <a:pt x="6850" y="757"/>
                  </a:cubicBezTo>
                  <a:cubicBezTo>
                    <a:pt x="7429" y="1112"/>
                    <a:pt x="7295" y="1958"/>
                    <a:pt x="6673" y="2091"/>
                  </a:cubicBezTo>
                  <a:cubicBezTo>
                    <a:pt x="6594" y="2115"/>
                    <a:pt x="6516" y="2126"/>
                    <a:pt x="6442" y="2126"/>
                  </a:cubicBezTo>
                  <a:cubicBezTo>
                    <a:pt x="6096" y="2126"/>
                    <a:pt x="5812" y="1887"/>
                    <a:pt x="5738" y="1557"/>
                  </a:cubicBezTo>
                  <a:lnTo>
                    <a:pt x="5783" y="1557"/>
                  </a:lnTo>
                  <a:cubicBezTo>
                    <a:pt x="5643" y="1067"/>
                    <a:pt x="6053" y="660"/>
                    <a:pt x="6495" y="660"/>
                  </a:cubicBezTo>
                  <a:close/>
                  <a:moveTo>
                    <a:pt x="4088" y="990"/>
                  </a:moveTo>
                  <a:cubicBezTo>
                    <a:pt x="4516" y="990"/>
                    <a:pt x="4945" y="1254"/>
                    <a:pt x="5071" y="1735"/>
                  </a:cubicBezTo>
                  <a:cubicBezTo>
                    <a:pt x="5205" y="2269"/>
                    <a:pt x="4849" y="2803"/>
                    <a:pt x="4315" y="2936"/>
                  </a:cubicBezTo>
                  <a:lnTo>
                    <a:pt x="4360" y="2936"/>
                  </a:lnTo>
                  <a:cubicBezTo>
                    <a:pt x="4269" y="2959"/>
                    <a:pt x="4180" y="2969"/>
                    <a:pt x="4095" y="2969"/>
                  </a:cubicBezTo>
                  <a:cubicBezTo>
                    <a:pt x="3345" y="2969"/>
                    <a:pt x="2848" y="2147"/>
                    <a:pt x="3247" y="1468"/>
                  </a:cubicBezTo>
                  <a:cubicBezTo>
                    <a:pt x="3439" y="1142"/>
                    <a:pt x="3764" y="990"/>
                    <a:pt x="4088" y="990"/>
                  </a:cubicBezTo>
                  <a:close/>
                  <a:moveTo>
                    <a:pt x="1696" y="1847"/>
                  </a:moveTo>
                  <a:cubicBezTo>
                    <a:pt x="2020" y="1847"/>
                    <a:pt x="2344" y="2044"/>
                    <a:pt x="2447" y="2402"/>
                  </a:cubicBezTo>
                  <a:cubicBezTo>
                    <a:pt x="2536" y="2803"/>
                    <a:pt x="2269" y="3203"/>
                    <a:pt x="1869" y="3292"/>
                  </a:cubicBezTo>
                  <a:cubicBezTo>
                    <a:pt x="1814" y="3304"/>
                    <a:pt x="1760" y="3309"/>
                    <a:pt x="1708" y="3309"/>
                  </a:cubicBezTo>
                  <a:cubicBezTo>
                    <a:pt x="1166" y="3309"/>
                    <a:pt x="784" y="2708"/>
                    <a:pt x="1068" y="2180"/>
                  </a:cubicBezTo>
                  <a:cubicBezTo>
                    <a:pt x="1219" y="1954"/>
                    <a:pt x="1458" y="1847"/>
                    <a:pt x="1696" y="1847"/>
                  </a:cubicBezTo>
                  <a:close/>
                  <a:moveTo>
                    <a:pt x="5696" y="3004"/>
                  </a:moveTo>
                  <a:cubicBezTo>
                    <a:pt x="6016" y="3004"/>
                    <a:pt x="6329" y="3200"/>
                    <a:pt x="6406" y="3559"/>
                  </a:cubicBezTo>
                  <a:cubicBezTo>
                    <a:pt x="6495" y="3959"/>
                    <a:pt x="6228" y="4360"/>
                    <a:pt x="5827" y="4448"/>
                  </a:cubicBezTo>
                  <a:lnTo>
                    <a:pt x="5872" y="4448"/>
                  </a:lnTo>
                  <a:cubicBezTo>
                    <a:pt x="5816" y="4460"/>
                    <a:pt x="5762" y="4465"/>
                    <a:pt x="5710" y="4465"/>
                  </a:cubicBezTo>
                  <a:cubicBezTo>
                    <a:pt x="5129" y="4465"/>
                    <a:pt x="4745" y="3826"/>
                    <a:pt x="5071" y="3336"/>
                  </a:cubicBezTo>
                  <a:cubicBezTo>
                    <a:pt x="5222" y="3110"/>
                    <a:pt x="5461" y="3004"/>
                    <a:pt x="5696" y="3004"/>
                  </a:cubicBezTo>
                  <a:close/>
                  <a:moveTo>
                    <a:pt x="3288" y="3347"/>
                  </a:moveTo>
                  <a:cubicBezTo>
                    <a:pt x="3716" y="3347"/>
                    <a:pt x="4144" y="3612"/>
                    <a:pt x="4271" y="4093"/>
                  </a:cubicBezTo>
                  <a:cubicBezTo>
                    <a:pt x="4404" y="4626"/>
                    <a:pt x="4048" y="5160"/>
                    <a:pt x="3514" y="5294"/>
                  </a:cubicBezTo>
                  <a:lnTo>
                    <a:pt x="3559" y="5294"/>
                  </a:lnTo>
                  <a:cubicBezTo>
                    <a:pt x="3468" y="5316"/>
                    <a:pt x="3379" y="5327"/>
                    <a:pt x="3293" y="5327"/>
                  </a:cubicBezTo>
                  <a:cubicBezTo>
                    <a:pt x="2536" y="5327"/>
                    <a:pt x="2008" y="4505"/>
                    <a:pt x="2447" y="3826"/>
                  </a:cubicBezTo>
                  <a:cubicBezTo>
                    <a:pt x="2639" y="3500"/>
                    <a:pt x="2963" y="3347"/>
                    <a:pt x="3288" y="3347"/>
                  </a:cubicBezTo>
                  <a:close/>
                  <a:moveTo>
                    <a:pt x="3959" y="0"/>
                  </a:moveTo>
                  <a:cubicBezTo>
                    <a:pt x="3692" y="0"/>
                    <a:pt x="3470" y="45"/>
                    <a:pt x="3247" y="134"/>
                  </a:cubicBezTo>
                  <a:cubicBezTo>
                    <a:pt x="3369" y="800"/>
                    <a:pt x="2810" y="1301"/>
                    <a:pt x="2244" y="1301"/>
                  </a:cubicBezTo>
                  <a:cubicBezTo>
                    <a:pt x="1979" y="1301"/>
                    <a:pt x="1712" y="1190"/>
                    <a:pt x="1513" y="934"/>
                  </a:cubicBezTo>
                  <a:cubicBezTo>
                    <a:pt x="890" y="1379"/>
                    <a:pt x="401" y="2002"/>
                    <a:pt x="178" y="2714"/>
                  </a:cubicBezTo>
                  <a:cubicBezTo>
                    <a:pt x="223" y="2758"/>
                    <a:pt x="267" y="2847"/>
                    <a:pt x="267" y="2981"/>
                  </a:cubicBezTo>
                  <a:cubicBezTo>
                    <a:pt x="356" y="3292"/>
                    <a:pt x="267" y="3648"/>
                    <a:pt x="0" y="3915"/>
                  </a:cubicBezTo>
                  <a:cubicBezTo>
                    <a:pt x="0" y="4182"/>
                    <a:pt x="89" y="4493"/>
                    <a:pt x="178" y="4760"/>
                  </a:cubicBezTo>
                  <a:cubicBezTo>
                    <a:pt x="290" y="4425"/>
                    <a:pt x="594" y="4230"/>
                    <a:pt x="904" y="4230"/>
                  </a:cubicBezTo>
                  <a:cubicBezTo>
                    <a:pt x="1088" y="4230"/>
                    <a:pt x="1274" y="4299"/>
                    <a:pt x="1424" y="4448"/>
                  </a:cubicBezTo>
                  <a:cubicBezTo>
                    <a:pt x="1824" y="4849"/>
                    <a:pt x="1602" y="5516"/>
                    <a:pt x="1068" y="5694"/>
                  </a:cubicBezTo>
                  <a:lnTo>
                    <a:pt x="801" y="5694"/>
                  </a:lnTo>
                  <a:cubicBezTo>
                    <a:pt x="1157" y="6005"/>
                    <a:pt x="1557" y="6272"/>
                    <a:pt x="2002" y="6450"/>
                  </a:cubicBezTo>
                  <a:cubicBezTo>
                    <a:pt x="2046" y="6183"/>
                    <a:pt x="2269" y="5961"/>
                    <a:pt x="2580" y="5916"/>
                  </a:cubicBezTo>
                  <a:cubicBezTo>
                    <a:pt x="2633" y="5903"/>
                    <a:pt x="2686" y="5897"/>
                    <a:pt x="2740" y="5897"/>
                  </a:cubicBezTo>
                  <a:cubicBezTo>
                    <a:pt x="3048" y="5897"/>
                    <a:pt x="3356" y="6109"/>
                    <a:pt x="3470" y="6450"/>
                  </a:cubicBezTo>
                  <a:cubicBezTo>
                    <a:pt x="3470" y="6539"/>
                    <a:pt x="3470" y="6673"/>
                    <a:pt x="3470" y="6761"/>
                  </a:cubicBezTo>
                  <a:cubicBezTo>
                    <a:pt x="3781" y="6761"/>
                    <a:pt x="4093" y="6761"/>
                    <a:pt x="4404" y="6717"/>
                  </a:cubicBezTo>
                  <a:cubicBezTo>
                    <a:pt x="4271" y="6584"/>
                    <a:pt x="4182" y="6450"/>
                    <a:pt x="4137" y="6272"/>
                  </a:cubicBezTo>
                  <a:cubicBezTo>
                    <a:pt x="3953" y="5509"/>
                    <a:pt x="4547" y="5026"/>
                    <a:pt x="5137" y="5026"/>
                  </a:cubicBezTo>
                  <a:cubicBezTo>
                    <a:pt x="5544" y="5026"/>
                    <a:pt x="5949" y="5256"/>
                    <a:pt x="6094" y="5783"/>
                  </a:cubicBezTo>
                  <a:cubicBezTo>
                    <a:pt x="6094" y="5916"/>
                    <a:pt x="6094" y="6005"/>
                    <a:pt x="6094" y="6139"/>
                  </a:cubicBezTo>
                  <a:cubicBezTo>
                    <a:pt x="6317" y="6005"/>
                    <a:pt x="6584" y="5827"/>
                    <a:pt x="6806" y="5649"/>
                  </a:cubicBezTo>
                  <a:cubicBezTo>
                    <a:pt x="6806" y="5649"/>
                    <a:pt x="6806" y="5605"/>
                    <a:pt x="6806" y="5605"/>
                  </a:cubicBezTo>
                  <a:cubicBezTo>
                    <a:pt x="6717" y="5205"/>
                    <a:pt x="6939" y="4804"/>
                    <a:pt x="7295" y="4715"/>
                  </a:cubicBezTo>
                  <a:cubicBezTo>
                    <a:pt x="7362" y="4693"/>
                    <a:pt x="7418" y="4682"/>
                    <a:pt x="7473" y="4682"/>
                  </a:cubicBezTo>
                  <a:cubicBezTo>
                    <a:pt x="7529" y="4682"/>
                    <a:pt x="7584" y="4693"/>
                    <a:pt x="7651" y="4715"/>
                  </a:cubicBezTo>
                  <a:cubicBezTo>
                    <a:pt x="7740" y="4537"/>
                    <a:pt x="7829" y="4315"/>
                    <a:pt x="7918" y="4137"/>
                  </a:cubicBezTo>
                  <a:cubicBezTo>
                    <a:pt x="6850" y="4004"/>
                    <a:pt x="6717" y="2447"/>
                    <a:pt x="7785" y="2180"/>
                  </a:cubicBezTo>
                  <a:lnTo>
                    <a:pt x="7963" y="2180"/>
                  </a:lnTo>
                  <a:cubicBezTo>
                    <a:pt x="7518" y="1023"/>
                    <a:pt x="6495" y="223"/>
                    <a:pt x="5294" y="45"/>
                  </a:cubicBezTo>
                  <a:cubicBezTo>
                    <a:pt x="5165" y="323"/>
                    <a:pt x="4903" y="457"/>
                    <a:pt x="4641" y="457"/>
                  </a:cubicBezTo>
                  <a:cubicBezTo>
                    <a:pt x="4358" y="457"/>
                    <a:pt x="4075" y="301"/>
                    <a:pt x="3959"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5"/>
            <p:cNvSpPr/>
            <p:nvPr/>
          </p:nvSpPr>
          <p:spPr>
            <a:xfrm>
              <a:off x="4222550" y="3455200"/>
              <a:ext cx="45625" cy="29625"/>
            </a:xfrm>
            <a:custGeom>
              <a:rect b="b" l="l" r="r" t="t"/>
              <a:pathLst>
                <a:path extrusionOk="0" h="1185" w="1825">
                  <a:moveTo>
                    <a:pt x="1735" y="0"/>
                  </a:moveTo>
                  <a:lnTo>
                    <a:pt x="1735" y="0"/>
                  </a:lnTo>
                  <a:cubicBezTo>
                    <a:pt x="1068" y="178"/>
                    <a:pt x="490" y="445"/>
                    <a:pt x="1" y="845"/>
                  </a:cubicBezTo>
                  <a:cubicBezTo>
                    <a:pt x="177" y="1057"/>
                    <a:pt x="464" y="1184"/>
                    <a:pt x="753" y="1184"/>
                  </a:cubicBezTo>
                  <a:cubicBezTo>
                    <a:pt x="829" y="1184"/>
                    <a:pt x="905" y="1175"/>
                    <a:pt x="979" y="1157"/>
                  </a:cubicBezTo>
                  <a:cubicBezTo>
                    <a:pt x="1513" y="1023"/>
                    <a:pt x="1824" y="534"/>
                    <a:pt x="173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5"/>
            <p:cNvSpPr/>
            <p:nvPr/>
          </p:nvSpPr>
          <p:spPr>
            <a:xfrm>
              <a:off x="4283725" y="3451125"/>
              <a:ext cx="33375" cy="12050"/>
            </a:xfrm>
            <a:custGeom>
              <a:rect b="b" l="l" r="r" t="t"/>
              <a:pathLst>
                <a:path extrusionOk="0" h="482" w="1335">
                  <a:moveTo>
                    <a:pt x="553" y="1"/>
                  </a:moveTo>
                  <a:cubicBezTo>
                    <a:pt x="369" y="1"/>
                    <a:pt x="184" y="11"/>
                    <a:pt x="0" y="30"/>
                  </a:cubicBezTo>
                  <a:cubicBezTo>
                    <a:pt x="120" y="309"/>
                    <a:pt x="419" y="481"/>
                    <a:pt x="737" y="481"/>
                  </a:cubicBezTo>
                  <a:cubicBezTo>
                    <a:pt x="773" y="481"/>
                    <a:pt x="809" y="479"/>
                    <a:pt x="845" y="475"/>
                  </a:cubicBezTo>
                  <a:cubicBezTo>
                    <a:pt x="1068" y="386"/>
                    <a:pt x="1246" y="252"/>
                    <a:pt x="1335" y="74"/>
                  </a:cubicBezTo>
                  <a:cubicBezTo>
                    <a:pt x="1074" y="22"/>
                    <a:pt x="813" y="1"/>
                    <a:pt x="55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5"/>
            <p:cNvSpPr/>
            <p:nvPr/>
          </p:nvSpPr>
          <p:spPr>
            <a:xfrm>
              <a:off x="4183625" y="3519700"/>
              <a:ext cx="10050" cy="31150"/>
            </a:xfrm>
            <a:custGeom>
              <a:rect b="b" l="l" r="r" t="t"/>
              <a:pathLst>
                <a:path extrusionOk="0" h="1246" w="402">
                  <a:moveTo>
                    <a:pt x="223" y="0"/>
                  </a:moveTo>
                  <a:cubicBezTo>
                    <a:pt x="45" y="401"/>
                    <a:pt x="1" y="801"/>
                    <a:pt x="45" y="1246"/>
                  </a:cubicBezTo>
                  <a:cubicBezTo>
                    <a:pt x="312" y="979"/>
                    <a:pt x="401" y="623"/>
                    <a:pt x="312" y="267"/>
                  </a:cubicBezTo>
                  <a:cubicBezTo>
                    <a:pt x="312" y="178"/>
                    <a:pt x="268" y="89"/>
                    <a:pt x="22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5"/>
            <p:cNvSpPr/>
            <p:nvPr/>
          </p:nvSpPr>
          <p:spPr>
            <a:xfrm>
              <a:off x="4203325" y="3499150"/>
              <a:ext cx="43725" cy="36575"/>
            </a:xfrm>
            <a:custGeom>
              <a:rect b="b" l="l" r="r" t="t"/>
              <a:pathLst>
                <a:path extrusionOk="0" h="1463" w="1749">
                  <a:moveTo>
                    <a:pt x="936" y="0"/>
                  </a:moveTo>
                  <a:cubicBezTo>
                    <a:pt x="707" y="0"/>
                    <a:pt x="476" y="107"/>
                    <a:pt x="325" y="333"/>
                  </a:cubicBezTo>
                  <a:cubicBezTo>
                    <a:pt x="0" y="861"/>
                    <a:pt x="379" y="1462"/>
                    <a:pt x="955" y="1462"/>
                  </a:cubicBezTo>
                  <a:cubicBezTo>
                    <a:pt x="1010" y="1462"/>
                    <a:pt x="1067" y="1457"/>
                    <a:pt x="1126" y="1445"/>
                  </a:cubicBezTo>
                  <a:cubicBezTo>
                    <a:pt x="1526" y="1356"/>
                    <a:pt x="1748" y="956"/>
                    <a:pt x="1659" y="555"/>
                  </a:cubicBezTo>
                  <a:cubicBezTo>
                    <a:pt x="1557" y="197"/>
                    <a:pt x="1248" y="0"/>
                    <a:pt x="936"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5"/>
            <p:cNvSpPr/>
            <p:nvPr/>
          </p:nvSpPr>
          <p:spPr>
            <a:xfrm>
              <a:off x="4254950" y="3477700"/>
              <a:ext cx="59925" cy="49525"/>
            </a:xfrm>
            <a:custGeom>
              <a:rect b="b" l="l" r="r" t="t"/>
              <a:pathLst>
                <a:path extrusionOk="0" h="1981" w="2397">
                  <a:moveTo>
                    <a:pt x="1280" y="1"/>
                  </a:moveTo>
                  <a:cubicBezTo>
                    <a:pt x="956" y="1"/>
                    <a:pt x="631" y="153"/>
                    <a:pt x="439" y="479"/>
                  </a:cubicBezTo>
                  <a:cubicBezTo>
                    <a:pt x="0" y="1158"/>
                    <a:pt x="529" y="1980"/>
                    <a:pt x="1253" y="1980"/>
                  </a:cubicBezTo>
                  <a:cubicBezTo>
                    <a:pt x="1336" y="1980"/>
                    <a:pt x="1421" y="1970"/>
                    <a:pt x="1507" y="1947"/>
                  </a:cubicBezTo>
                  <a:cubicBezTo>
                    <a:pt x="2041" y="1814"/>
                    <a:pt x="2397" y="1280"/>
                    <a:pt x="2263" y="746"/>
                  </a:cubicBezTo>
                  <a:cubicBezTo>
                    <a:pt x="2137" y="265"/>
                    <a:pt x="1708" y="1"/>
                    <a:pt x="1280"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5"/>
            <p:cNvSpPr/>
            <p:nvPr/>
          </p:nvSpPr>
          <p:spPr>
            <a:xfrm>
              <a:off x="4322275" y="3469125"/>
              <a:ext cx="43750" cy="36550"/>
            </a:xfrm>
            <a:custGeom>
              <a:rect b="b" l="l" r="r" t="t"/>
              <a:pathLst>
                <a:path extrusionOk="0" h="1462" w="1750">
                  <a:moveTo>
                    <a:pt x="951" y="0"/>
                  </a:moveTo>
                  <a:cubicBezTo>
                    <a:pt x="716" y="0"/>
                    <a:pt x="477" y="107"/>
                    <a:pt x="326" y="333"/>
                  </a:cubicBezTo>
                  <a:cubicBezTo>
                    <a:pt x="0" y="822"/>
                    <a:pt x="384" y="1461"/>
                    <a:pt x="965" y="1461"/>
                  </a:cubicBezTo>
                  <a:cubicBezTo>
                    <a:pt x="1017" y="1461"/>
                    <a:pt x="1072" y="1456"/>
                    <a:pt x="1127" y="1445"/>
                  </a:cubicBezTo>
                  <a:cubicBezTo>
                    <a:pt x="1527" y="1356"/>
                    <a:pt x="1750" y="956"/>
                    <a:pt x="1661" y="555"/>
                  </a:cubicBezTo>
                  <a:cubicBezTo>
                    <a:pt x="1584" y="197"/>
                    <a:pt x="1271" y="0"/>
                    <a:pt x="951"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5"/>
            <p:cNvSpPr/>
            <p:nvPr/>
          </p:nvSpPr>
          <p:spPr>
            <a:xfrm>
              <a:off x="4189200" y="3557875"/>
              <a:ext cx="41175" cy="36850"/>
            </a:xfrm>
            <a:custGeom>
              <a:rect b="b" l="l" r="r" t="t"/>
              <a:pathLst>
                <a:path extrusionOk="0" h="1474" w="1647">
                  <a:moveTo>
                    <a:pt x="701" y="0"/>
                  </a:moveTo>
                  <a:cubicBezTo>
                    <a:pt x="400" y="0"/>
                    <a:pt x="109" y="194"/>
                    <a:pt x="0" y="519"/>
                  </a:cubicBezTo>
                  <a:cubicBezTo>
                    <a:pt x="134" y="875"/>
                    <a:pt x="356" y="1187"/>
                    <a:pt x="623" y="1453"/>
                  </a:cubicBezTo>
                  <a:cubicBezTo>
                    <a:pt x="653" y="1468"/>
                    <a:pt x="682" y="1473"/>
                    <a:pt x="712" y="1473"/>
                  </a:cubicBezTo>
                  <a:cubicBezTo>
                    <a:pt x="771" y="1473"/>
                    <a:pt x="831" y="1453"/>
                    <a:pt x="890" y="1453"/>
                  </a:cubicBezTo>
                  <a:cubicBezTo>
                    <a:pt x="1424" y="1320"/>
                    <a:pt x="1646" y="653"/>
                    <a:pt x="1246" y="252"/>
                  </a:cubicBezTo>
                  <a:cubicBezTo>
                    <a:pt x="1090" y="79"/>
                    <a:pt x="893" y="0"/>
                    <a:pt x="701"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5"/>
            <p:cNvSpPr/>
            <p:nvPr/>
          </p:nvSpPr>
          <p:spPr>
            <a:xfrm>
              <a:off x="4234775" y="3536725"/>
              <a:ext cx="60025" cy="49800"/>
            </a:xfrm>
            <a:custGeom>
              <a:rect b="b" l="l" r="r" t="t"/>
              <a:pathLst>
                <a:path extrusionOk="0" h="1992" w="2401">
                  <a:moveTo>
                    <a:pt x="1273" y="0"/>
                  </a:moveTo>
                  <a:cubicBezTo>
                    <a:pt x="1191" y="0"/>
                    <a:pt x="1107" y="10"/>
                    <a:pt x="1024" y="31"/>
                  </a:cubicBezTo>
                  <a:cubicBezTo>
                    <a:pt x="179" y="253"/>
                    <a:pt x="1" y="1365"/>
                    <a:pt x="757" y="1855"/>
                  </a:cubicBezTo>
                  <a:cubicBezTo>
                    <a:pt x="918" y="1949"/>
                    <a:pt x="1086" y="1991"/>
                    <a:pt x="1250" y="1991"/>
                  </a:cubicBezTo>
                  <a:cubicBezTo>
                    <a:pt x="1858" y="1991"/>
                    <a:pt x="2400" y="1408"/>
                    <a:pt x="2225" y="743"/>
                  </a:cubicBezTo>
                  <a:cubicBezTo>
                    <a:pt x="2112" y="292"/>
                    <a:pt x="1715" y="0"/>
                    <a:pt x="127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5"/>
            <p:cNvSpPr/>
            <p:nvPr/>
          </p:nvSpPr>
          <p:spPr>
            <a:xfrm>
              <a:off x="4302625" y="3528100"/>
              <a:ext cx="43725" cy="36875"/>
            </a:xfrm>
            <a:custGeom>
              <a:rect b="b" l="l" r="r" t="t"/>
              <a:pathLst>
                <a:path extrusionOk="0" h="1475" w="1749">
                  <a:moveTo>
                    <a:pt x="933" y="1"/>
                  </a:moveTo>
                  <a:cubicBezTo>
                    <a:pt x="875" y="1"/>
                    <a:pt x="816" y="7"/>
                    <a:pt x="757" y="20"/>
                  </a:cubicBezTo>
                  <a:cubicBezTo>
                    <a:pt x="134" y="154"/>
                    <a:pt x="0" y="999"/>
                    <a:pt x="534" y="1355"/>
                  </a:cubicBezTo>
                  <a:cubicBezTo>
                    <a:pt x="668" y="1437"/>
                    <a:pt x="807" y="1474"/>
                    <a:pt x="939" y="1474"/>
                  </a:cubicBezTo>
                  <a:cubicBezTo>
                    <a:pt x="1379" y="1474"/>
                    <a:pt x="1749" y="1066"/>
                    <a:pt x="1646" y="554"/>
                  </a:cubicBezTo>
                  <a:cubicBezTo>
                    <a:pt x="1570" y="213"/>
                    <a:pt x="1268" y="1"/>
                    <a:pt x="93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5"/>
            <p:cNvSpPr/>
            <p:nvPr/>
          </p:nvSpPr>
          <p:spPr>
            <a:xfrm>
              <a:off x="4358225" y="3506350"/>
              <a:ext cx="31150" cy="50075"/>
            </a:xfrm>
            <a:custGeom>
              <a:rect b="b" l="l" r="r" t="t"/>
              <a:pathLst>
                <a:path extrusionOk="0" h="2003" w="1246">
                  <a:moveTo>
                    <a:pt x="846" y="0"/>
                  </a:moveTo>
                  <a:cubicBezTo>
                    <a:pt x="312" y="134"/>
                    <a:pt x="0" y="712"/>
                    <a:pt x="134" y="1246"/>
                  </a:cubicBezTo>
                  <a:cubicBezTo>
                    <a:pt x="267" y="1646"/>
                    <a:pt x="579" y="1913"/>
                    <a:pt x="979" y="2002"/>
                  </a:cubicBezTo>
                  <a:cubicBezTo>
                    <a:pt x="1201" y="1424"/>
                    <a:pt x="1246" y="801"/>
                    <a:pt x="1112" y="223"/>
                  </a:cubicBezTo>
                  <a:lnTo>
                    <a:pt x="1068"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5"/>
            <p:cNvSpPr/>
            <p:nvPr/>
          </p:nvSpPr>
          <p:spPr>
            <a:xfrm>
              <a:off x="4233675" y="3600375"/>
              <a:ext cx="36725" cy="22750"/>
            </a:xfrm>
            <a:custGeom>
              <a:rect b="b" l="l" r="r" t="t"/>
              <a:pathLst>
                <a:path extrusionOk="0" h="910" w="1469">
                  <a:moveTo>
                    <a:pt x="755" y="1"/>
                  </a:moveTo>
                  <a:cubicBezTo>
                    <a:pt x="697" y="1"/>
                    <a:pt x="638" y="7"/>
                    <a:pt x="579" y="20"/>
                  </a:cubicBezTo>
                  <a:cubicBezTo>
                    <a:pt x="312" y="65"/>
                    <a:pt x="89" y="287"/>
                    <a:pt x="1" y="599"/>
                  </a:cubicBezTo>
                  <a:cubicBezTo>
                    <a:pt x="490" y="777"/>
                    <a:pt x="979" y="865"/>
                    <a:pt x="1468" y="910"/>
                  </a:cubicBezTo>
                  <a:cubicBezTo>
                    <a:pt x="1468" y="777"/>
                    <a:pt x="1468" y="688"/>
                    <a:pt x="1468" y="554"/>
                  </a:cubicBezTo>
                  <a:cubicBezTo>
                    <a:pt x="1393" y="213"/>
                    <a:pt x="1090" y="1"/>
                    <a:pt x="75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5"/>
            <p:cNvSpPr/>
            <p:nvPr/>
          </p:nvSpPr>
          <p:spPr>
            <a:xfrm>
              <a:off x="4283550" y="3578625"/>
              <a:ext cx="53575" cy="42300"/>
            </a:xfrm>
            <a:custGeom>
              <a:rect b="b" l="l" r="r" t="t"/>
              <a:pathLst>
                <a:path extrusionOk="0" h="1692" w="2143">
                  <a:moveTo>
                    <a:pt x="1176" y="0"/>
                  </a:moveTo>
                  <a:cubicBezTo>
                    <a:pt x="595" y="0"/>
                    <a:pt x="1" y="483"/>
                    <a:pt x="185" y="1246"/>
                  </a:cubicBezTo>
                  <a:cubicBezTo>
                    <a:pt x="230" y="1424"/>
                    <a:pt x="319" y="1558"/>
                    <a:pt x="452" y="1691"/>
                  </a:cubicBezTo>
                  <a:cubicBezTo>
                    <a:pt x="630" y="1691"/>
                    <a:pt x="763" y="1647"/>
                    <a:pt x="941" y="1602"/>
                  </a:cubicBezTo>
                  <a:cubicBezTo>
                    <a:pt x="1342" y="1513"/>
                    <a:pt x="1742" y="1335"/>
                    <a:pt x="2142" y="1113"/>
                  </a:cubicBezTo>
                  <a:cubicBezTo>
                    <a:pt x="2142" y="1024"/>
                    <a:pt x="2142" y="890"/>
                    <a:pt x="2098" y="757"/>
                  </a:cubicBezTo>
                  <a:cubicBezTo>
                    <a:pt x="1971" y="230"/>
                    <a:pt x="1576" y="0"/>
                    <a:pt x="1176"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5"/>
            <p:cNvSpPr/>
            <p:nvPr/>
          </p:nvSpPr>
          <p:spPr>
            <a:xfrm>
              <a:off x="4351550" y="3570850"/>
              <a:ext cx="23375" cy="23375"/>
            </a:xfrm>
            <a:custGeom>
              <a:rect b="b" l="l" r="r" t="t"/>
              <a:pathLst>
                <a:path extrusionOk="0" h="935" w="935">
                  <a:moveTo>
                    <a:pt x="623" y="0"/>
                  </a:moveTo>
                  <a:cubicBezTo>
                    <a:pt x="223" y="89"/>
                    <a:pt x="1" y="490"/>
                    <a:pt x="90" y="890"/>
                  </a:cubicBezTo>
                  <a:cubicBezTo>
                    <a:pt x="90" y="890"/>
                    <a:pt x="90" y="934"/>
                    <a:pt x="90" y="934"/>
                  </a:cubicBezTo>
                  <a:cubicBezTo>
                    <a:pt x="401" y="668"/>
                    <a:pt x="668" y="356"/>
                    <a:pt x="93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 name="Google Shape;1618;p45"/>
          <p:cNvGrpSpPr/>
          <p:nvPr/>
        </p:nvGrpSpPr>
        <p:grpSpPr>
          <a:xfrm>
            <a:off x="2161098" y="2224000"/>
            <a:ext cx="283802" cy="270784"/>
            <a:chOff x="7138586" y="1144275"/>
            <a:chExt cx="283802" cy="270784"/>
          </a:xfrm>
        </p:grpSpPr>
        <p:sp>
          <p:nvSpPr>
            <p:cNvPr id="1619" name="Google Shape;1619;p45"/>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5"/>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 name="Google Shape;1621;p45"/>
          <p:cNvGrpSpPr/>
          <p:nvPr/>
        </p:nvGrpSpPr>
        <p:grpSpPr>
          <a:xfrm>
            <a:off x="4915337" y="959641"/>
            <a:ext cx="286731" cy="271955"/>
            <a:chOff x="6533437" y="1332516"/>
            <a:chExt cx="286731" cy="271955"/>
          </a:xfrm>
        </p:grpSpPr>
        <p:sp>
          <p:nvSpPr>
            <p:cNvPr id="1622" name="Google Shape;1622;p45"/>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5"/>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4" name="Google Shape;1624;p45"/>
          <p:cNvSpPr/>
          <p:nvPr/>
        </p:nvSpPr>
        <p:spPr>
          <a:xfrm>
            <a:off x="3817870" y="3926363"/>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5" name="Google Shape;1625;p45"/>
          <p:cNvGrpSpPr/>
          <p:nvPr/>
        </p:nvGrpSpPr>
        <p:grpSpPr>
          <a:xfrm>
            <a:off x="7751548" y="3301588"/>
            <a:ext cx="283802" cy="270784"/>
            <a:chOff x="7138586" y="1144275"/>
            <a:chExt cx="283802" cy="270784"/>
          </a:xfrm>
        </p:grpSpPr>
        <p:sp>
          <p:nvSpPr>
            <p:cNvPr id="1626" name="Google Shape;1626;p45"/>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5"/>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8" name="Google Shape;1628;p45"/>
          <p:cNvSpPr/>
          <p:nvPr/>
        </p:nvSpPr>
        <p:spPr>
          <a:xfrm>
            <a:off x="3084398" y="963814"/>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5"/>
          <p:cNvSpPr/>
          <p:nvPr/>
        </p:nvSpPr>
        <p:spPr>
          <a:xfrm>
            <a:off x="6306088" y="21890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5"/>
          <p:cNvSpPr/>
          <p:nvPr/>
        </p:nvSpPr>
        <p:spPr>
          <a:xfrm>
            <a:off x="1276413" y="535000"/>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5"/>
          <p:cNvSpPr/>
          <p:nvPr/>
        </p:nvSpPr>
        <p:spPr>
          <a:xfrm>
            <a:off x="5473314" y="4223100"/>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5" name="Shape 1635"/>
        <p:cNvGrpSpPr/>
        <p:nvPr/>
      </p:nvGrpSpPr>
      <p:grpSpPr>
        <a:xfrm>
          <a:off x="0" y="0"/>
          <a:ext cx="0" cy="0"/>
          <a:chOff x="0" y="0"/>
          <a:chExt cx="0" cy="0"/>
        </a:xfrm>
      </p:grpSpPr>
      <p:sp>
        <p:nvSpPr>
          <p:cNvPr id="1636" name="Google Shape;1636;p46"/>
          <p:cNvSpPr txBox="1"/>
          <p:nvPr>
            <p:ph type="title"/>
          </p:nvPr>
        </p:nvSpPr>
        <p:spPr>
          <a:xfrm>
            <a:off x="2485650" y="540000"/>
            <a:ext cx="41727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16-17 </a:t>
            </a:r>
            <a:r>
              <a:rPr lang="en">
                <a:solidFill>
                  <a:schemeClr val="accent1"/>
                </a:solidFill>
              </a:rPr>
              <a:t>March</a:t>
            </a:r>
            <a:endParaRPr>
              <a:solidFill>
                <a:schemeClr val="accent1"/>
              </a:solidFill>
            </a:endParaRPr>
          </a:p>
        </p:txBody>
      </p:sp>
      <p:sp>
        <p:nvSpPr>
          <p:cNvPr id="1637" name="Google Shape;1637;p46"/>
          <p:cNvSpPr txBox="1"/>
          <p:nvPr>
            <p:ph idx="1" type="subTitle"/>
          </p:nvPr>
        </p:nvSpPr>
        <p:spPr>
          <a:xfrm>
            <a:off x="2485625" y="1246025"/>
            <a:ext cx="41727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Purim date for the current year</a:t>
            </a:r>
            <a:endParaRPr/>
          </a:p>
        </p:txBody>
      </p:sp>
      <p:sp>
        <p:nvSpPr>
          <p:cNvPr id="1638" name="Google Shape;1638;p46"/>
          <p:cNvSpPr txBox="1"/>
          <p:nvPr>
            <p:ph idx="2" type="title"/>
          </p:nvPr>
        </p:nvSpPr>
        <p:spPr>
          <a:xfrm>
            <a:off x="2485650" y="1996142"/>
            <a:ext cx="41727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6-7 </a:t>
            </a:r>
            <a:r>
              <a:rPr lang="en">
                <a:solidFill>
                  <a:schemeClr val="accent2"/>
                </a:solidFill>
              </a:rPr>
              <a:t>March</a:t>
            </a:r>
            <a:endParaRPr>
              <a:solidFill>
                <a:schemeClr val="accent2"/>
              </a:solidFill>
            </a:endParaRPr>
          </a:p>
        </p:txBody>
      </p:sp>
      <p:sp>
        <p:nvSpPr>
          <p:cNvPr id="1639" name="Google Shape;1639;p46"/>
          <p:cNvSpPr txBox="1"/>
          <p:nvPr>
            <p:ph idx="3" type="subTitle"/>
          </p:nvPr>
        </p:nvSpPr>
        <p:spPr>
          <a:xfrm>
            <a:off x="2485625" y="2702168"/>
            <a:ext cx="41727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Purim date for 2023</a:t>
            </a:r>
            <a:endParaRPr/>
          </a:p>
        </p:txBody>
      </p:sp>
      <p:sp>
        <p:nvSpPr>
          <p:cNvPr id="1640" name="Google Shape;1640;p46"/>
          <p:cNvSpPr txBox="1"/>
          <p:nvPr>
            <p:ph idx="4" type="title"/>
          </p:nvPr>
        </p:nvSpPr>
        <p:spPr>
          <a:xfrm>
            <a:off x="2485650" y="3452297"/>
            <a:ext cx="41727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23-24 </a:t>
            </a:r>
            <a:r>
              <a:rPr lang="en">
                <a:solidFill>
                  <a:schemeClr val="accent4"/>
                </a:solidFill>
              </a:rPr>
              <a:t>March</a:t>
            </a:r>
            <a:endParaRPr>
              <a:solidFill>
                <a:schemeClr val="accent4"/>
              </a:solidFill>
            </a:endParaRPr>
          </a:p>
        </p:txBody>
      </p:sp>
      <p:sp>
        <p:nvSpPr>
          <p:cNvPr id="1641" name="Google Shape;1641;p46"/>
          <p:cNvSpPr txBox="1"/>
          <p:nvPr>
            <p:ph idx="5" type="subTitle"/>
          </p:nvPr>
        </p:nvSpPr>
        <p:spPr>
          <a:xfrm>
            <a:off x="2485625" y="4158323"/>
            <a:ext cx="41727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Purim date in two years time</a:t>
            </a:r>
            <a:endParaRPr/>
          </a:p>
        </p:txBody>
      </p:sp>
      <p:grpSp>
        <p:nvGrpSpPr>
          <p:cNvPr id="1642" name="Google Shape;1642;p46"/>
          <p:cNvGrpSpPr/>
          <p:nvPr/>
        </p:nvGrpSpPr>
        <p:grpSpPr>
          <a:xfrm>
            <a:off x="6764057" y="2824453"/>
            <a:ext cx="1463398" cy="1568740"/>
            <a:chOff x="2907000" y="3503625"/>
            <a:chExt cx="1172125" cy="1256500"/>
          </a:xfrm>
        </p:grpSpPr>
        <p:sp>
          <p:nvSpPr>
            <p:cNvPr id="1643" name="Google Shape;1643;p46"/>
            <p:cNvSpPr/>
            <p:nvPr/>
          </p:nvSpPr>
          <p:spPr>
            <a:xfrm>
              <a:off x="3142775" y="3774350"/>
              <a:ext cx="701700" cy="713950"/>
            </a:xfrm>
            <a:custGeom>
              <a:rect b="b" l="l" r="r" t="t"/>
              <a:pathLst>
                <a:path extrusionOk="0" h="28558" w="28068">
                  <a:moveTo>
                    <a:pt x="9875" y="0"/>
                  </a:moveTo>
                  <a:lnTo>
                    <a:pt x="0" y="19172"/>
                  </a:lnTo>
                  <a:lnTo>
                    <a:pt x="18193" y="28558"/>
                  </a:lnTo>
                  <a:lnTo>
                    <a:pt x="28068" y="9386"/>
                  </a:lnTo>
                  <a:lnTo>
                    <a:pt x="9875" y="0"/>
                  </a:lnTo>
                  <a:close/>
                </a:path>
              </a:pathLst>
            </a:custGeom>
            <a:solidFill>
              <a:srgbClr val="FFD7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6"/>
            <p:cNvSpPr/>
            <p:nvPr/>
          </p:nvSpPr>
          <p:spPr>
            <a:xfrm>
              <a:off x="3278425" y="3503625"/>
              <a:ext cx="233550" cy="329675"/>
            </a:xfrm>
            <a:custGeom>
              <a:rect b="b" l="l" r="r" t="t"/>
              <a:pathLst>
                <a:path extrusionOk="0" h="13187" w="9342">
                  <a:moveTo>
                    <a:pt x="6846" y="1"/>
                  </a:moveTo>
                  <a:cubicBezTo>
                    <a:pt x="4520" y="1"/>
                    <a:pt x="1" y="12653"/>
                    <a:pt x="1" y="12653"/>
                  </a:cubicBezTo>
                  <a:lnTo>
                    <a:pt x="490" y="12920"/>
                  </a:lnTo>
                  <a:lnTo>
                    <a:pt x="1024" y="13187"/>
                  </a:lnTo>
                  <a:cubicBezTo>
                    <a:pt x="1024" y="13187"/>
                    <a:pt x="9342" y="1177"/>
                    <a:pt x="7118" y="65"/>
                  </a:cubicBezTo>
                  <a:cubicBezTo>
                    <a:pt x="7031" y="22"/>
                    <a:pt x="6940" y="1"/>
                    <a:pt x="6846"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6"/>
            <p:cNvSpPr/>
            <p:nvPr/>
          </p:nvSpPr>
          <p:spPr>
            <a:xfrm>
              <a:off x="2907000" y="4137975"/>
              <a:ext cx="233575" cy="328700"/>
            </a:xfrm>
            <a:custGeom>
              <a:rect b="b" l="l" r="r" t="t"/>
              <a:pathLst>
                <a:path extrusionOk="0" h="13148" w="9343">
                  <a:moveTo>
                    <a:pt x="8319" y="1"/>
                  </a:moveTo>
                  <a:cubicBezTo>
                    <a:pt x="8319" y="1"/>
                    <a:pt x="1" y="11966"/>
                    <a:pt x="2225" y="13078"/>
                  </a:cubicBezTo>
                  <a:cubicBezTo>
                    <a:pt x="2315" y="13125"/>
                    <a:pt x="2409" y="13148"/>
                    <a:pt x="2507" y="13148"/>
                  </a:cubicBezTo>
                  <a:cubicBezTo>
                    <a:pt x="4836" y="13148"/>
                    <a:pt x="9342" y="490"/>
                    <a:pt x="9342" y="490"/>
                  </a:cubicBezTo>
                  <a:lnTo>
                    <a:pt x="8853" y="223"/>
                  </a:lnTo>
                  <a:lnTo>
                    <a:pt x="8319"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6"/>
            <p:cNvSpPr/>
            <p:nvPr/>
          </p:nvSpPr>
          <p:spPr>
            <a:xfrm>
              <a:off x="2981525" y="3643125"/>
              <a:ext cx="455950" cy="683925"/>
            </a:xfrm>
            <a:custGeom>
              <a:rect b="b" l="l" r="r" t="t"/>
              <a:pathLst>
                <a:path extrusionOk="0" h="27357" w="18238">
                  <a:moveTo>
                    <a:pt x="12633" y="1"/>
                  </a:moveTo>
                  <a:lnTo>
                    <a:pt x="0" y="24510"/>
                  </a:lnTo>
                  <a:lnTo>
                    <a:pt x="5605" y="27357"/>
                  </a:lnTo>
                  <a:lnTo>
                    <a:pt x="18238" y="2892"/>
                  </a:lnTo>
                  <a:lnTo>
                    <a:pt x="12633" y="1"/>
                  </a:lnTo>
                  <a:close/>
                </a:path>
              </a:pathLst>
            </a:custGeom>
            <a:solidFill>
              <a:srgbClr val="FFC6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6"/>
            <p:cNvSpPr/>
            <p:nvPr/>
          </p:nvSpPr>
          <p:spPr>
            <a:xfrm>
              <a:off x="3270075" y="3623450"/>
              <a:ext cx="194725" cy="111625"/>
            </a:xfrm>
            <a:custGeom>
              <a:rect b="b" l="l" r="r" t="t"/>
              <a:pathLst>
                <a:path extrusionOk="0" h="4465" w="7789">
                  <a:moveTo>
                    <a:pt x="1112" y="0"/>
                  </a:moveTo>
                  <a:cubicBezTo>
                    <a:pt x="409" y="0"/>
                    <a:pt x="1" y="1035"/>
                    <a:pt x="735" y="1499"/>
                  </a:cubicBezTo>
                  <a:lnTo>
                    <a:pt x="5628" y="4035"/>
                  </a:lnTo>
                  <a:lnTo>
                    <a:pt x="6295" y="4391"/>
                  </a:lnTo>
                  <a:cubicBezTo>
                    <a:pt x="6414" y="4442"/>
                    <a:pt x="6529" y="4465"/>
                    <a:pt x="6637" y="4465"/>
                  </a:cubicBezTo>
                  <a:cubicBezTo>
                    <a:pt x="7375" y="4465"/>
                    <a:pt x="7789" y="3394"/>
                    <a:pt x="7052" y="2967"/>
                  </a:cubicBezTo>
                  <a:lnTo>
                    <a:pt x="2159" y="432"/>
                  </a:lnTo>
                  <a:lnTo>
                    <a:pt x="1447" y="76"/>
                  </a:lnTo>
                  <a:cubicBezTo>
                    <a:pt x="1330" y="24"/>
                    <a:pt x="1218" y="0"/>
                    <a:pt x="111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6"/>
            <p:cNvSpPr/>
            <p:nvPr/>
          </p:nvSpPr>
          <p:spPr>
            <a:xfrm>
              <a:off x="3474150" y="4430450"/>
              <a:ext cx="233550" cy="329675"/>
            </a:xfrm>
            <a:custGeom>
              <a:rect b="b" l="l" r="r" t="t"/>
              <a:pathLst>
                <a:path extrusionOk="0" h="13187" w="9342">
                  <a:moveTo>
                    <a:pt x="8363" y="1"/>
                  </a:moveTo>
                  <a:cubicBezTo>
                    <a:pt x="8363" y="1"/>
                    <a:pt x="1" y="11966"/>
                    <a:pt x="2225" y="13123"/>
                  </a:cubicBezTo>
                  <a:cubicBezTo>
                    <a:pt x="2311" y="13166"/>
                    <a:pt x="2402" y="13187"/>
                    <a:pt x="2496" y="13187"/>
                  </a:cubicBezTo>
                  <a:cubicBezTo>
                    <a:pt x="4822" y="13187"/>
                    <a:pt x="9342" y="490"/>
                    <a:pt x="9342" y="490"/>
                  </a:cubicBezTo>
                  <a:lnTo>
                    <a:pt x="8852" y="223"/>
                  </a:lnTo>
                  <a:lnTo>
                    <a:pt x="8363"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6"/>
            <p:cNvSpPr/>
            <p:nvPr/>
          </p:nvSpPr>
          <p:spPr>
            <a:xfrm>
              <a:off x="3846675" y="3796100"/>
              <a:ext cx="232450" cy="329675"/>
            </a:xfrm>
            <a:custGeom>
              <a:rect b="b" l="l" r="r" t="t"/>
              <a:pathLst>
                <a:path extrusionOk="0" h="13187" w="9298">
                  <a:moveTo>
                    <a:pt x="6802" y="0"/>
                  </a:moveTo>
                  <a:cubicBezTo>
                    <a:pt x="4479" y="0"/>
                    <a:pt x="1" y="12653"/>
                    <a:pt x="1" y="12653"/>
                  </a:cubicBezTo>
                  <a:lnTo>
                    <a:pt x="490" y="12920"/>
                  </a:lnTo>
                  <a:lnTo>
                    <a:pt x="979" y="13187"/>
                  </a:lnTo>
                  <a:cubicBezTo>
                    <a:pt x="979" y="13187"/>
                    <a:pt x="9298" y="1177"/>
                    <a:pt x="7073" y="65"/>
                  </a:cubicBezTo>
                  <a:cubicBezTo>
                    <a:pt x="6987" y="21"/>
                    <a:pt x="6896" y="0"/>
                    <a:pt x="680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6"/>
            <p:cNvSpPr/>
            <p:nvPr/>
          </p:nvSpPr>
          <p:spPr>
            <a:xfrm>
              <a:off x="3549775" y="3935600"/>
              <a:ext cx="454850" cy="683925"/>
            </a:xfrm>
            <a:custGeom>
              <a:rect b="b" l="l" r="r" t="t"/>
              <a:pathLst>
                <a:path extrusionOk="0" h="27357" w="18194">
                  <a:moveTo>
                    <a:pt x="12589" y="0"/>
                  </a:moveTo>
                  <a:lnTo>
                    <a:pt x="0" y="24510"/>
                  </a:lnTo>
                  <a:lnTo>
                    <a:pt x="5561" y="27356"/>
                  </a:lnTo>
                  <a:lnTo>
                    <a:pt x="18193" y="2892"/>
                  </a:lnTo>
                  <a:lnTo>
                    <a:pt x="12589" y="0"/>
                  </a:lnTo>
                  <a:close/>
                </a:path>
              </a:pathLst>
            </a:custGeom>
            <a:solidFill>
              <a:srgbClr val="FFC6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6"/>
            <p:cNvSpPr/>
            <p:nvPr/>
          </p:nvSpPr>
          <p:spPr>
            <a:xfrm>
              <a:off x="3519750" y="4528000"/>
              <a:ext cx="198475" cy="112275"/>
            </a:xfrm>
            <a:custGeom>
              <a:rect b="b" l="l" r="r" t="t"/>
              <a:pathLst>
                <a:path extrusionOk="0" h="4491" w="7939">
                  <a:moveTo>
                    <a:pt x="1171" y="1"/>
                  </a:moveTo>
                  <a:cubicBezTo>
                    <a:pt x="441" y="1"/>
                    <a:pt x="1" y="1106"/>
                    <a:pt x="801" y="1525"/>
                  </a:cubicBezTo>
                  <a:lnTo>
                    <a:pt x="5738" y="4061"/>
                  </a:lnTo>
                  <a:lnTo>
                    <a:pt x="6406" y="4417"/>
                  </a:lnTo>
                  <a:cubicBezTo>
                    <a:pt x="6525" y="4468"/>
                    <a:pt x="6640" y="4490"/>
                    <a:pt x="6749" y="4490"/>
                  </a:cubicBezTo>
                  <a:cubicBezTo>
                    <a:pt x="7495" y="4490"/>
                    <a:pt x="7938" y="3420"/>
                    <a:pt x="7162" y="2993"/>
                  </a:cubicBezTo>
                  <a:lnTo>
                    <a:pt x="2269" y="458"/>
                  </a:lnTo>
                  <a:lnTo>
                    <a:pt x="1557" y="102"/>
                  </a:lnTo>
                  <a:cubicBezTo>
                    <a:pt x="1423" y="32"/>
                    <a:pt x="1293" y="1"/>
                    <a:pt x="117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6"/>
            <p:cNvSpPr/>
            <p:nvPr/>
          </p:nvSpPr>
          <p:spPr>
            <a:xfrm>
              <a:off x="3837225" y="3915900"/>
              <a:ext cx="195700" cy="111650"/>
            </a:xfrm>
            <a:custGeom>
              <a:rect b="b" l="l" r="r" t="t"/>
              <a:pathLst>
                <a:path extrusionOk="0" h="4466" w="7828">
                  <a:moveTo>
                    <a:pt x="1141" y="1"/>
                  </a:moveTo>
                  <a:cubicBezTo>
                    <a:pt x="408" y="1"/>
                    <a:pt x="0" y="1036"/>
                    <a:pt x="735" y="1500"/>
                  </a:cubicBezTo>
                  <a:lnTo>
                    <a:pt x="5628" y="4035"/>
                  </a:lnTo>
                  <a:lnTo>
                    <a:pt x="6339" y="4391"/>
                  </a:lnTo>
                  <a:cubicBezTo>
                    <a:pt x="6459" y="4442"/>
                    <a:pt x="6573" y="4465"/>
                    <a:pt x="6681" y="4465"/>
                  </a:cubicBezTo>
                  <a:cubicBezTo>
                    <a:pt x="7418" y="4465"/>
                    <a:pt x="7827" y="3395"/>
                    <a:pt x="7051" y="2968"/>
                  </a:cubicBezTo>
                  <a:lnTo>
                    <a:pt x="2158" y="432"/>
                  </a:lnTo>
                  <a:lnTo>
                    <a:pt x="1491" y="77"/>
                  </a:lnTo>
                  <a:cubicBezTo>
                    <a:pt x="1369" y="24"/>
                    <a:pt x="1251" y="1"/>
                    <a:pt x="114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 name="Google Shape;1653;p46"/>
          <p:cNvGrpSpPr/>
          <p:nvPr/>
        </p:nvGrpSpPr>
        <p:grpSpPr>
          <a:xfrm>
            <a:off x="1274828" y="1597473"/>
            <a:ext cx="1170197" cy="859106"/>
            <a:chOff x="1376800" y="1123825"/>
            <a:chExt cx="701725" cy="515175"/>
          </a:xfrm>
        </p:grpSpPr>
        <p:sp>
          <p:nvSpPr>
            <p:cNvPr id="1654" name="Google Shape;1654;p46"/>
            <p:cNvSpPr/>
            <p:nvPr/>
          </p:nvSpPr>
          <p:spPr>
            <a:xfrm>
              <a:off x="1741550" y="1156075"/>
              <a:ext cx="101225" cy="142375"/>
            </a:xfrm>
            <a:custGeom>
              <a:rect b="b" l="l" r="r" t="t"/>
              <a:pathLst>
                <a:path extrusionOk="0" h="5695" w="4049">
                  <a:moveTo>
                    <a:pt x="890" y="1"/>
                  </a:moveTo>
                  <a:lnTo>
                    <a:pt x="1" y="534"/>
                  </a:lnTo>
                  <a:lnTo>
                    <a:pt x="3159" y="5694"/>
                  </a:lnTo>
                  <a:lnTo>
                    <a:pt x="4048" y="5160"/>
                  </a:lnTo>
                  <a:lnTo>
                    <a:pt x="890"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6"/>
            <p:cNvSpPr/>
            <p:nvPr/>
          </p:nvSpPr>
          <p:spPr>
            <a:xfrm>
              <a:off x="1465775" y="1217250"/>
              <a:ext cx="330300" cy="207975"/>
            </a:xfrm>
            <a:custGeom>
              <a:rect b="b" l="l" r="r" t="t"/>
              <a:pathLst>
                <a:path extrusionOk="0" h="8319" w="13212">
                  <a:moveTo>
                    <a:pt x="12900" y="0"/>
                  </a:moveTo>
                  <a:lnTo>
                    <a:pt x="0" y="7784"/>
                  </a:lnTo>
                  <a:lnTo>
                    <a:pt x="311" y="8318"/>
                  </a:lnTo>
                  <a:lnTo>
                    <a:pt x="13211" y="534"/>
                  </a:lnTo>
                  <a:lnTo>
                    <a:pt x="12900" y="0"/>
                  </a:lnTo>
                  <a:close/>
                </a:path>
              </a:pathLst>
            </a:custGeom>
            <a:solidFill>
              <a:srgbClr val="FFA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6"/>
            <p:cNvSpPr/>
            <p:nvPr/>
          </p:nvSpPr>
          <p:spPr>
            <a:xfrm>
              <a:off x="1736000" y="1183875"/>
              <a:ext cx="112325" cy="78975"/>
            </a:xfrm>
            <a:custGeom>
              <a:rect b="b" l="l" r="r" t="t"/>
              <a:pathLst>
                <a:path extrusionOk="0" h="3159" w="4493">
                  <a:moveTo>
                    <a:pt x="3664" y="1"/>
                  </a:moveTo>
                  <a:cubicBezTo>
                    <a:pt x="3539" y="1"/>
                    <a:pt x="3410" y="30"/>
                    <a:pt x="3292" y="90"/>
                  </a:cubicBezTo>
                  <a:lnTo>
                    <a:pt x="445" y="1869"/>
                  </a:lnTo>
                  <a:cubicBezTo>
                    <a:pt x="89" y="2047"/>
                    <a:pt x="0" y="2492"/>
                    <a:pt x="223" y="2803"/>
                  </a:cubicBezTo>
                  <a:cubicBezTo>
                    <a:pt x="341" y="3040"/>
                    <a:pt x="578" y="3159"/>
                    <a:pt x="816" y="3159"/>
                  </a:cubicBezTo>
                  <a:cubicBezTo>
                    <a:pt x="934" y="3159"/>
                    <a:pt x="1053" y="3129"/>
                    <a:pt x="1157" y="3070"/>
                  </a:cubicBezTo>
                  <a:lnTo>
                    <a:pt x="4048" y="1335"/>
                  </a:lnTo>
                  <a:cubicBezTo>
                    <a:pt x="4359" y="1113"/>
                    <a:pt x="4493" y="668"/>
                    <a:pt x="4270" y="356"/>
                  </a:cubicBezTo>
                  <a:cubicBezTo>
                    <a:pt x="4152" y="119"/>
                    <a:pt x="3915" y="1"/>
                    <a:pt x="3664"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6"/>
            <p:cNvSpPr/>
            <p:nvPr/>
          </p:nvSpPr>
          <p:spPr>
            <a:xfrm>
              <a:off x="1819400" y="1285075"/>
              <a:ext cx="259125" cy="353925"/>
            </a:xfrm>
            <a:custGeom>
              <a:rect b="b" l="l" r="r" t="t"/>
              <a:pathLst>
                <a:path extrusionOk="0" h="14157" w="10365">
                  <a:moveTo>
                    <a:pt x="934" y="0"/>
                  </a:moveTo>
                  <a:lnTo>
                    <a:pt x="579" y="223"/>
                  </a:lnTo>
                  <a:lnTo>
                    <a:pt x="401" y="312"/>
                  </a:lnTo>
                  <a:lnTo>
                    <a:pt x="0" y="579"/>
                  </a:lnTo>
                  <a:lnTo>
                    <a:pt x="5872" y="12322"/>
                  </a:lnTo>
                  <a:cubicBezTo>
                    <a:pt x="5872" y="12322"/>
                    <a:pt x="6645" y="14157"/>
                    <a:pt x="7943" y="14157"/>
                  </a:cubicBezTo>
                  <a:cubicBezTo>
                    <a:pt x="8171" y="14157"/>
                    <a:pt x="8415" y="14100"/>
                    <a:pt x="8674" y="13968"/>
                  </a:cubicBezTo>
                  <a:lnTo>
                    <a:pt x="8719" y="13923"/>
                  </a:lnTo>
                  <a:lnTo>
                    <a:pt x="8808" y="13879"/>
                  </a:lnTo>
                  <a:cubicBezTo>
                    <a:pt x="10364" y="12767"/>
                    <a:pt x="8630" y="10676"/>
                    <a:pt x="8630" y="10676"/>
                  </a:cubicBezTo>
                  <a:lnTo>
                    <a:pt x="9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6"/>
            <p:cNvSpPr/>
            <p:nvPr/>
          </p:nvSpPr>
          <p:spPr>
            <a:xfrm>
              <a:off x="1376800" y="1123825"/>
              <a:ext cx="507125" cy="393700"/>
            </a:xfrm>
            <a:custGeom>
              <a:rect b="b" l="l" r="r" t="t"/>
              <a:pathLst>
                <a:path extrusionOk="0" h="15748" w="20285">
                  <a:moveTo>
                    <a:pt x="16993" y="1"/>
                  </a:moveTo>
                  <a:lnTo>
                    <a:pt x="1" y="10276"/>
                  </a:lnTo>
                  <a:lnTo>
                    <a:pt x="668" y="11388"/>
                  </a:lnTo>
                  <a:lnTo>
                    <a:pt x="2625" y="14635"/>
                  </a:lnTo>
                  <a:lnTo>
                    <a:pt x="3337" y="15747"/>
                  </a:lnTo>
                  <a:lnTo>
                    <a:pt x="20284" y="5472"/>
                  </a:lnTo>
                  <a:lnTo>
                    <a:pt x="19617" y="4360"/>
                  </a:lnTo>
                  <a:lnTo>
                    <a:pt x="7740" y="11388"/>
                  </a:lnTo>
                  <a:lnTo>
                    <a:pt x="5783" y="8319"/>
                  </a:lnTo>
                  <a:lnTo>
                    <a:pt x="17660" y="1157"/>
                  </a:lnTo>
                  <a:lnTo>
                    <a:pt x="16993"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 name="Google Shape;1659;p46"/>
          <p:cNvGrpSpPr/>
          <p:nvPr/>
        </p:nvGrpSpPr>
        <p:grpSpPr>
          <a:xfrm>
            <a:off x="875211" y="709912"/>
            <a:ext cx="1170155" cy="859106"/>
            <a:chOff x="590600" y="1123825"/>
            <a:chExt cx="701700" cy="515175"/>
          </a:xfrm>
        </p:grpSpPr>
        <p:sp>
          <p:nvSpPr>
            <p:cNvPr id="1660" name="Google Shape;1660;p46"/>
            <p:cNvSpPr/>
            <p:nvPr/>
          </p:nvSpPr>
          <p:spPr>
            <a:xfrm>
              <a:off x="826350" y="1154975"/>
              <a:ext cx="100100" cy="143475"/>
            </a:xfrm>
            <a:custGeom>
              <a:rect b="b" l="l" r="r" t="t"/>
              <a:pathLst>
                <a:path extrusionOk="0" h="5739" w="4004">
                  <a:moveTo>
                    <a:pt x="3114" y="0"/>
                  </a:moveTo>
                  <a:lnTo>
                    <a:pt x="0" y="5204"/>
                  </a:lnTo>
                  <a:lnTo>
                    <a:pt x="890" y="5738"/>
                  </a:lnTo>
                  <a:lnTo>
                    <a:pt x="4004" y="534"/>
                  </a:lnTo>
                  <a:lnTo>
                    <a:pt x="311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6"/>
            <p:cNvSpPr/>
            <p:nvPr/>
          </p:nvSpPr>
          <p:spPr>
            <a:xfrm>
              <a:off x="873050" y="1217250"/>
              <a:ext cx="330300" cy="207975"/>
            </a:xfrm>
            <a:custGeom>
              <a:rect b="b" l="l" r="r" t="t"/>
              <a:pathLst>
                <a:path extrusionOk="0" h="8319" w="13212">
                  <a:moveTo>
                    <a:pt x="312" y="0"/>
                  </a:moveTo>
                  <a:lnTo>
                    <a:pt x="0" y="489"/>
                  </a:lnTo>
                  <a:lnTo>
                    <a:pt x="12900" y="8318"/>
                  </a:lnTo>
                  <a:lnTo>
                    <a:pt x="13211" y="7784"/>
                  </a:lnTo>
                  <a:lnTo>
                    <a:pt x="312" y="0"/>
                  </a:lnTo>
                  <a:close/>
                </a:path>
              </a:pathLst>
            </a:custGeom>
            <a:solidFill>
              <a:srgbClr val="FFA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6"/>
            <p:cNvSpPr/>
            <p:nvPr/>
          </p:nvSpPr>
          <p:spPr>
            <a:xfrm>
              <a:off x="820775" y="1183875"/>
              <a:ext cx="112350" cy="78975"/>
            </a:xfrm>
            <a:custGeom>
              <a:rect b="b" l="l" r="r" t="t"/>
              <a:pathLst>
                <a:path extrusionOk="0" h="3159" w="4494">
                  <a:moveTo>
                    <a:pt x="829" y="1"/>
                  </a:moveTo>
                  <a:cubicBezTo>
                    <a:pt x="579" y="1"/>
                    <a:pt x="342" y="119"/>
                    <a:pt x="223" y="356"/>
                  </a:cubicBezTo>
                  <a:cubicBezTo>
                    <a:pt x="1" y="668"/>
                    <a:pt x="134" y="1113"/>
                    <a:pt x="446" y="1335"/>
                  </a:cubicBezTo>
                  <a:lnTo>
                    <a:pt x="3337" y="3070"/>
                  </a:lnTo>
                  <a:cubicBezTo>
                    <a:pt x="3441" y="3129"/>
                    <a:pt x="3559" y="3159"/>
                    <a:pt x="3680" y="3159"/>
                  </a:cubicBezTo>
                  <a:cubicBezTo>
                    <a:pt x="3920" y="3159"/>
                    <a:pt x="4167" y="3040"/>
                    <a:pt x="4315" y="2803"/>
                  </a:cubicBezTo>
                  <a:cubicBezTo>
                    <a:pt x="4493" y="2492"/>
                    <a:pt x="4404" y="2047"/>
                    <a:pt x="4093" y="1869"/>
                  </a:cubicBezTo>
                  <a:lnTo>
                    <a:pt x="1202" y="90"/>
                  </a:lnTo>
                  <a:cubicBezTo>
                    <a:pt x="1083" y="30"/>
                    <a:pt x="955" y="1"/>
                    <a:pt x="829"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6"/>
            <p:cNvSpPr/>
            <p:nvPr/>
          </p:nvSpPr>
          <p:spPr>
            <a:xfrm>
              <a:off x="590600" y="1285075"/>
              <a:ext cx="259125" cy="353925"/>
            </a:xfrm>
            <a:custGeom>
              <a:rect b="b" l="l" r="r" t="t"/>
              <a:pathLst>
                <a:path extrusionOk="0" h="14157" w="10365">
                  <a:moveTo>
                    <a:pt x="9430" y="0"/>
                  </a:moveTo>
                  <a:lnTo>
                    <a:pt x="1735" y="10676"/>
                  </a:lnTo>
                  <a:cubicBezTo>
                    <a:pt x="1735" y="10676"/>
                    <a:pt x="0" y="12767"/>
                    <a:pt x="1557" y="13879"/>
                  </a:cubicBezTo>
                  <a:lnTo>
                    <a:pt x="1646" y="13923"/>
                  </a:lnTo>
                  <a:lnTo>
                    <a:pt x="1690" y="13968"/>
                  </a:lnTo>
                  <a:cubicBezTo>
                    <a:pt x="1949" y="14100"/>
                    <a:pt x="2193" y="14157"/>
                    <a:pt x="2421" y="14157"/>
                  </a:cubicBezTo>
                  <a:cubicBezTo>
                    <a:pt x="3720" y="14157"/>
                    <a:pt x="4493" y="12322"/>
                    <a:pt x="4493" y="12322"/>
                  </a:cubicBezTo>
                  <a:lnTo>
                    <a:pt x="10364" y="579"/>
                  </a:lnTo>
                  <a:lnTo>
                    <a:pt x="9964" y="312"/>
                  </a:lnTo>
                  <a:lnTo>
                    <a:pt x="9831" y="223"/>
                  </a:lnTo>
                  <a:lnTo>
                    <a:pt x="9430"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6"/>
            <p:cNvSpPr/>
            <p:nvPr/>
          </p:nvSpPr>
          <p:spPr>
            <a:xfrm>
              <a:off x="785200" y="1123825"/>
              <a:ext cx="507100" cy="393700"/>
            </a:xfrm>
            <a:custGeom>
              <a:rect b="b" l="l" r="r" t="t"/>
              <a:pathLst>
                <a:path extrusionOk="0" h="15748" w="20284">
                  <a:moveTo>
                    <a:pt x="3336" y="1"/>
                  </a:moveTo>
                  <a:lnTo>
                    <a:pt x="2625" y="1157"/>
                  </a:lnTo>
                  <a:lnTo>
                    <a:pt x="14501" y="8319"/>
                  </a:lnTo>
                  <a:lnTo>
                    <a:pt x="12544" y="11388"/>
                  </a:lnTo>
                  <a:lnTo>
                    <a:pt x="668" y="4360"/>
                  </a:lnTo>
                  <a:lnTo>
                    <a:pt x="0" y="5472"/>
                  </a:lnTo>
                  <a:lnTo>
                    <a:pt x="16992" y="15747"/>
                  </a:lnTo>
                  <a:lnTo>
                    <a:pt x="17660" y="14635"/>
                  </a:lnTo>
                  <a:lnTo>
                    <a:pt x="19617" y="11388"/>
                  </a:lnTo>
                  <a:lnTo>
                    <a:pt x="20284" y="10276"/>
                  </a:lnTo>
                  <a:lnTo>
                    <a:pt x="3336"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5" name="Google Shape;1665;p46"/>
          <p:cNvSpPr/>
          <p:nvPr/>
        </p:nvSpPr>
        <p:spPr>
          <a:xfrm>
            <a:off x="2045371" y="4534975"/>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6"/>
          <p:cNvSpPr/>
          <p:nvPr/>
        </p:nvSpPr>
        <p:spPr>
          <a:xfrm>
            <a:off x="3871638" y="1870070"/>
            <a:ext cx="188786" cy="160927"/>
          </a:xfrm>
          <a:custGeom>
            <a:rect b="b" l="l" r="r" t="t"/>
            <a:pathLst>
              <a:path extrusionOk="0" h="4627" w="5428">
                <a:moveTo>
                  <a:pt x="5383" y="0"/>
                </a:moveTo>
                <a:cubicBezTo>
                  <a:pt x="1" y="445"/>
                  <a:pt x="2136" y="4626"/>
                  <a:pt x="2136" y="4626"/>
                </a:cubicBezTo>
                <a:cubicBezTo>
                  <a:pt x="2670" y="2135"/>
                  <a:pt x="5428" y="2046"/>
                  <a:pt x="5428" y="2046"/>
                </a:cubicBezTo>
                <a:lnTo>
                  <a:pt x="538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7" name="Google Shape;1667;p46"/>
          <p:cNvGrpSpPr/>
          <p:nvPr/>
        </p:nvGrpSpPr>
        <p:grpSpPr>
          <a:xfrm>
            <a:off x="2197761" y="3041663"/>
            <a:ext cx="283802" cy="270784"/>
            <a:chOff x="7138586" y="1144275"/>
            <a:chExt cx="283802" cy="270784"/>
          </a:xfrm>
        </p:grpSpPr>
        <p:sp>
          <p:nvSpPr>
            <p:cNvPr id="1668" name="Google Shape;1668;p46"/>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6"/>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 name="Google Shape;1670;p46"/>
          <p:cNvGrpSpPr/>
          <p:nvPr/>
        </p:nvGrpSpPr>
        <p:grpSpPr>
          <a:xfrm>
            <a:off x="7593400" y="1246016"/>
            <a:ext cx="286731" cy="271955"/>
            <a:chOff x="6533437" y="1332516"/>
            <a:chExt cx="286731" cy="271955"/>
          </a:xfrm>
        </p:grpSpPr>
        <p:sp>
          <p:nvSpPr>
            <p:cNvPr id="1671" name="Google Shape;1671;p46"/>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6"/>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3" name="Google Shape;1673;p46"/>
          <p:cNvSpPr/>
          <p:nvPr/>
        </p:nvSpPr>
        <p:spPr>
          <a:xfrm>
            <a:off x="1160475" y="3474058"/>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6"/>
          <p:cNvSpPr/>
          <p:nvPr/>
        </p:nvSpPr>
        <p:spPr>
          <a:xfrm>
            <a:off x="6936125" y="2031000"/>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6"/>
          <p:cNvSpPr/>
          <p:nvPr/>
        </p:nvSpPr>
        <p:spPr>
          <a:xfrm>
            <a:off x="6456106" y="300097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9" name="Shape 1679"/>
        <p:cNvGrpSpPr/>
        <p:nvPr/>
      </p:nvGrpSpPr>
      <p:grpSpPr>
        <a:xfrm>
          <a:off x="0" y="0"/>
          <a:ext cx="0" cy="0"/>
          <a:chOff x="0" y="0"/>
          <a:chExt cx="0" cy="0"/>
        </a:xfrm>
      </p:grpSpPr>
      <p:sp>
        <p:nvSpPr>
          <p:cNvPr id="1680" name="Google Shape;1680;p47"/>
          <p:cNvSpPr txBox="1"/>
          <p:nvPr>
            <p:ph type="title"/>
          </p:nvPr>
        </p:nvSpPr>
        <p:spPr>
          <a:xfrm>
            <a:off x="1116286" y="1937378"/>
            <a:ext cx="33843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esktop </a:t>
            </a:r>
            <a:r>
              <a:rPr lang="en">
                <a:solidFill>
                  <a:schemeClr val="lt2"/>
                </a:solidFill>
              </a:rPr>
              <a:t>software</a:t>
            </a:r>
            <a:endParaRPr>
              <a:solidFill>
                <a:schemeClr val="lt2"/>
              </a:solidFill>
            </a:endParaRPr>
          </a:p>
        </p:txBody>
      </p:sp>
      <p:sp>
        <p:nvSpPr>
          <p:cNvPr id="1681" name="Google Shape;1681;p47"/>
          <p:cNvSpPr txBox="1"/>
          <p:nvPr>
            <p:ph idx="1" type="subTitle"/>
          </p:nvPr>
        </p:nvSpPr>
        <p:spPr>
          <a:xfrm>
            <a:off x="1116286" y="2577628"/>
            <a:ext cx="2907600" cy="102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1682" name="Google Shape;1682;p47"/>
          <p:cNvPicPr preferRelativeResize="0"/>
          <p:nvPr/>
        </p:nvPicPr>
        <p:blipFill rotWithShape="1">
          <a:blip r:embed="rId3">
            <a:alphaModFix/>
          </a:blip>
          <a:srcRect b="3222" l="3720" r="3720" t="0"/>
          <a:stretch/>
        </p:blipFill>
        <p:spPr>
          <a:xfrm>
            <a:off x="4925211" y="1807175"/>
            <a:ext cx="2991974" cy="1759825"/>
          </a:xfrm>
          <a:prstGeom prst="rect">
            <a:avLst/>
          </a:prstGeom>
          <a:noFill/>
          <a:ln cap="flat" cmpd="sng" w="9525">
            <a:solidFill>
              <a:srgbClr val="FDF9CF"/>
            </a:solidFill>
            <a:prstDash val="solid"/>
            <a:round/>
            <a:headEnd len="sm" w="sm" type="none"/>
            <a:tailEnd len="sm" w="sm" type="none"/>
          </a:ln>
        </p:spPr>
      </p:pic>
      <p:sp>
        <p:nvSpPr>
          <p:cNvPr id="1683" name="Google Shape;1683;p47"/>
          <p:cNvSpPr/>
          <p:nvPr/>
        </p:nvSpPr>
        <p:spPr>
          <a:xfrm>
            <a:off x="4814661" y="1687952"/>
            <a:ext cx="3213053" cy="2537463"/>
          </a:xfrm>
          <a:custGeom>
            <a:rect b="b" l="l" r="r" t="t"/>
            <a:pathLst>
              <a:path extrusionOk="0" h="100673" w="131696">
                <a:moveTo>
                  <a:pt x="128192" y="0"/>
                </a:moveTo>
                <a:lnTo>
                  <a:pt x="3504" y="0"/>
                </a:lnTo>
                <a:lnTo>
                  <a:pt x="3504" y="0"/>
                </a:lnTo>
                <a:lnTo>
                  <a:pt x="2821" y="0"/>
                </a:lnTo>
                <a:lnTo>
                  <a:pt x="2137" y="257"/>
                </a:lnTo>
                <a:lnTo>
                  <a:pt x="1624" y="598"/>
                </a:lnTo>
                <a:lnTo>
                  <a:pt x="1026" y="1026"/>
                </a:lnTo>
                <a:lnTo>
                  <a:pt x="599" y="1538"/>
                </a:lnTo>
                <a:lnTo>
                  <a:pt x="342" y="2137"/>
                </a:lnTo>
                <a:lnTo>
                  <a:pt x="86" y="2735"/>
                </a:lnTo>
                <a:lnTo>
                  <a:pt x="0" y="3504"/>
                </a:lnTo>
                <a:lnTo>
                  <a:pt x="0" y="79991"/>
                </a:lnTo>
                <a:lnTo>
                  <a:pt x="0" y="79991"/>
                </a:lnTo>
                <a:lnTo>
                  <a:pt x="86" y="80675"/>
                </a:lnTo>
                <a:lnTo>
                  <a:pt x="342" y="81359"/>
                </a:lnTo>
                <a:lnTo>
                  <a:pt x="599" y="81957"/>
                </a:lnTo>
                <a:lnTo>
                  <a:pt x="1026" y="82470"/>
                </a:lnTo>
                <a:lnTo>
                  <a:pt x="1624" y="82897"/>
                </a:lnTo>
                <a:lnTo>
                  <a:pt x="2137" y="83239"/>
                </a:lnTo>
                <a:lnTo>
                  <a:pt x="2821" y="83410"/>
                </a:lnTo>
                <a:lnTo>
                  <a:pt x="3504" y="83495"/>
                </a:lnTo>
                <a:lnTo>
                  <a:pt x="52132" y="83495"/>
                </a:lnTo>
                <a:lnTo>
                  <a:pt x="51191" y="89990"/>
                </a:lnTo>
                <a:lnTo>
                  <a:pt x="51191" y="89990"/>
                </a:lnTo>
                <a:lnTo>
                  <a:pt x="50850" y="91272"/>
                </a:lnTo>
                <a:lnTo>
                  <a:pt x="50251" y="92640"/>
                </a:lnTo>
                <a:lnTo>
                  <a:pt x="49910" y="93238"/>
                </a:lnTo>
                <a:lnTo>
                  <a:pt x="49482" y="93836"/>
                </a:lnTo>
                <a:lnTo>
                  <a:pt x="49055" y="94349"/>
                </a:lnTo>
                <a:lnTo>
                  <a:pt x="48628" y="94862"/>
                </a:lnTo>
                <a:lnTo>
                  <a:pt x="43842" y="98024"/>
                </a:lnTo>
                <a:lnTo>
                  <a:pt x="43842" y="98024"/>
                </a:lnTo>
                <a:lnTo>
                  <a:pt x="43585" y="98280"/>
                </a:lnTo>
                <a:lnTo>
                  <a:pt x="43415" y="98536"/>
                </a:lnTo>
                <a:lnTo>
                  <a:pt x="43329" y="98878"/>
                </a:lnTo>
                <a:lnTo>
                  <a:pt x="43244" y="99220"/>
                </a:lnTo>
                <a:lnTo>
                  <a:pt x="43329" y="99562"/>
                </a:lnTo>
                <a:lnTo>
                  <a:pt x="43415" y="99818"/>
                </a:lnTo>
                <a:lnTo>
                  <a:pt x="43585" y="100160"/>
                </a:lnTo>
                <a:lnTo>
                  <a:pt x="43842" y="100417"/>
                </a:lnTo>
                <a:lnTo>
                  <a:pt x="43842" y="100417"/>
                </a:lnTo>
                <a:lnTo>
                  <a:pt x="44269" y="100588"/>
                </a:lnTo>
                <a:lnTo>
                  <a:pt x="44782" y="100673"/>
                </a:lnTo>
                <a:lnTo>
                  <a:pt x="65891" y="100673"/>
                </a:lnTo>
                <a:lnTo>
                  <a:pt x="86914" y="100673"/>
                </a:lnTo>
                <a:lnTo>
                  <a:pt x="86914" y="100673"/>
                </a:lnTo>
                <a:lnTo>
                  <a:pt x="87427" y="100588"/>
                </a:lnTo>
                <a:lnTo>
                  <a:pt x="87854" y="100417"/>
                </a:lnTo>
                <a:lnTo>
                  <a:pt x="87854" y="100417"/>
                </a:lnTo>
                <a:lnTo>
                  <a:pt x="88111" y="100160"/>
                </a:lnTo>
                <a:lnTo>
                  <a:pt x="88281" y="99818"/>
                </a:lnTo>
                <a:lnTo>
                  <a:pt x="88367" y="99562"/>
                </a:lnTo>
                <a:lnTo>
                  <a:pt x="88452" y="99220"/>
                </a:lnTo>
                <a:lnTo>
                  <a:pt x="88367" y="98878"/>
                </a:lnTo>
                <a:lnTo>
                  <a:pt x="88281" y="98536"/>
                </a:lnTo>
                <a:lnTo>
                  <a:pt x="88111" y="98280"/>
                </a:lnTo>
                <a:lnTo>
                  <a:pt x="87854" y="98024"/>
                </a:lnTo>
                <a:lnTo>
                  <a:pt x="83154" y="94862"/>
                </a:lnTo>
                <a:lnTo>
                  <a:pt x="83154" y="94862"/>
                </a:lnTo>
                <a:lnTo>
                  <a:pt x="83068" y="94862"/>
                </a:lnTo>
                <a:lnTo>
                  <a:pt x="83068" y="94862"/>
                </a:lnTo>
                <a:lnTo>
                  <a:pt x="82556" y="94349"/>
                </a:lnTo>
                <a:lnTo>
                  <a:pt x="82128" y="93836"/>
                </a:lnTo>
                <a:lnTo>
                  <a:pt x="81786" y="93238"/>
                </a:lnTo>
                <a:lnTo>
                  <a:pt x="81445" y="92640"/>
                </a:lnTo>
                <a:lnTo>
                  <a:pt x="80846" y="91272"/>
                </a:lnTo>
                <a:lnTo>
                  <a:pt x="80505" y="89990"/>
                </a:lnTo>
                <a:lnTo>
                  <a:pt x="79564" y="83495"/>
                </a:lnTo>
                <a:lnTo>
                  <a:pt x="128192" y="83495"/>
                </a:lnTo>
                <a:lnTo>
                  <a:pt x="128192" y="83495"/>
                </a:lnTo>
                <a:lnTo>
                  <a:pt x="128875" y="83410"/>
                </a:lnTo>
                <a:lnTo>
                  <a:pt x="129559" y="83239"/>
                </a:lnTo>
                <a:lnTo>
                  <a:pt x="130157" y="82897"/>
                </a:lnTo>
                <a:lnTo>
                  <a:pt x="130670" y="82470"/>
                </a:lnTo>
                <a:lnTo>
                  <a:pt x="131097" y="81957"/>
                </a:lnTo>
                <a:lnTo>
                  <a:pt x="131354" y="81359"/>
                </a:lnTo>
                <a:lnTo>
                  <a:pt x="131610" y="80675"/>
                </a:lnTo>
                <a:lnTo>
                  <a:pt x="131696" y="79991"/>
                </a:lnTo>
                <a:lnTo>
                  <a:pt x="131696" y="3504"/>
                </a:lnTo>
                <a:lnTo>
                  <a:pt x="131696" y="3504"/>
                </a:lnTo>
                <a:lnTo>
                  <a:pt x="131610" y="2735"/>
                </a:lnTo>
                <a:lnTo>
                  <a:pt x="131354" y="2137"/>
                </a:lnTo>
                <a:lnTo>
                  <a:pt x="131097" y="1538"/>
                </a:lnTo>
                <a:lnTo>
                  <a:pt x="130670" y="1026"/>
                </a:lnTo>
                <a:lnTo>
                  <a:pt x="130157" y="598"/>
                </a:lnTo>
                <a:lnTo>
                  <a:pt x="129559" y="257"/>
                </a:lnTo>
                <a:lnTo>
                  <a:pt x="128875" y="0"/>
                </a:lnTo>
                <a:lnTo>
                  <a:pt x="128192" y="0"/>
                </a:lnTo>
                <a:lnTo>
                  <a:pt x="128192" y="0"/>
                </a:lnTo>
                <a:close/>
                <a:moveTo>
                  <a:pt x="65891" y="80932"/>
                </a:moveTo>
                <a:lnTo>
                  <a:pt x="65891" y="80932"/>
                </a:lnTo>
                <a:lnTo>
                  <a:pt x="65463" y="80846"/>
                </a:lnTo>
                <a:lnTo>
                  <a:pt x="65036" y="80761"/>
                </a:lnTo>
                <a:lnTo>
                  <a:pt x="64694" y="80504"/>
                </a:lnTo>
                <a:lnTo>
                  <a:pt x="64352" y="80248"/>
                </a:lnTo>
                <a:lnTo>
                  <a:pt x="64096" y="79991"/>
                </a:lnTo>
                <a:lnTo>
                  <a:pt x="63925" y="79650"/>
                </a:lnTo>
                <a:lnTo>
                  <a:pt x="63840" y="79222"/>
                </a:lnTo>
                <a:lnTo>
                  <a:pt x="63754" y="78795"/>
                </a:lnTo>
                <a:lnTo>
                  <a:pt x="63754" y="78795"/>
                </a:lnTo>
                <a:lnTo>
                  <a:pt x="63840" y="78368"/>
                </a:lnTo>
                <a:lnTo>
                  <a:pt x="63925" y="78026"/>
                </a:lnTo>
                <a:lnTo>
                  <a:pt x="64096" y="77599"/>
                </a:lnTo>
                <a:lnTo>
                  <a:pt x="64352" y="77342"/>
                </a:lnTo>
                <a:lnTo>
                  <a:pt x="64694" y="77086"/>
                </a:lnTo>
                <a:lnTo>
                  <a:pt x="65036" y="76915"/>
                </a:lnTo>
                <a:lnTo>
                  <a:pt x="65463" y="76744"/>
                </a:lnTo>
                <a:lnTo>
                  <a:pt x="65891" y="76744"/>
                </a:lnTo>
                <a:lnTo>
                  <a:pt x="65891" y="76744"/>
                </a:lnTo>
                <a:lnTo>
                  <a:pt x="66233" y="76744"/>
                </a:lnTo>
                <a:lnTo>
                  <a:pt x="66660" y="76915"/>
                </a:lnTo>
                <a:lnTo>
                  <a:pt x="67002" y="77086"/>
                </a:lnTo>
                <a:lnTo>
                  <a:pt x="67344" y="77342"/>
                </a:lnTo>
                <a:lnTo>
                  <a:pt x="67600" y="77599"/>
                </a:lnTo>
                <a:lnTo>
                  <a:pt x="67771" y="78026"/>
                </a:lnTo>
                <a:lnTo>
                  <a:pt x="67856" y="78368"/>
                </a:lnTo>
                <a:lnTo>
                  <a:pt x="67942" y="78795"/>
                </a:lnTo>
                <a:lnTo>
                  <a:pt x="67942" y="78795"/>
                </a:lnTo>
                <a:lnTo>
                  <a:pt x="67856" y="79222"/>
                </a:lnTo>
                <a:lnTo>
                  <a:pt x="67771" y="79650"/>
                </a:lnTo>
                <a:lnTo>
                  <a:pt x="67600" y="79991"/>
                </a:lnTo>
                <a:lnTo>
                  <a:pt x="67344" y="80248"/>
                </a:lnTo>
                <a:lnTo>
                  <a:pt x="67002" y="80504"/>
                </a:lnTo>
                <a:lnTo>
                  <a:pt x="66660" y="80761"/>
                </a:lnTo>
                <a:lnTo>
                  <a:pt x="66233" y="80846"/>
                </a:lnTo>
                <a:lnTo>
                  <a:pt x="65891" y="80932"/>
                </a:lnTo>
                <a:lnTo>
                  <a:pt x="65891" y="80932"/>
                </a:lnTo>
                <a:close/>
                <a:moveTo>
                  <a:pt x="126568" y="74009"/>
                </a:moveTo>
                <a:lnTo>
                  <a:pt x="5128" y="74009"/>
                </a:lnTo>
                <a:lnTo>
                  <a:pt x="5128" y="4871"/>
                </a:lnTo>
                <a:lnTo>
                  <a:pt x="126568" y="4871"/>
                </a:lnTo>
                <a:lnTo>
                  <a:pt x="126568" y="7400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4" name="Google Shape;1684;p47"/>
          <p:cNvGrpSpPr/>
          <p:nvPr/>
        </p:nvGrpSpPr>
        <p:grpSpPr>
          <a:xfrm rot="-753242">
            <a:off x="21606" y="288342"/>
            <a:ext cx="3523468" cy="1201185"/>
            <a:chOff x="1813675" y="1907400"/>
            <a:chExt cx="2167125" cy="677100"/>
          </a:xfrm>
        </p:grpSpPr>
        <p:sp>
          <p:nvSpPr>
            <p:cNvPr id="1685" name="Google Shape;1685;p47"/>
            <p:cNvSpPr/>
            <p:nvPr/>
          </p:nvSpPr>
          <p:spPr>
            <a:xfrm>
              <a:off x="1873925" y="1942825"/>
              <a:ext cx="445950" cy="494875"/>
            </a:xfrm>
            <a:custGeom>
              <a:rect b="b" l="l" r="r" t="t"/>
              <a:pathLst>
                <a:path extrusionOk="0" h="19795" w="17838">
                  <a:moveTo>
                    <a:pt x="0" y="1"/>
                  </a:moveTo>
                  <a:lnTo>
                    <a:pt x="3381" y="19795"/>
                  </a:lnTo>
                  <a:lnTo>
                    <a:pt x="17838" y="5828"/>
                  </a:lnTo>
                  <a:lnTo>
                    <a:pt x="0"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7"/>
            <p:cNvSpPr/>
            <p:nvPr/>
          </p:nvSpPr>
          <p:spPr>
            <a:xfrm>
              <a:off x="2372125" y="2102950"/>
              <a:ext cx="465975" cy="469325"/>
            </a:xfrm>
            <a:custGeom>
              <a:rect b="b" l="l" r="r" t="t"/>
              <a:pathLst>
                <a:path extrusionOk="0" h="18773" w="18639">
                  <a:moveTo>
                    <a:pt x="0" y="1"/>
                  </a:moveTo>
                  <a:lnTo>
                    <a:pt x="7295" y="18772"/>
                  </a:lnTo>
                  <a:lnTo>
                    <a:pt x="18638" y="2136"/>
                  </a:lnTo>
                  <a:lnTo>
                    <a:pt x="0"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7"/>
            <p:cNvSpPr/>
            <p:nvPr/>
          </p:nvSpPr>
          <p:spPr>
            <a:xfrm>
              <a:off x="2372125" y="2112975"/>
              <a:ext cx="465975" cy="469300"/>
            </a:xfrm>
            <a:custGeom>
              <a:rect b="b" l="l" r="r" t="t"/>
              <a:pathLst>
                <a:path extrusionOk="0" h="18772" w="18639">
                  <a:moveTo>
                    <a:pt x="0" y="0"/>
                  </a:moveTo>
                  <a:lnTo>
                    <a:pt x="7295" y="18771"/>
                  </a:lnTo>
                  <a:lnTo>
                    <a:pt x="18638" y="2135"/>
                  </a:lnTo>
                  <a:lnTo>
                    <a:pt x="0"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7"/>
            <p:cNvSpPr/>
            <p:nvPr/>
          </p:nvSpPr>
          <p:spPr>
            <a:xfrm>
              <a:off x="2897000" y="2124075"/>
              <a:ext cx="469300" cy="460425"/>
            </a:xfrm>
            <a:custGeom>
              <a:rect b="b" l="l" r="r" t="t"/>
              <a:pathLst>
                <a:path extrusionOk="0" h="18417" w="18772">
                  <a:moveTo>
                    <a:pt x="18772" y="1"/>
                  </a:moveTo>
                  <a:lnTo>
                    <a:pt x="1" y="1335"/>
                  </a:lnTo>
                  <a:lnTo>
                    <a:pt x="10676" y="18416"/>
                  </a:lnTo>
                  <a:lnTo>
                    <a:pt x="18772"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7"/>
            <p:cNvSpPr/>
            <p:nvPr/>
          </p:nvSpPr>
          <p:spPr>
            <a:xfrm>
              <a:off x="3430775" y="1966175"/>
              <a:ext cx="444850" cy="497100"/>
            </a:xfrm>
            <a:custGeom>
              <a:rect b="b" l="l" r="r" t="t"/>
              <a:pathLst>
                <a:path extrusionOk="0" h="19884" w="17794">
                  <a:moveTo>
                    <a:pt x="17793" y="1"/>
                  </a:moveTo>
                  <a:lnTo>
                    <a:pt x="1" y="6006"/>
                  </a:lnTo>
                  <a:lnTo>
                    <a:pt x="14546" y="19884"/>
                  </a:lnTo>
                  <a:lnTo>
                    <a:pt x="17793" y="1"/>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7"/>
            <p:cNvSpPr/>
            <p:nvPr/>
          </p:nvSpPr>
          <p:spPr>
            <a:xfrm>
              <a:off x="1873925" y="1941725"/>
              <a:ext cx="447075" cy="495975"/>
            </a:xfrm>
            <a:custGeom>
              <a:rect b="b" l="l" r="r" t="t"/>
              <a:pathLst>
                <a:path extrusionOk="0" h="19839" w="17883">
                  <a:moveTo>
                    <a:pt x="4665" y="4478"/>
                  </a:moveTo>
                  <a:cubicBezTo>
                    <a:pt x="5087" y="4478"/>
                    <a:pt x="5510" y="4702"/>
                    <a:pt x="5739" y="5160"/>
                  </a:cubicBezTo>
                  <a:cubicBezTo>
                    <a:pt x="6164" y="5972"/>
                    <a:pt x="5547" y="6918"/>
                    <a:pt x="4707" y="6918"/>
                  </a:cubicBezTo>
                  <a:cubicBezTo>
                    <a:pt x="4581" y="6918"/>
                    <a:pt x="4449" y="6897"/>
                    <a:pt x="4315" y="6850"/>
                  </a:cubicBezTo>
                  <a:cubicBezTo>
                    <a:pt x="3648" y="6628"/>
                    <a:pt x="3292" y="5961"/>
                    <a:pt x="3515" y="5338"/>
                  </a:cubicBezTo>
                  <a:cubicBezTo>
                    <a:pt x="3704" y="4769"/>
                    <a:pt x="4184" y="4478"/>
                    <a:pt x="4665" y="4478"/>
                  </a:cubicBezTo>
                  <a:close/>
                  <a:moveTo>
                    <a:pt x="11437" y="6698"/>
                  </a:moveTo>
                  <a:cubicBezTo>
                    <a:pt x="11874" y="6698"/>
                    <a:pt x="12313" y="6922"/>
                    <a:pt x="12544" y="7384"/>
                  </a:cubicBezTo>
                  <a:cubicBezTo>
                    <a:pt x="12974" y="8205"/>
                    <a:pt x="12305" y="9129"/>
                    <a:pt x="11441" y="9129"/>
                  </a:cubicBezTo>
                  <a:cubicBezTo>
                    <a:pt x="11323" y="9129"/>
                    <a:pt x="11200" y="9112"/>
                    <a:pt x="11076" y="9074"/>
                  </a:cubicBezTo>
                  <a:cubicBezTo>
                    <a:pt x="10409" y="8852"/>
                    <a:pt x="10053" y="8185"/>
                    <a:pt x="10276" y="7517"/>
                  </a:cubicBezTo>
                  <a:cubicBezTo>
                    <a:pt x="10464" y="6977"/>
                    <a:pt x="10949" y="6698"/>
                    <a:pt x="11437" y="6698"/>
                  </a:cubicBezTo>
                  <a:close/>
                  <a:moveTo>
                    <a:pt x="6936" y="8963"/>
                  </a:moveTo>
                  <a:cubicBezTo>
                    <a:pt x="7068" y="8963"/>
                    <a:pt x="7204" y="8985"/>
                    <a:pt x="7340" y="9030"/>
                  </a:cubicBezTo>
                  <a:cubicBezTo>
                    <a:pt x="7963" y="9252"/>
                    <a:pt x="8319" y="9919"/>
                    <a:pt x="8141" y="10542"/>
                  </a:cubicBezTo>
                  <a:cubicBezTo>
                    <a:pt x="7935" y="11142"/>
                    <a:pt x="7466" y="11398"/>
                    <a:pt x="6994" y="11398"/>
                  </a:cubicBezTo>
                  <a:cubicBezTo>
                    <a:pt x="6241" y="11398"/>
                    <a:pt x="5482" y="10743"/>
                    <a:pt x="5783" y="9786"/>
                  </a:cubicBezTo>
                  <a:cubicBezTo>
                    <a:pt x="5960" y="9290"/>
                    <a:pt x="6420" y="8963"/>
                    <a:pt x="6936" y="8963"/>
                  </a:cubicBezTo>
                  <a:close/>
                  <a:moveTo>
                    <a:pt x="0" y="0"/>
                  </a:moveTo>
                  <a:lnTo>
                    <a:pt x="1246" y="7384"/>
                  </a:lnTo>
                  <a:cubicBezTo>
                    <a:pt x="1379" y="7606"/>
                    <a:pt x="1424" y="7918"/>
                    <a:pt x="1379" y="8185"/>
                  </a:cubicBezTo>
                  <a:lnTo>
                    <a:pt x="1958" y="11343"/>
                  </a:lnTo>
                  <a:cubicBezTo>
                    <a:pt x="2105" y="11269"/>
                    <a:pt x="2265" y="11236"/>
                    <a:pt x="2431" y="11236"/>
                  </a:cubicBezTo>
                  <a:cubicBezTo>
                    <a:pt x="2567" y="11236"/>
                    <a:pt x="2707" y="11258"/>
                    <a:pt x="2847" y="11298"/>
                  </a:cubicBezTo>
                  <a:cubicBezTo>
                    <a:pt x="4183" y="11729"/>
                    <a:pt x="3808" y="13662"/>
                    <a:pt x="2489" y="13662"/>
                  </a:cubicBezTo>
                  <a:cubicBezTo>
                    <a:pt x="2447" y="13662"/>
                    <a:pt x="2403" y="13660"/>
                    <a:pt x="2358" y="13656"/>
                  </a:cubicBezTo>
                  <a:lnTo>
                    <a:pt x="2358" y="13656"/>
                  </a:lnTo>
                  <a:lnTo>
                    <a:pt x="3381" y="19839"/>
                  </a:lnTo>
                  <a:lnTo>
                    <a:pt x="5294" y="18015"/>
                  </a:lnTo>
                  <a:lnTo>
                    <a:pt x="5294" y="18015"/>
                  </a:lnTo>
                  <a:cubicBezTo>
                    <a:pt x="5111" y="18119"/>
                    <a:pt x="4929" y="18162"/>
                    <a:pt x="4747" y="18162"/>
                  </a:cubicBezTo>
                  <a:cubicBezTo>
                    <a:pt x="4618" y="18162"/>
                    <a:pt x="4489" y="18141"/>
                    <a:pt x="4360" y="18104"/>
                  </a:cubicBezTo>
                  <a:cubicBezTo>
                    <a:pt x="3248" y="17748"/>
                    <a:pt x="3159" y="16191"/>
                    <a:pt x="4271" y="15746"/>
                  </a:cubicBezTo>
                  <a:cubicBezTo>
                    <a:pt x="4428" y="15681"/>
                    <a:pt x="4585" y="15651"/>
                    <a:pt x="4737" y="15651"/>
                  </a:cubicBezTo>
                  <a:cubicBezTo>
                    <a:pt x="5617" y="15651"/>
                    <a:pt x="6321" y="16653"/>
                    <a:pt x="5828" y="17526"/>
                  </a:cubicBezTo>
                  <a:lnTo>
                    <a:pt x="8141" y="15257"/>
                  </a:lnTo>
                  <a:cubicBezTo>
                    <a:pt x="7677" y="14406"/>
                    <a:pt x="8322" y="13455"/>
                    <a:pt x="9200" y="13455"/>
                  </a:cubicBezTo>
                  <a:cubicBezTo>
                    <a:pt x="9332" y="13455"/>
                    <a:pt x="9469" y="13476"/>
                    <a:pt x="9609" y="13522"/>
                  </a:cubicBezTo>
                  <a:cubicBezTo>
                    <a:pt x="9697" y="13522"/>
                    <a:pt x="9786" y="13567"/>
                    <a:pt x="9831" y="13611"/>
                  </a:cubicBezTo>
                  <a:lnTo>
                    <a:pt x="17882" y="5872"/>
                  </a:lnTo>
                  <a:lnTo>
                    <a:pt x="17126" y="5649"/>
                  </a:lnTo>
                  <a:cubicBezTo>
                    <a:pt x="17126" y="5783"/>
                    <a:pt x="17126" y="5872"/>
                    <a:pt x="17081" y="6005"/>
                  </a:cubicBezTo>
                  <a:cubicBezTo>
                    <a:pt x="16893" y="6604"/>
                    <a:pt x="16434" y="6861"/>
                    <a:pt x="15969" y="6861"/>
                  </a:cubicBezTo>
                  <a:cubicBezTo>
                    <a:pt x="15226" y="6861"/>
                    <a:pt x="14467" y="6206"/>
                    <a:pt x="14768" y="5249"/>
                  </a:cubicBezTo>
                  <a:cubicBezTo>
                    <a:pt x="14813" y="5115"/>
                    <a:pt x="14857" y="5026"/>
                    <a:pt x="14946" y="4893"/>
                  </a:cubicBezTo>
                  <a:lnTo>
                    <a:pt x="10365" y="3425"/>
                  </a:lnTo>
                  <a:lnTo>
                    <a:pt x="10365" y="3425"/>
                  </a:lnTo>
                  <a:cubicBezTo>
                    <a:pt x="10409" y="3559"/>
                    <a:pt x="10365" y="3692"/>
                    <a:pt x="10320" y="3781"/>
                  </a:cubicBezTo>
                  <a:cubicBezTo>
                    <a:pt x="10132" y="4380"/>
                    <a:pt x="9673" y="4637"/>
                    <a:pt x="9208" y="4637"/>
                  </a:cubicBezTo>
                  <a:cubicBezTo>
                    <a:pt x="8465" y="4637"/>
                    <a:pt x="7706" y="3982"/>
                    <a:pt x="8007" y="3025"/>
                  </a:cubicBezTo>
                  <a:cubicBezTo>
                    <a:pt x="8052" y="2936"/>
                    <a:pt x="8096" y="2802"/>
                    <a:pt x="8185" y="2713"/>
                  </a:cubicBezTo>
                  <a:lnTo>
                    <a:pt x="3603" y="1201"/>
                  </a:lnTo>
                  <a:lnTo>
                    <a:pt x="3603" y="1201"/>
                  </a:lnTo>
                  <a:cubicBezTo>
                    <a:pt x="3648" y="1334"/>
                    <a:pt x="3603" y="1468"/>
                    <a:pt x="3559" y="1601"/>
                  </a:cubicBezTo>
                  <a:cubicBezTo>
                    <a:pt x="3372" y="2179"/>
                    <a:pt x="2919" y="2426"/>
                    <a:pt x="2458" y="2426"/>
                  </a:cubicBezTo>
                  <a:cubicBezTo>
                    <a:pt x="1712" y="2426"/>
                    <a:pt x="944" y="1780"/>
                    <a:pt x="1246" y="845"/>
                  </a:cubicBezTo>
                  <a:cubicBezTo>
                    <a:pt x="1290" y="712"/>
                    <a:pt x="1379" y="578"/>
                    <a:pt x="1424" y="489"/>
                  </a:cubicBezTo>
                  <a:lnTo>
                    <a:pt x="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7"/>
            <p:cNvSpPr/>
            <p:nvPr/>
          </p:nvSpPr>
          <p:spPr>
            <a:xfrm>
              <a:off x="2404375" y="2117425"/>
              <a:ext cx="62300" cy="33450"/>
            </a:xfrm>
            <a:custGeom>
              <a:rect b="b" l="l" r="r" t="t"/>
              <a:pathLst>
                <a:path extrusionOk="0" h="1338" w="2492">
                  <a:moveTo>
                    <a:pt x="89" y="0"/>
                  </a:moveTo>
                  <a:cubicBezTo>
                    <a:pt x="0" y="667"/>
                    <a:pt x="490" y="1246"/>
                    <a:pt x="1157" y="1335"/>
                  </a:cubicBezTo>
                  <a:cubicBezTo>
                    <a:pt x="1187" y="1337"/>
                    <a:pt x="1218" y="1338"/>
                    <a:pt x="1248" y="1338"/>
                  </a:cubicBezTo>
                  <a:cubicBezTo>
                    <a:pt x="1876" y="1338"/>
                    <a:pt x="2406" y="904"/>
                    <a:pt x="2491" y="267"/>
                  </a:cubicBezTo>
                  <a:lnTo>
                    <a:pt x="89"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7"/>
            <p:cNvSpPr/>
            <p:nvPr/>
          </p:nvSpPr>
          <p:spPr>
            <a:xfrm>
              <a:off x="2581175" y="2137425"/>
              <a:ext cx="62300" cy="33650"/>
            </a:xfrm>
            <a:custGeom>
              <a:rect b="b" l="l" r="r" t="t"/>
              <a:pathLst>
                <a:path extrusionOk="0" h="1346" w="2492">
                  <a:moveTo>
                    <a:pt x="90" y="1"/>
                  </a:moveTo>
                  <a:lnTo>
                    <a:pt x="90" y="1"/>
                  </a:lnTo>
                  <a:cubicBezTo>
                    <a:pt x="1" y="668"/>
                    <a:pt x="490" y="1246"/>
                    <a:pt x="1157" y="1335"/>
                  </a:cubicBezTo>
                  <a:cubicBezTo>
                    <a:pt x="1210" y="1342"/>
                    <a:pt x="1262" y="1346"/>
                    <a:pt x="1314" y="1346"/>
                  </a:cubicBezTo>
                  <a:cubicBezTo>
                    <a:pt x="1913" y="1346"/>
                    <a:pt x="2410" y="882"/>
                    <a:pt x="2492" y="268"/>
                  </a:cubicBezTo>
                  <a:lnTo>
                    <a:pt x="90"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7"/>
            <p:cNvSpPr/>
            <p:nvPr/>
          </p:nvSpPr>
          <p:spPr>
            <a:xfrm>
              <a:off x="2758000" y="2157450"/>
              <a:ext cx="62300" cy="33650"/>
            </a:xfrm>
            <a:custGeom>
              <a:rect b="b" l="l" r="r" t="t"/>
              <a:pathLst>
                <a:path extrusionOk="0" h="1346" w="2492">
                  <a:moveTo>
                    <a:pt x="89" y="0"/>
                  </a:moveTo>
                  <a:cubicBezTo>
                    <a:pt x="0" y="668"/>
                    <a:pt x="490" y="1246"/>
                    <a:pt x="1157" y="1335"/>
                  </a:cubicBezTo>
                  <a:cubicBezTo>
                    <a:pt x="1206" y="1342"/>
                    <a:pt x="1255" y="1345"/>
                    <a:pt x="1304" y="1345"/>
                  </a:cubicBezTo>
                  <a:cubicBezTo>
                    <a:pt x="1875" y="1345"/>
                    <a:pt x="2409" y="882"/>
                    <a:pt x="2491" y="267"/>
                  </a:cubicBezTo>
                  <a:lnTo>
                    <a:pt x="89"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7"/>
            <p:cNvSpPr/>
            <p:nvPr/>
          </p:nvSpPr>
          <p:spPr>
            <a:xfrm>
              <a:off x="2482200" y="2188300"/>
              <a:ext cx="72600" cy="60600"/>
            </a:xfrm>
            <a:custGeom>
              <a:rect b="b" l="l" r="r" t="t"/>
              <a:pathLst>
                <a:path extrusionOk="0" h="2424" w="2904">
                  <a:moveTo>
                    <a:pt x="1332" y="1"/>
                  </a:moveTo>
                  <a:cubicBezTo>
                    <a:pt x="750" y="1"/>
                    <a:pt x="174" y="408"/>
                    <a:pt x="90" y="1079"/>
                  </a:cubicBezTo>
                  <a:cubicBezTo>
                    <a:pt x="1" y="1747"/>
                    <a:pt x="490" y="2325"/>
                    <a:pt x="1157" y="2414"/>
                  </a:cubicBezTo>
                  <a:cubicBezTo>
                    <a:pt x="1211" y="2421"/>
                    <a:pt x="1263" y="2424"/>
                    <a:pt x="1315" y="2424"/>
                  </a:cubicBezTo>
                  <a:cubicBezTo>
                    <a:pt x="2293" y="2424"/>
                    <a:pt x="2903" y="1260"/>
                    <a:pt x="2269" y="457"/>
                  </a:cubicBezTo>
                  <a:cubicBezTo>
                    <a:pt x="2022" y="143"/>
                    <a:pt x="1676" y="1"/>
                    <a:pt x="1332"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7"/>
            <p:cNvSpPr/>
            <p:nvPr/>
          </p:nvSpPr>
          <p:spPr>
            <a:xfrm>
              <a:off x="2659025" y="2208325"/>
              <a:ext cx="72575" cy="60600"/>
            </a:xfrm>
            <a:custGeom>
              <a:rect b="b" l="l" r="r" t="t"/>
              <a:pathLst>
                <a:path extrusionOk="0" h="2424" w="2903">
                  <a:moveTo>
                    <a:pt x="1312" y="1"/>
                  </a:moveTo>
                  <a:cubicBezTo>
                    <a:pt x="732" y="1"/>
                    <a:pt x="173" y="408"/>
                    <a:pt x="89" y="1079"/>
                  </a:cubicBezTo>
                  <a:cubicBezTo>
                    <a:pt x="1" y="1746"/>
                    <a:pt x="490" y="2369"/>
                    <a:pt x="1157" y="2414"/>
                  </a:cubicBezTo>
                  <a:cubicBezTo>
                    <a:pt x="1210" y="2420"/>
                    <a:pt x="1263" y="2423"/>
                    <a:pt x="1314" y="2423"/>
                  </a:cubicBezTo>
                  <a:cubicBezTo>
                    <a:pt x="2292" y="2423"/>
                    <a:pt x="2903" y="1259"/>
                    <a:pt x="2269" y="456"/>
                  </a:cubicBezTo>
                  <a:cubicBezTo>
                    <a:pt x="2005" y="143"/>
                    <a:pt x="1655" y="1"/>
                    <a:pt x="1312"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7"/>
            <p:cNvSpPr/>
            <p:nvPr/>
          </p:nvSpPr>
          <p:spPr>
            <a:xfrm>
              <a:off x="2433275" y="2272000"/>
              <a:ext cx="14475" cy="32250"/>
            </a:xfrm>
            <a:custGeom>
              <a:rect b="b" l="l" r="r" t="t"/>
              <a:pathLst>
                <a:path extrusionOk="0" h="1290" w="579">
                  <a:moveTo>
                    <a:pt x="1" y="0"/>
                  </a:moveTo>
                  <a:lnTo>
                    <a:pt x="535" y="1290"/>
                  </a:lnTo>
                  <a:lnTo>
                    <a:pt x="535" y="1112"/>
                  </a:lnTo>
                  <a:cubicBezTo>
                    <a:pt x="579" y="667"/>
                    <a:pt x="357" y="222"/>
                    <a:pt x="1"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7"/>
            <p:cNvSpPr/>
            <p:nvPr/>
          </p:nvSpPr>
          <p:spPr>
            <a:xfrm>
              <a:off x="2561175" y="2286175"/>
              <a:ext cx="71725" cy="61575"/>
            </a:xfrm>
            <a:custGeom>
              <a:rect b="b" l="l" r="r" t="t"/>
              <a:pathLst>
                <a:path extrusionOk="0" h="2463" w="2869">
                  <a:moveTo>
                    <a:pt x="1287" y="0"/>
                  </a:moveTo>
                  <a:cubicBezTo>
                    <a:pt x="705" y="0"/>
                    <a:pt x="129" y="408"/>
                    <a:pt x="45" y="1079"/>
                  </a:cubicBezTo>
                  <a:cubicBezTo>
                    <a:pt x="0" y="1746"/>
                    <a:pt x="489" y="2369"/>
                    <a:pt x="1157" y="2458"/>
                  </a:cubicBezTo>
                  <a:cubicBezTo>
                    <a:pt x="1193" y="2461"/>
                    <a:pt x="1229" y="2462"/>
                    <a:pt x="1264" y="2462"/>
                  </a:cubicBezTo>
                  <a:cubicBezTo>
                    <a:pt x="2268" y="2462"/>
                    <a:pt x="2869" y="1272"/>
                    <a:pt x="2224" y="456"/>
                  </a:cubicBezTo>
                  <a:cubicBezTo>
                    <a:pt x="1976" y="142"/>
                    <a:pt x="1631" y="0"/>
                    <a:pt x="1287"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7"/>
            <p:cNvSpPr/>
            <p:nvPr/>
          </p:nvSpPr>
          <p:spPr>
            <a:xfrm>
              <a:off x="2473325" y="2365125"/>
              <a:ext cx="53400" cy="60425"/>
            </a:xfrm>
            <a:custGeom>
              <a:rect b="b" l="l" r="r" t="t"/>
              <a:pathLst>
                <a:path extrusionOk="0" h="2417" w="2136">
                  <a:moveTo>
                    <a:pt x="806" y="1"/>
                  </a:moveTo>
                  <a:cubicBezTo>
                    <a:pt x="510" y="1"/>
                    <a:pt x="224" y="99"/>
                    <a:pt x="0" y="323"/>
                  </a:cubicBezTo>
                  <a:lnTo>
                    <a:pt x="801" y="2413"/>
                  </a:lnTo>
                  <a:cubicBezTo>
                    <a:pt x="827" y="2415"/>
                    <a:pt x="853" y="2416"/>
                    <a:pt x="880" y="2416"/>
                  </a:cubicBezTo>
                  <a:cubicBezTo>
                    <a:pt x="1472" y="2416"/>
                    <a:pt x="2004" y="1942"/>
                    <a:pt x="2046" y="1346"/>
                  </a:cubicBezTo>
                  <a:cubicBezTo>
                    <a:pt x="2135" y="679"/>
                    <a:pt x="1646" y="56"/>
                    <a:pt x="979" y="11"/>
                  </a:cubicBezTo>
                  <a:cubicBezTo>
                    <a:pt x="921" y="4"/>
                    <a:pt x="863" y="1"/>
                    <a:pt x="806"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7"/>
            <p:cNvSpPr/>
            <p:nvPr/>
          </p:nvSpPr>
          <p:spPr>
            <a:xfrm>
              <a:off x="2639000" y="2385150"/>
              <a:ext cx="47850" cy="54775"/>
            </a:xfrm>
            <a:custGeom>
              <a:rect b="b" l="l" r="r" t="t"/>
              <a:pathLst>
                <a:path extrusionOk="0" h="2191" w="1914">
                  <a:moveTo>
                    <a:pt x="1268" y="1"/>
                  </a:moveTo>
                  <a:cubicBezTo>
                    <a:pt x="669" y="1"/>
                    <a:pt x="172" y="464"/>
                    <a:pt x="90" y="1079"/>
                  </a:cubicBezTo>
                  <a:cubicBezTo>
                    <a:pt x="1" y="1479"/>
                    <a:pt x="179" y="1924"/>
                    <a:pt x="535" y="2191"/>
                  </a:cubicBezTo>
                  <a:lnTo>
                    <a:pt x="1914" y="189"/>
                  </a:lnTo>
                  <a:cubicBezTo>
                    <a:pt x="1736" y="100"/>
                    <a:pt x="1602" y="56"/>
                    <a:pt x="1424" y="11"/>
                  </a:cubicBezTo>
                  <a:cubicBezTo>
                    <a:pt x="1371" y="4"/>
                    <a:pt x="1319" y="1"/>
                    <a:pt x="1268"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7"/>
            <p:cNvSpPr/>
            <p:nvPr/>
          </p:nvSpPr>
          <p:spPr>
            <a:xfrm>
              <a:off x="2541150" y="2462975"/>
              <a:ext cx="71750" cy="61575"/>
            </a:xfrm>
            <a:custGeom>
              <a:rect b="b" l="l" r="r" t="t"/>
              <a:pathLst>
                <a:path extrusionOk="0" h="2463" w="2870">
                  <a:moveTo>
                    <a:pt x="1287" y="1"/>
                  </a:moveTo>
                  <a:cubicBezTo>
                    <a:pt x="705" y="1"/>
                    <a:pt x="129" y="408"/>
                    <a:pt x="45" y="1079"/>
                  </a:cubicBezTo>
                  <a:cubicBezTo>
                    <a:pt x="0" y="1747"/>
                    <a:pt x="445" y="2369"/>
                    <a:pt x="1113" y="2458"/>
                  </a:cubicBezTo>
                  <a:cubicBezTo>
                    <a:pt x="1150" y="2461"/>
                    <a:pt x="1188" y="2463"/>
                    <a:pt x="1225" y="2463"/>
                  </a:cubicBezTo>
                  <a:cubicBezTo>
                    <a:pt x="2268" y="2463"/>
                    <a:pt x="2869" y="1273"/>
                    <a:pt x="2225" y="457"/>
                  </a:cubicBezTo>
                  <a:cubicBezTo>
                    <a:pt x="1977" y="143"/>
                    <a:pt x="1631" y="1"/>
                    <a:pt x="1287"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7"/>
            <p:cNvSpPr/>
            <p:nvPr/>
          </p:nvSpPr>
          <p:spPr>
            <a:xfrm>
              <a:off x="2933700" y="2150775"/>
              <a:ext cx="62300" cy="42350"/>
            </a:xfrm>
            <a:custGeom>
              <a:rect b="b" l="l" r="r" t="t"/>
              <a:pathLst>
                <a:path extrusionOk="0" h="1694" w="2492">
                  <a:moveTo>
                    <a:pt x="2358" y="1"/>
                  </a:moveTo>
                  <a:lnTo>
                    <a:pt x="45" y="223"/>
                  </a:lnTo>
                  <a:cubicBezTo>
                    <a:pt x="0" y="312"/>
                    <a:pt x="0" y="445"/>
                    <a:pt x="0" y="579"/>
                  </a:cubicBezTo>
                  <a:cubicBezTo>
                    <a:pt x="86" y="1218"/>
                    <a:pt x="620" y="1694"/>
                    <a:pt x="1251" y="1694"/>
                  </a:cubicBezTo>
                  <a:cubicBezTo>
                    <a:pt x="1279" y="1694"/>
                    <a:pt x="1307" y="1693"/>
                    <a:pt x="1335" y="1691"/>
                  </a:cubicBezTo>
                  <a:cubicBezTo>
                    <a:pt x="2002" y="1646"/>
                    <a:pt x="2491" y="1068"/>
                    <a:pt x="2447" y="401"/>
                  </a:cubicBezTo>
                  <a:cubicBezTo>
                    <a:pt x="2402" y="267"/>
                    <a:pt x="2402" y="134"/>
                    <a:pt x="2358"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7"/>
            <p:cNvSpPr/>
            <p:nvPr/>
          </p:nvSpPr>
          <p:spPr>
            <a:xfrm>
              <a:off x="3110525" y="2138550"/>
              <a:ext cx="62300" cy="42350"/>
            </a:xfrm>
            <a:custGeom>
              <a:rect b="b" l="l" r="r" t="t"/>
              <a:pathLst>
                <a:path extrusionOk="0" h="1694" w="2492">
                  <a:moveTo>
                    <a:pt x="2313" y="0"/>
                  </a:moveTo>
                  <a:lnTo>
                    <a:pt x="45" y="134"/>
                  </a:lnTo>
                  <a:cubicBezTo>
                    <a:pt x="0" y="267"/>
                    <a:pt x="0" y="401"/>
                    <a:pt x="0" y="534"/>
                  </a:cubicBezTo>
                  <a:cubicBezTo>
                    <a:pt x="43" y="1175"/>
                    <a:pt x="578" y="1693"/>
                    <a:pt x="1252" y="1693"/>
                  </a:cubicBezTo>
                  <a:cubicBezTo>
                    <a:pt x="1279" y="1693"/>
                    <a:pt x="1307" y="1692"/>
                    <a:pt x="1335" y="1691"/>
                  </a:cubicBezTo>
                  <a:cubicBezTo>
                    <a:pt x="1957" y="1602"/>
                    <a:pt x="2491" y="1023"/>
                    <a:pt x="2447" y="356"/>
                  </a:cubicBezTo>
                  <a:cubicBezTo>
                    <a:pt x="2402" y="223"/>
                    <a:pt x="2402" y="89"/>
                    <a:pt x="231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7"/>
            <p:cNvSpPr/>
            <p:nvPr/>
          </p:nvSpPr>
          <p:spPr>
            <a:xfrm>
              <a:off x="3288450" y="2125200"/>
              <a:ext cx="62300" cy="42350"/>
            </a:xfrm>
            <a:custGeom>
              <a:rect b="b" l="l" r="r" t="t"/>
              <a:pathLst>
                <a:path extrusionOk="0" h="1694" w="2492">
                  <a:moveTo>
                    <a:pt x="2313" y="0"/>
                  </a:moveTo>
                  <a:lnTo>
                    <a:pt x="45" y="178"/>
                  </a:lnTo>
                  <a:cubicBezTo>
                    <a:pt x="0" y="312"/>
                    <a:pt x="0" y="445"/>
                    <a:pt x="0" y="579"/>
                  </a:cubicBezTo>
                  <a:cubicBezTo>
                    <a:pt x="43" y="1218"/>
                    <a:pt x="575" y="1694"/>
                    <a:pt x="1245" y="1694"/>
                  </a:cubicBezTo>
                  <a:cubicBezTo>
                    <a:pt x="1275" y="1694"/>
                    <a:pt x="1304" y="1693"/>
                    <a:pt x="1335" y="1691"/>
                  </a:cubicBezTo>
                  <a:cubicBezTo>
                    <a:pt x="1957" y="1646"/>
                    <a:pt x="2491" y="1068"/>
                    <a:pt x="2447" y="401"/>
                  </a:cubicBezTo>
                  <a:cubicBezTo>
                    <a:pt x="2402" y="267"/>
                    <a:pt x="2358" y="134"/>
                    <a:pt x="231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7"/>
            <p:cNvSpPr/>
            <p:nvPr/>
          </p:nvSpPr>
          <p:spPr>
            <a:xfrm>
              <a:off x="3027775" y="2214375"/>
              <a:ext cx="71650" cy="61050"/>
            </a:xfrm>
            <a:custGeom>
              <a:rect b="b" l="l" r="r" t="t"/>
              <a:pathLst>
                <a:path extrusionOk="0" h="2442" w="2866">
                  <a:moveTo>
                    <a:pt x="1259" y="0"/>
                  </a:moveTo>
                  <a:cubicBezTo>
                    <a:pt x="602" y="0"/>
                    <a:pt x="0" y="541"/>
                    <a:pt x="63" y="1326"/>
                  </a:cubicBezTo>
                  <a:cubicBezTo>
                    <a:pt x="106" y="1965"/>
                    <a:pt x="638" y="2441"/>
                    <a:pt x="1269" y="2441"/>
                  </a:cubicBezTo>
                  <a:cubicBezTo>
                    <a:pt x="1297" y="2441"/>
                    <a:pt x="1325" y="2440"/>
                    <a:pt x="1353" y="2438"/>
                  </a:cubicBezTo>
                  <a:cubicBezTo>
                    <a:pt x="2420" y="2350"/>
                    <a:pt x="2865" y="1015"/>
                    <a:pt x="2065" y="303"/>
                  </a:cubicBezTo>
                  <a:cubicBezTo>
                    <a:pt x="1816" y="94"/>
                    <a:pt x="1533" y="0"/>
                    <a:pt x="125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7"/>
            <p:cNvSpPr/>
            <p:nvPr/>
          </p:nvSpPr>
          <p:spPr>
            <a:xfrm>
              <a:off x="3204575" y="2201225"/>
              <a:ext cx="72775" cy="61025"/>
            </a:xfrm>
            <a:custGeom>
              <a:rect b="b" l="l" r="r" t="t"/>
              <a:pathLst>
                <a:path extrusionOk="0" h="2441" w="2911">
                  <a:moveTo>
                    <a:pt x="1298" y="0"/>
                  </a:moveTo>
                  <a:cubicBezTo>
                    <a:pt x="637" y="0"/>
                    <a:pt x="0" y="558"/>
                    <a:pt x="63" y="1319"/>
                  </a:cubicBezTo>
                  <a:cubicBezTo>
                    <a:pt x="105" y="1937"/>
                    <a:pt x="642" y="2440"/>
                    <a:pt x="1252" y="2440"/>
                  </a:cubicBezTo>
                  <a:cubicBezTo>
                    <a:pt x="1300" y="2440"/>
                    <a:pt x="1349" y="2437"/>
                    <a:pt x="1398" y="2431"/>
                  </a:cubicBezTo>
                  <a:cubicBezTo>
                    <a:pt x="2465" y="2386"/>
                    <a:pt x="2910" y="1007"/>
                    <a:pt x="2065" y="296"/>
                  </a:cubicBezTo>
                  <a:cubicBezTo>
                    <a:pt x="1835" y="91"/>
                    <a:pt x="1565" y="0"/>
                    <a:pt x="1298"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7"/>
            <p:cNvSpPr/>
            <p:nvPr/>
          </p:nvSpPr>
          <p:spPr>
            <a:xfrm>
              <a:off x="2995975" y="2316475"/>
              <a:ext cx="11150" cy="16700"/>
            </a:xfrm>
            <a:custGeom>
              <a:rect b="b" l="l" r="r" t="t"/>
              <a:pathLst>
                <a:path extrusionOk="0" h="668" w="446">
                  <a:moveTo>
                    <a:pt x="0" y="0"/>
                  </a:moveTo>
                  <a:lnTo>
                    <a:pt x="445" y="668"/>
                  </a:lnTo>
                  <a:cubicBezTo>
                    <a:pt x="356" y="401"/>
                    <a:pt x="223" y="178"/>
                    <a:pt x="0"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7"/>
            <p:cNvSpPr/>
            <p:nvPr/>
          </p:nvSpPr>
          <p:spPr>
            <a:xfrm>
              <a:off x="3123375" y="2296850"/>
              <a:ext cx="71675" cy="60850"/>
            </a:xfrm>
            <a:custGeom>
              <a:rect b="b" l="l" r="r" t="t"/>
              <a:pathLst>
                <a:path extrusionOk="0" h="2434" w="2867">
                  <a:moveTo>
                    <a:pt x="1279" y="1"/>
                  </a:moveTo>
                  <a:cubicBezTo>
                    <a:pt x="615" y="1"/>
                    <a:pt x="1" y="558"/>
                    <a:pt x="64" y="1319"/>
                  </a:cubicBezTo>
                  <a:cubicBezTo>
                    <a:pt x="107" y="1958"/>
                    <a:pt x="639" y="2434"/>
                    <a:pt x="1270" y="2434"/>
                  </a:cubicBezTo>
                  <a:cubicBezTo>
                    <a:pt x="1298" y="2434"/>
                    <a:pt x="1326" y="2433"/>
                    <a:pt x="1354" y="2431"/>
                  </a:cubicBezTo>
                  <a:cubicBezTo>
                    <a:pt x="2422" y="2342"/>
                    <a:pt x="2867" y="1008"/>
                    <a:pt x="2066" y="296"/>
                  </a:cubicBezTo>
                  <a:cubicBezTo>
                    <a:pt x="1823" y="91"/>
                    <a:pt x="1547" y="1"/>
                    <a:pt x="1279"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7"/>
            <p:cNvSpPr/>
            <p:nvPr/>
          </p:nvSpPr>
          <p:spPr>
            <a:xfrm>
              <a:off x="3049350" y="2391850"/>
              <a:ext cx="54525" cy="59200"/>
            </a:xfrm>
            <a:custGeom>
              <a:rect b="b" l="l" r="r" t="t"/>
              <a:pathLst>
                <a:path extrusionOk="0" h="2368" w="2181">
                  <a:moveTo>
                    <a:pt x="903" y="1"/>
                  </a:moveTo>
                  <a:cubicBezTo>
                    <a:pt x="580" y="1"/>
                    <a:pt x="251" y="128"/>
                    <a:pt x="1" y="410"/>
                  </a:cubicBezTo>
                  <a:lnTo>
                    <a:pt x="1246" y="2368"/>
                  </a:lnTo>
                  <a:cubicBezTo>
                    <a:pt x="1824" y="2234"/>
                    <a:pt x="2180" y="1700"/>
                    <a:pt x="2136" y="1122"/>
                  </a:cubicBezTo>
                  <a:cubicBezTo>
                    <a:pt x="2078" y="431"/>
                    <a:pt x="1498" y="1"/>
                    <a:pt x="90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7"/>
            <p:cNvSpPr/>
            <p:nvPr/>
          </p:nvSpPr>
          <p:spPr>
            <a:xfrm>
              <a:off x="3218375" y="2378750"/>
              <a:ext cx="35625" cy="54500"/>
            </a:xfrm>
            <a:custGeom>
              <a:rect b="b" l="l" r="r" t="t"/>
              <a:pathLst>
                <a:path extrusionOk="0" h="2180" w="1425">
                  <a:moveTo>
                    <a:pt x="1157" y="0"/>
                  </a:moveTo>
                  <a:cubicBezTo>
                    <a:pt x="490" y="89"/>
                    <a:pt x="1" y="623"/>
                    <a:pt x="45" y="1335"/>
                  </a:cubicBezTo>
                  <a:cubicBezTo>
                    <a:pt x="45" y="1646"/>
                    <a:pt x="223" y="1957"/>
                    <a:pt x="490" y="2180"/>
                  </a:cubicBezTo>
                  <a:lnTo>
                    <a:pt x="142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7"/>
            <p:cNvSpPr/>
            <p:nvPr/>
          </p:nvSpPr>
          <p:spPr>
            <a:xfrm>
              <a:off x="3129425" y="2474300"/>
              <a:ext cx="67850" cy="60825"/>
            </a:xfrm>
            <a:custGeom>
              <a:rect b="b" l="l" r="r" t="t"/>
              <a:pathLst>
                <a:path extrusionOk="0" h="2433" w="2714">
                  <a:moveTo>
                    <a:pt x="1508" y="1"/>
                  </a:moveTo>
                  <a:cubicBezTo>
                    <a:pt x="1480" y="1"/>
                    <a:pt x="1452" y="2"/>
                    <a:pt x="1424" y="4"/>
                  </a:cubicBezTo>
                  <a:cubicBezTo>
                    <a:pt x="534" y="48"/>
                    <a:pt x="0" y="982"/>
                    <a:pt x="401" y="1738"/>
                  </a:cubicBezTo>
                  <a:cubicBezTo>
                    <a:pt x="628" y="2193"/>
                    <a:pt x="1070" y="2433"/>
                    <a:pt x="1516" y="2433"/>
                  </a:cubicBezTo>
                  <a:cubicBezTo>
                    <a:pt x="1855" y="2433"/>
                    <a:pt x="2197" y="2294"/>
                    <a:pt x="2447" y="2005"/>
                  </a:cubicBezTo>
                  <a:lnTo>
                    <a:pt x="2714" y="1338"/>
                  </a:lnTo>
                  <a:cubicBezTo>
                    <a:pt x="2714" y="1249"/>
                    <a:pt x="2714" y="1205"/>
                    <a:pt x="2714" y="1116"/>
                  </a:cubicBezTo>
                  <a:cubicBezTo>
                    <a:pt x="2671" y="477"/>
                    <a:pt x="2139" y="1"/>
                    <a:pt x="1508"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7"/>
            <p:cNvSpPr/>
            <p:nvPr/>
          </p:nvSpPr>
          <p:spPr>
            <a:xfrm>
              <a:off x="3466375" y="2085175"/>
              <a:ext cx="64525" cy="49075"/>
            </a:xfrm>
            <a:custGeom>
              <a:rect b="b" l="l" r="r" t="t"/>
              <a:pathLst>
                <a:path extrusionOk="0" h="1963" w="2581">
                  <a:moveTo>
                    <a:pt x="2180" y="0"/>
                  </a:moveTo>
                  <a:lnTo>
                    <a:pt x="0" y="756"/>
                  </a:lnTo>
                  <a:cubicBezTo>
                    <a:pt x="0" y="890"/>
                    <a:pt x="0" y="1023"/>
                    <a:pt x="45" y="1157"/>
                  </a:cubicBezTo>
                  <a:cubicBezTo>
                    <a:pt x="225" y="1662"/>
                    <a:pt x="728" y="1962"/>
                    <a:pt x="1244" y="1962"/>
                  </a:cubicBezTo>
                  <a:cubicBezTo>
                    <a:pt x="1364" y="1962"/>
                    <a:pt x="1484" y="1946"/>
                    <a:pt x="1602" y="1913"/>
                  </a:cubicBezTo>
                  <a:cubicBezTo>
                    <a:pt x="2224" y="1690"/>
                    <a:pt x="2580" y="979"/>
                    <a:pt x="2358" y="356"/>
                  </a:cubicBezTo>
                  <a:cubicBezTo>
                    <a:pt x="2313" y="223"/>
                    <a:pt x="2269" y="134"/>
                    <a:pt x="2180"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7"/>
            <p:cNvSpPr/>
            <p:nvPr/>
          </p:nvSpPr>
          <p:spPr>
            <a:xfrm>
              <a:off x="3634275" y="2029575"/>
              <a:ext cx="65650" cy="48375"/>
            </a:xfrm>
            <a:custGeom>
              <a:rect b="b" l="l" r="r" t="t"/>
              <a:pathLst>
                <a:path extrusionOk="0" h="1935" w="2626">
                  <a:moveTo>
                    <a:pt x="2181" y="0"/>
                  </a:moveTo>
                  <a:lnTo>
                    <a:pt x="1" y="712"/>
                  </a:lnTo>
                  <a:cubicBezTo>
                    <a:pt x="1" y="845"/>
                    <a:pt x="45" y="979"/>
                    <a:pt x="90" y="1112"/>
                  </a:cubicBezTo>
                  <a:cubicBezTo>
                    <a:pt x="267" y="1608"/>
                    <a:pt x="726" y="1935"/>
                    <a:pt x="1221" y="1935"/>
                  </a:cubicBezTo>
                  <a:cubicBezTo>
                    <a:pt x="1347" y="1935"/>
                    <a:pt x="1476" y="1914"/>
                    <a:pt x="1602" y="1868"/>
                  </a:cubicBezTo>
                  <a:cubicBezTo>
                    <a:pt x="2269" y="1646"/>
                    <a:pt x="2625" y="979"/>
                    <a:pt x="2403" y="311"/>
                  </a:cubicBezTo>
                  <a:cubicBezTo>
                    <a:pt x="2358" y="178"/>
                    <a:pt x="2269" y="89"/>
                    <a:pt x="2181"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7"/>
            <p:cNvSpPr/>
            <p:nvPr/>
          </p:nvSpPr>
          <p:spPr>
            <a:xfrm>
              <a:off x="3803325" y="1972850"/>
              <a:ext cx="64525" cy="48400"/>
            </a:xfrm>
            <a:custGeom>
              <a:rect b="b" l="l" r="r" t="t"/>
              <a:pathLst>
                <a:path extrusionOk="0" h="1936" w="2581">
                  <a:moveTo>
                    <a:pt x="2180" y="1"/>
                  </a:moveTo>
                  <a:lnTo>
                    <a:pt x="0" y="712"/>
                  </a:lnTo>
                  <a:cubicBezTo>
                    <a:pt x="0" y="846"/>
                    <a:pt x="0" y="979"/>
                    <a:pt x="45" y="1113"/>
                  </a:cubicBezTo>
                  <a:cubicBezTo>
                    <a:pt x="222" y="1609"/>
                    <a:pt x="709" y="1935"/>
                    <a:pt x="1215" y="1935"/>
                  </a:cubicBezTo>
                  <a:cubicBezTo>
                    <a:pt x="1344" y="1935"/>
                    <a:pt x="1475" y="1914"/>
                    <a:pt x="1601" y="1869"/>
                  </a:cubicBezTo>
                  <a:cubicBezTo>
                    <a:pt x="2224" y="1646"/>
                    <a:pt x="2580" y="979"/>
                    <a:pt x="2358" y="312"/>
                  </a:cubicBezTo>
                  <a:cubicBezTo>
                    <a:pt x="2313" y="223"/>
                    <a:pt x="2269" y="89"/>
                    <a:pt x="218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7"/>
            <p:cNvSpPr/>
            <p:nvPr/>
          </p:nvSpPr>
          <p:spPr>
            <a:xfrm>
              <a:off x="3564875" y="2128775"/>
              <a:ext cx="88800" cy="61825"/>
            </a:xfrm>
            <a:custGeom>
              <a:rect b="b" l="l" r="r" t="t"/>
              <a:pathLst>
                <a:path extrusionOk="0" h="2473" w="3552">
                  <a:moveTo>
                    <a:pt x="1838" y="0"/>
                  </a:moveTo>
                  <a:cubicBezTo>
                    <a:pt x="1700" y="0"/>
                    <a:pt x="1553" y="25"/>
                    <a:pt x="1398" y="80"/>
                  </a:cubicBezTo>
                  <a:cubicBezTo>
                    <a:pt x="0" y="559"/>
                    <a:pt x="467" y="2472"/>
                    <a:pt x="1703" y="2472"/>
                  </a:cubicBezTo>
                  <a:cubicBezTo>
                    <a:pt x="1844" y="2472"/>
                    <a:pt x="1995" y="2447"/>
                    <a:pt x="2154" y="2393"/>
                  </a:cubicBezTo>
                  <a:cubicBezTo>
                    <a:pt x="3552" y="1914"/>
                    <a:pt x="3049" y="0"/>
                    <a:pt x="1838"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7"/>
            <p:cNvSpPr/>
            <p:nvPr/>
          </p:nvSpPr>
          <p:spPr>
            <a:xfrm>
              <a:off x="3741600" y="2072925"/>
              <a:ext cx="73975" cy="60625"/>
            </a:xfrm>
            <a:custGeom>
              <a:rect b="b" l="l" r="r" t="t"/>
              <a:pathLst>
                <a:path extrusionOk="0" h="2425" w="2959">
                  <a:moveTo>
                    <a:pt x="1427" y="0"/>
                  </a:moveTo>
                  <a:cubicBezTo>
                    <a:pt x="649" y="0"/>
                    <a:pt x="1" y="772"/>
                    <a:pt x="290" y="1602"/>
                  </a:cubicBezTo>
                  <a:cubicBezTo>
                    <a:pt x="467" y="2098"/>
                    <a:pt x="926" y="2425"/>
                    <a:pt x="1443" y="2425"/>
                  </a:cubicBezTo>
                  <a:cubicBezTo>
                    <a:pt x="1575" y="2425"/>
                    <a:pt x="1711" y="2404"/>
                    <a:pt x="1846" y="2358"/>
                  </a:cubicBezTo>
                  <a:cubicBezTo>
                    <a:pt x="2869" y="2003"/>
                    <a:pt x="2958" y="624"/>
                    <a:pt x="1980" y="134"/>
                  </a:cubicBezTo>
                  <a:cubicBezTo>
                    <a:pt x="1795" y="42"/>
                    <a:pt x="1608" y="0"/>
                    <a:pt x="1427"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7"/>
            <p:cNvSpPr/>
            <p:nvPr/>
          </p:nvSpPr>
          <p:spPr>
            <a:xfrm>
              <a:off x="3565350" y="2244175"/>
              <a:ext cx="14475" cy="14500"/>
            </a:xfrm>
            <a:custGeom>
              <a:rect b="b" l="l" r="r" t="t"/>
              <a:pathLst>
                <a:path extrusionOk="0" h="580" w="579">
                  <a:moveTo>
                    <a:pt x="0" y="1"/>
                  </a:moveTo>
                  <a:lnTo>
                    <a:pt x="578" y="579"/>
                  </a:lnTo>
                  <a:cubicBezTo>
                    <a:pt x="445" y="312"/>
                    <a:pt x="267" y="134"/>
                    <a:pt x="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7"/>
            <p:cNvSpPr/>
            <p:nvPr/>
          </p:nvSpPr>
          <p:spPr>
            <a:xfrm>
              <a:off x="3686000" y="2185250"/>
              <a:ext cx="73975" cy="61300"/>
            </a:xfrm>
            <a:custGeom>
              <a:rect b="b" l="l" r="r" t="t"/>
              <a:pathLst>
                <a:path extrusionOk="0" h="2452" w="2959">
                  <a:moveTo>
                    <a:pt x="1427" y="0"/>
                  </a:moveTo>
                  <a:cubicBezTo>
                    <a:pt x="649" y="0"/>
                    <a:pt x="1" y="772"/>
                    <a:pt x="289" y="1602"/>
                  </a:cubicBezTo>
                  <a:cubicBezTo>
                    <a:pt x="434" y="2145"/>
                    <a:pt x="932" y="2452"/>
                    <a:pt x="1448" y="2452"/>
                  </a:cubicBezTo>
                  <a:cubicBezTo>
                    <a:pt x="1566" y="2452"/>
                    <a:pt x="1686" y="2436"/>
                    <a:pt x="1802" y="2402"/>
                  </a:cubicBezTo>
                  <a:cubicBezTo>
                    <a:pt x="2825" y="2047"/>
                    <a:pt x="2958" y="623"/>
                    <a:pt x="1980" y="134"/>
                  </a:cubicBezTo>
                  <a:cubicBezTo>
                    <a:pt x="1795" y="42"/>
                    <a:pt x="1608" y="0"/>
                    <a:pt x="1427"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7"/>
            <p:cNvSpPr/>
            <p:nvPr/>
          </p:nvSpPr>
          <p:spPr>
            <a:xfrm>
              <a:off x="3638725" y="2298025"/>
              <a:ext cx="60075" cy="56275"/>
            </a:xfrm>
            <a:custGeom>
              <a:rect b="b" l="l" r="r" t="t"/>
              <a:pathLst>
                <a:path extrusionOk="0" h="2251" w="2403">
                  <a:moveTo>
                    <a:pt x="1071" y="1"/>
                  </a:moveTo>
                  <a:cubicBezTo>
                    <a:pt x="650" y="1"/>
                    <a:pt x="229" y="214"/>
                    <a:pt x="1" y="649"/>
                  </a:cubicBezTo>
                  <a:lnTo>
                    <a:pt x="1691" y="2251"/>
                  </a:lnTo>
                  <a:cubicBezTo>
                    <a:pt x="2180" y="1984"/>
                    <a:pt x="2403" y="1361"/>
                    <a:pt x="2225" y="827"/>
                  </a:cubicBezTo>
                  <a:cubicBezTo>
                    <a:pt x="2035" y="281"/>
                    <a:pt x="1553" y="1"/>
                    <a:pt x="107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7"/>
            <p:cNvSpPr/>
            <p:nvPr/>
          </p:nvSpPr>
          <p:spPr>
            <a:xfrm>
              <a:off x="3799975" y="2240850"/>
              <a:ext cx="31175" cy="57850"/>
            </a:xfrm>
            <a:custGeom>
              <a:rect b="b" l="l" r="r" t="t"/>
              <a:pathLst>
                <a:path extrusionOk="0" h="2314" w="1247">
                  <a:moveTo>
                    <a:pt x="1246" y="1"/>
                  </a:moveTo>
                  <a:cubicBezTo>
                    <a:pt x="1157" y="1"/>
                    <a:pt x="1068" y="45"/>
                    <a:pt x="979" y="45"/>
                  </a:cubicBezTo>
                  <a:cubicBezTo>
                    <a:pt x="357" y="267"/>
                    <a:pt x="1" y="979"/>
                    <a:pt x="223" y="1602"/>
                  </a:cubicBezTo>
                  <a:cubicBezTo>
                    <a:pt x="312" y="1913"/>
                    <a:pt x="534" y="2180"/>
                    <a:pt x="846" y="2314"/>
                  </a:cubicBezTo>
                  <a:lnTo>
                    <a:pt x="1246"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7"/>
            <p:cNvSpPr/>
            <p:nvPr/>
          </p:nvSpPr>
          <p:spPr>
            <a:xfrm>
              <a:off x="3733900" y="2353725"/>
              <a:ext cx="75000" cy="61500"/>
            </a:xfrm>
            <a:custGeom>
              <a:rect b="b" l="l" r="r" t="t"/>
              <a:pathLst>
                <a:path extrusionOk="0" h="2460" w="3000">
                  <a:moveTo>
                    <a:pt x="1784" y="1"/>
                  </a:moveTo>
                  <a:cubicBezTo>
                    <a:pt x="1655" y="1"/>
                    <a:pt x="1525" y="22"/>
                    <a:pt x="1398" y="67"/>
                  </a:cubicBezTo>
                  <a:cubicBezTo>
                    <a:pt x="1" y="546"/>
                    <a:pt x="503" y="2460"/>
                    <a:pt x="1747" y="2460"/>
                  </a:cubicBezTo>
                  <a:cubicBezTo>
                    <a:pt x="1888" y="2460"/>
                    <a:pt x="2040" y="2435"/>
                    <a:pt x="2199" y="2380"/>
                  </a:cubicBezTo>
                  <a:cubicBezTo>
                    <a:pt x="2466" y="2291"/>
                    <a:pt x="2733" y="2069"/>
                    <a:pt x="2866" y="1802"/>
                  </a:cubicBezTo>
                  <a:lnTo>
                    <a:pt x="3000" y="1046"/>
                  </a:lnTo>
                  <a:cubicBezTo>
                    <a:pt x="3000" y="957"/>
                    <a:pt x="2955" y="912"/>
                    <a:pt x="2955" y="823"/>
                  </a:cubicBezTo>
                  <a:cubicBezTo>
                    <a:pt x="2778" y="327"/>
                    <a:pt x="2290" y="1"/>
                    <a:pt x="1784"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7"/>
            <p:cNvSpPr/>
            <p:nvPr/>
          </p:nvSpPr>
          <p:spPr>
            <a:xfrm>
              <a:off x="1813675" y="1907400"/>
              <a:ext cx="2167125" cy="264025"/>
            </a:xfrm>
            <a:custGeom>
              <a:rect b="b" l="l" r="r" t="t"/>
              <a:pathLst>
                <a:path extrusionOk="0" h="10561" w="86685">
                  <a:moveTo>
                    <a:pt x="85912" y="0"/>
                  </a:moveTo>
                  <a:cubicBezTo>
                    <a:pt x="85851" y="0"/>
                    <a:pt x="85788" y="12"/>
                    <a:pt x="85725" y="39"/>
                  </a:cubicBezTo>
                  <a:cubicBezTo>
                    <a:pt x="77940" y="3953"/>
                    <a:pt x="69667" y="6711"/>
                    <a:pt x="61126" y="8179"/>
                  </a:cubicBezTo>
                  <a:cubicBezTo>
                    <a:pt x="55708" y="9114"/>
                    <a:pt x="50220" y="9582"/>
                    <a:pt x="44730" y="9582"/>
                  </a:cubicBezTo>
                  <a:cubicBezTo>
                    <a:pt x="42647" y="9582"/>
                    <a:pt x="40565" y="9514"/>
                    <a:pt x="38485" y="9380"/>
                  </a:cubicBezTo>
                  <a:cubicBezTo>
                    <a:pt x="32169" y="8979"/>
                    <a:pt x="25852" y="8001"/>
                    <a:pt x="19714" y="6488"/>
                  </a:cubicBezTo>
                  <a:cubicBezTo>
                    <a:pt x="15266" y="5421"/>
                    <a:pt x="10862" y="4086"/>
                    <a:pt x="6592" y="2485"/>
                  </a:cubicBezTo>
                  <a:cubicBezTo>
                    <a:pt x="4679" y="1729"/>
                    <a:pt x="2900" y="973"/>
                    <a:pt x="1032" y="128"/>
                  </a:cubicBezTo>
                  <a:lnTo>
                    <a:pt x="943" y="83"/>
                  </a:lnTo>
                  <a:cubicBezTo>
                    <a:pt x="862" y="36"/>
                    <a:pt x="782" y="15"/>
                    <a:pt x="707" y="15"/>
                  </a:cubicBezTo>
                  <a:cubicBezTo>
                    <a:pt x="284" y="15"/>
                    <a:pt x="0" y="664"/>
                    <a:pt x="453" y="928"/>
                  </a:cubicBezTo>
                  <a:lnTo>
                    <a:pt x="498" y="928"/>
                  </a:lnTo>
                  <a:cubicBezTo>
                    <a:pt x="2010" y="1684"/>
                    <a:pt x="3567" y="2307"/>
                    <a:pt x="5168" y="2930"/>
                  </a:cubicBezTo>
                  <a:cubicBezTo>
                    <a:pt x="9216" y="4531"/>
                    <a:pt x="13397" y="5910"/>
                    <a:pt x="17623" y="6978"/>
                  </a:cubicBezTo>
                  <a:cubicBezTo>
                    <a:pt x="23717" y="8579"/>
                    <a:pt x="29900" y="9647"/>
                    <a:pt x="36128" y="10180"/>
                  </a:cubicBezTo>
                  <a:cubicBezTo>
                    <a:pt x="38985" y="10435"/>
                    <a:pt x="41848" y="10561"/>
                    <a:pt x="44710" y="10561"/>
                  </a:cubicBezTo>
                  <a:cubicBezTo>
                    <a:pt x="49335" y="10561"/>
                    <a:pt x="53958" y="10234"/>
                    <a:pt x="58546" y="9602"/>
                  </a:cubicBezTo>
                  <a:cubicBezTo>
                    <a:pt x="67042" y="8401"/>
                    <a:pt x="75316" y="5955"/>
                    <a:pt x="83145" y="2396"/>
                  </a:cubicBezTo>
                  <a:cubicBezTo>
                    <a:pt x="84168" y="1907"/>
                    <a:pt x="85191" y="1418"/>
                    <a:pt x="86214" y="928"/>
                  </a:cubicBezTo>
                  <a:cubicBezTo>
                    <a:pt x="86684" y="654"/>
                    <a:pt x="86360" y="0"/>
                    <a:pt x="8591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2" name="Google Shape;1722;p47"/>
          <p:cNvSpPr/>
          <p:nvPr/>
        </p:nvSpPr>
        <p:spPr>
          <a:xfrm>
            <a:off x="2815881" y="1596625"/>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7"/>
          <p:cNvSpPr/>
          <p:nvPr/>
        </p:nvSpPr>
        <p:spPr>
          <a:xfrm>
            <a:off x="7604163" y="2552495"/>
            <a:ext cx="188786" cy="160927"/>
          </a:xfrm>
          <a:custGeom>
            <a:rect b="b" l="l" r="r" t="t"/>
            <a:pathLst>
              <a:path extrusionOk="0" h="4627" w="5428">
                <a:moveTo>
                  <a:pt x="5383" y="0"/>
                </a:moveTo>
                <a:cubicBezTo>
                  <a:pt x="1" y="445"/>
                  <a:pt x="2136" y="4626"/>
                  <a:pt x="2136" y="4626"/>
                </a:cubicBezTo>
                <a:cubicBezTo>
                  <a:pt x="2670" y="2135"/>
                  <a:pt x="5428" y="2046"/>
                  <a:pt x="5428" y="2046"/>
                </a:cubicBezTo>
                <a:lnTo>
                  <a:pt x="538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4" name="Google Shape;1724;p47"/>
          <p:cNvGrpSpPr/>
          <p:nvPr/>
        </p:nvGrpSpPr>
        <p:grpSpPr>
          <a:xfrm>
            <a:off x="1165986" y="4225413"/>
            <a:ext cx="283802" cy="270784"/>
            <a:chOff x="7138586" y="1144275"/>
            <a:chExt cx="283802" cy="270784"/>
          </a:xfrm>
        </p:grpSpPr>
        <p:sp>
          <p:nvSpPr>
            <p:cNvPr id="1725" name="Google Shape;1725;p47"/>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7"/>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 name="Google Shape;1727;p47"/>
          <p:cNvGrpSpPr/>
          <p:nvPr/>
        </p:nvGrpSpPr>
        <p:grpSpPr>
          <a:xfrm>
            <a:off x="6489200" y="884278"/>
            <a:ext cx="286731" cy="271955"/>
            <a:chOff x="6533437" y="1332516"/>
            <a:chExt cx="286731" cy="271955"/>
          </a:xfrm>
        </p:grpSpPr>
        <p:sp>
          <p:nvSpPr>
            <p:cNvPr id="1728" name="Google Shape;1728;p47"/>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7"/>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0" name="Google Shape;1730;p47"/>
          <p:cNvSpPr/>
          <p:nvPr/>
        </p:nvSpPr>
        <p:spPr>
          <a:xfrm>
            <a:off x="3756471" y="409169"/>
            <a:ext cx="171752" cy="302166"/>
          </a:xfrm>
          <a:custGeom>
            <a:rect b="b" l="l" r="r" t="t"/>
            <a:pathLst>
              <a:path extrusionOk="0" h="6184" w="3515">
                <a:moveTo>
                  <a:pt x="972" y="1635"/>
                </a:moveTo>
                <a:cubicBezTo>
                  <a:pt x="1020" y="1635"/>
                  <a:pt x="1067" y="1639"/>
                  <a:pt x="1112" y="1647"/>
                </a:cubicBezTo>
                <a:lnTo>
                  <a:pt x="1112" y="1691"/>
                </a:lnTo>
                <a:cubicBezTo>
                  <a:pt x="890" y="2091"/>
                  <a:pt x="623" y="2225"/>
                  <a:pt x="445" y="2225"/>
                </a:cubicBezTo>
                <a:lnTo>
                  <a:pt x="401" y="2225"/>
                </a:lnTo>
                <a:cubicBezTo>
                  <a:pt x="356" y="2225"/>
                  <a:pt x="312" y="2180"/>
                  <a:pt x="267" y="2047"/>
                </a:cubicBezTo>
                <a:cubicBezTo>
                  <a:pt x="223" y="2002"/>
                  <a:pt x="267" y="1913"/>
                  <a:pt x="312" y="1869"/>
                </a:cubicBezTo>
                <a:cubicBezTo>
                  <a:pt x="496" y="1722"/>
                  <a:pt x="741" y="1635"/>
                  <a:pt x="972" y="1635"/>
                </a:cubicBezTo>
                <a:close/>
                <a:moveTo>
                  <a:pt x="1791" y="3844"/>
                </a:moveTo>
                <a:cubicBezTo>
                  <a:pt x="1920" y="3844"/>
                  <a:pt x="2050" y="3854"/>
                  <a:pt x="2180" y="3871"/>
                </a:cubicBezTo>
                <a:cubicBezTo>
                  <a:pt x="2002" y="4093"/>
                  <a:pt x="1735" y="4271"/>
                  <a:pt x="1424" y="4360"/>
                </a:cubicBezTo>
                <a:lnTo>
                  <a:pt x="1246" y="4360"/>
                </a:lnTo>
                <a:lnTo>
                  <a:pt x="1246" y="4315"/>
                </a:lnTo>
                <a:cubicBezTo>
                  <a:pt x="1157" y="4271"/>
                  <a:pt x="1068" y="4182"/>
                  <a:pt x="1068" y="4049"/>
                </a:cubicBezTo>
                <a:cubicBezTo>
                  <a:pt x="1068" y="4049"/>
                  <a:pt x="1112" y="3960"/>
                  <a:pt x="1157" y="3960"/>
                </a:cubicBezTo>
                <a:cubicBezTo>
                  <a:pt x="1354" y="3875"/>
                  <a:pt x="1570" y="3844"/>
                  <a:pt x="1791" y="3844"/>
                </a:cubicBezTo>
                <a:close/>
                <a:moveTo>
                  <a:pt x="1201" y="1"/>
                </a:moveTo>
                <a:lnTo>
                  <a:pt x="1024" y="134"/>
                </a:lnTo>
                <a:cubicBezTo>
                  <a:pt x="1290" y="490"/>
                  <a:pt x="1379" y="979"/>
                  <a:pt x="1201" y="1424"/>
                </a:cubicBezTo>
                <a:cubicBezTo>
                  <a:pt x="1142" y="1417"/>
                  <a:pt x="1082" y="1413"/>
                  <a:pt x="1021" y="1413"/>
                </a:cubicBezTo>
                <a:cubicBezTo>
                  <a:pt x="716" y="1413"/>
                  <a:pt x="401" y="1506"/>
                  <a:pt x="178" y="1691"/>
                </a:cubicBezTo>
                <a:cubicBezTo>
                  <a:pt x="45" y="1780"/>
                  <a:pt x="0" y="1958"/>
                  <a:pt x="89" y="2136"/>
                </a:cubicBezTo>
                <a:cubicBezTo>
                  <a:pt x="89" y="2314"/>
                  <a:pt x="267" y="2447"/>
                  <a:pt x="445" y="2447"/>
                </a:cubicBezTo>
                <a:cubicBezTo>
                  <a:pt x="801" y="2403"/>
                  <a:pt x="1112" y="2136"/>
                  <a:pt x="1290" y="1825"/>
                </a:cubicBezTo>
                <a:cubicBezTo>
                  <a:pt x="1290" y="1780"/>
                  <a:pt x="1335" y="1736"/>
                  <a:pt x="1335" y="1691"/>
                </a:cubicBezTo>
                <a:cubicBezTo>
                  <a:pt x="1513" y="1691"/>
                  <a:pt x="1646" y="1736"/>
                  <a:pt x="1780" y="1780"/>
                </a:cubicBezTo>
                <a:cubicBezTo>
                  <a:pt x="2180" y="1869"/>
                  <a:pt x="2536" y="2180"/>
                  <a:pt x="2625" y="2581"/>
                </a:cubicBezTo>
                <a:cubicBezTo>
                  <a:pt x="2669" y="2981"/>
                  <a:pt x="2580" y="3381"/>
                  <a:pt x="2313" y="3693"/>
                </a:cubicBezTo>
                <a:cubicBezTo>
                  <a:pt x="2156" y="3640"/>
                  <a:pt x="1984" y="3615"/>
                  <a:pt x="1809" y="3615"/>
                </a:cubicBezTo>
                <a:cubicBezTo>
                  <a:pt x="1541" y="3615"/>
                  <a:pt x="1266" y="3674"/>
                  <a:pt x="1024" y="3782"/>
                </a:cubicBezTo>
                <a:cubicBezTo>
                  <a:pt x="890" y="3826"/>
                  <a:pt x="801" y="3960"/>
                  <a:pt x="846" y="4093"/>
                </a:cubicBezTo>
                <a:cubicBezTo>
                  <a:pt x="883" y="4357"/>
                  <a:pt x="1081" y="4558"/>
                  <a:pt x="1331" y="4558"/>
                </a:cubicBezTo>
                <a:cubicBezTo>
                  <a:pt x="1375" y="4558"/>
                  <a:pt x="1421" y="4551"/>
                  <a:pt x="1468" y="4538"/>
                </a:cubicBezTo>
                <a:cubicBezTo>
                  <a:pt x="1869" y="4449"/>
                  <a:pt x="2180" y="4227"/>
                  <a:pt x="2402" y="3915"/>
                </a:cubicBezTo>
                <a:cubicBezTo>
                  <a:pt x="2669" y="3960"/>
                  <a:pt x="2892" y="4093"/>
                  <a:pt x="3114" y="4271"/>
                </a:cubicBezTo>
                <a:cubicBezTo>
                  <a:pt x="3203" y="4315"/>
                  <a:pt x="3292" y="4449"/>
                  <a:pt x="3292" y="4582"/>
                </a:cubicBezTo>
                <a:cubicBezTo>
                  <a:pt x="3248" y="5116"/>
                  <a:pt x="2491" y="5783"/>
                  <a:pt x="2180" y="6006"/>
                </a:cubicBezTo>
                <a:lnTo>
                  <a:pt x="2313" y="6184"/>
                </a:lnTo>
                <a:cubicBezTo>
                  <a:pt x="2402" y="6139"/>
                  <a:pt x="3514" y="5294"/>
                  <a:pt x="3514" y="4627"/>
                </a:cubicBezTo>
                <a:cubicBezTo>
                  <a:pt x="3514" y="4404"/>
                  <a:pt x="3426" y="4227"/>
                  <a:pt x="3248" y="4093"/>
                </a:cubicBezTo>
                <a:cubicBezTo>
                  <a:pt x="3070" y="3915"/>
                  <a:pt x="2803" y="3782"/>
                  <a:pt x="2580" y="3737"/>
                </a:cubicBezTo>
                <a:cubicBezTo>
                  <a:pt x="2803" y="3381"/>
                  <a:pt x="2892" y="2981"/>
                  <a:pt x="2847" y="2581"/>
                </a:cubicBezTo>
                <a:cubicBezTo>
                  <a:pt x="2758" y="2047"/>
                  <a:pt x="2358" y="1691"/>
                  <a:pt x="1869" y="1558"/>
                </a:cubicBezTo>
                <a:cubicBezTo>
                  <a:pt x="1735" y="1513"/>
                  <a:pt x="1557" y="1469"/>
                  <a:pt x="1424" y="1469"/>
                </a:cubicBezTo>
                <a:cubicBezTo>
                  <a:pt x="1602" y="979"/>
                  <a:pt x="1513" y="401"/>
                  <a:pt x="120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7"/>
          <p:cNvSpPr/>
          <p:nvPr/>
        </p:nvSpPr>
        <p:spPr>
          <a:xfrm>
            <a:off x="3120213" y="388007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7"/>
          <p:cNvSpPr/>
          <p:nvPr/>
        </p:nvSpPr>
        <p:spPr>
          <a:xfrm>
            <a:off x="4094145" y="4130375"/>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7"/>
          <p:cNvSpPr/>
          <p:nvPr/>
        </p:nvSpPr>
        <p:spPr>
          <a:xfrm>
            <a:off x="4925191" y="1022006"/>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7" name="Shape 1737"/>
        <p:cNvGrpSpPr/>
        <p:nvPr/>
      </p:nvGrpSpPr>
      <p:grpSpPr>
        <a:xfrm>
          <a:off x="0" y="0"/>
          <a:ext cx="0" cy="0"/>
          <a:chOff x="0" y="0"/>
          <a:chExt cx="0" cy="0"/>
        </a:xfrm>
      </p:grpSpPr>
      <p:sp>
        <p:nvSpPr>
          <p:cNvPr id="1738" name="Google Shape;1738;p48"/>
          <p:cNvSpPr txBox="1"/>
          <p:nvPr>
            <p:ph type="ctrTitle"/>
          </p:nvPr>
        </p:nvSpPr>
        <p:spPr>
          <a:xfrm>
            <a:off x="1231976" y="682925"/>
            <a:ext cx="4730700" cy="99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 </a:t>
            </a:r>
            <a:r>
              <a:rPr lang="en">
                <a:solidFill>
                  <a:schemeClr val="accent4"/>
                </a:solidFill>
              </a:rPr>
              <a:t>you</a:t>
            </a:r>
            <a:r>
              <a:rPr lang="en"/>
              <a:t>!</a:t>
            </a:r>
            <a:endParaRPr/>
          </a:p>
        </p:txBody>
      </p:sp>
      <p:sp>
        <p:nvSpPr>
          <p:cNvPr id="1739" name="Google Shape;1739;p48"/>
          <p:cNvSpPr txBox="1"/>
          <p:nvPr>
            <p:ph idx="1" type="subTitle"/>
          </p:nvPr>
        </p:nvSpPr>
        <p:spPr>
          <a:xfrm>
            <a:off x="1227067" y="1775938"/>
            <a:ext cx="4293900" cy="131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100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sp>
        <p:nvSpPr>
          <p:cNvPr id="1740" name="Google Shape;1740;p48"/>
          <p:cNvSpPr txBox="1"/>
          <p:nvPr/>
        </p:nvSpPr>
        <p:spPr>
          <a:xfrm>
            <a:off x="1227067" y="4152475"/>
            <a:ext cx="4509300" cy="3081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1100">
                <a:solidFill>
                  <a:schemeClr val="accent6"/>
                </a:solidFill>
                <a:latin typeface="Varela Round"/>
                <a:ea typeface="Varela Round"/>
                <a:cs typeface="Varela Round"/>
                <a:sym typeface="Varela Round"/>
              </a:rPr>
              <a:t>Please keep this slide for attribution</a:t>
            </a:r>
            <a:endParaRPr sz="1100">
              <a:solidFill>
                <a:schemeClr val="accent6"/>
              </a:solidFill>
              <a:latin typeface="Varela Round"/>
              <a:ea typeface="Varela Round"/>
              <a:cs typeface="Varela Round"/>
              <a:sym typeface="Varela Round"/>
            </a:endParaRPr>
          </a:p>
        </p:txBody>
      </p:sp>
      <p:grpSp>
        <p:nvGrpSpPr>
          <p:cNvPr id="1741" name="Google Shape;1741;p48"/>
          <p:cNvGrpSpPr/>
          <p:nvPr/>
        </p:nvGrpSpPr>
        <p:grpSpPr>
          <a:xfrm>
            <a:off x="6343432" y="1024365"/>
            <a:ext cx="1573501" cy="3094774"/>
            <a:chOff x="5549225" y="1205125"/>
            <a:chExt cx="1512400" cy="2974600"/>
          </a:xfrm>
        </p:grpSpPr>
        <p:sp>
          <p:nvSpPr>
            <p:cNvPr id="1742" name="Google Shape;1742;p48"/>
            <p:cNvSpPr/>
            <p:nvPr/>
          </p:nvSpPr>
          <p:spPr>
            <a:xfrm>
              <a:off x="5931750" y="3135950"/>
              <a:ext cx="170175" cy="143575"/>
            </a:xfrm>
            <a:custGeom>
              <a:rect b="b" l="l" r="r" t="t"/>
              <a:pathLst>
                <a:path extrusionOk="0" h="5743" w="6807">
                  <a:moveTo>
                    <a:pt x="5866" y="0"/>
                  </a:moveTo>
                  <a:cubicBezTo>
                    <a:pt x="5839" y="0"/>
                    <a:pt x="5811" y="2"/>
                    <a:pt x="5784" y="4"/>
                  </a:cubicBezTo>
                  <a:cubicBezTo>
                    <a:pt x="5250" y="49"/>
                    <a:pt x="4805" y="271"/>
                    <a:pt x="4405" y="538"/>
                  </a:cubicBezTo>
                  <a:lnTo>
                    <a:pt x="535" y="2940"/>
                  </a:lnTo>
                  <a:cubicBezTo>
                    <a:pt x="312" y="3118"/>
                    <a:pt x="1" y="3340"/>
                    <a:pt x="90" y="3652"/>
                  </a:cubicBezTo>
                  <a:cubicBezTo>
                    <a:pt x="90" y="3741"/>
                    <a:pt x="179" y="3874"/>
                    <a:pt x="223" y="3963"/>
                  </a:cubicBezTo>
                  <a:cubicBezTo>
                    <a:pt x="713" y="4541"/>
                    <a:pt x="1157" y="5119"/>
                    <a:pt x="1647" y="5742"/>
                  </a:cubicBezTo>
                  <a:cubicBezTo>
                    <a:pt x="2803" y="3607"/>
                    <a:pt x="4627" y="1917"/>
                    <a:pt x="6807" y="849"/>
                  </a:cubicBezTo>
                  <a:cubicBezTo>
                    <a:pt x="6723" y="346"/>
                    <a:pt x="6322" y="0"/>
                    <a:pt x="5866"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8"/>
            <p:cNvSpPr/>
            <p:nvPr/>
          </p:nvSpPr>
          <p:spPr>
            <a:xfrm>
              <a:off x="6660150" y="3184975"/>
              <a:ext cx="155700" cy="115675"/>
            </a:xfrm>
            <a:custGeom>
              <a:rect b="b" l="l" r="r" t="t"/>
              <a:pathLst>
                <a:path extrusionOk="0" h="4627" w="6228">
                  <a:moveTo>
                    <a:pt x="0" y="0"/>
                  </a:moveTo>
                  <a:lnTo>
                    <a:pt x="0" y="0"/>
                  </a:lnTo>
                  <a:cubicBezTo>
                    <a:pt x="267" y="756"/>
                    <a:pt x="45" y="1290"/>
                    <a:pt x="267" y="2091"/>
                  </a:cubicBezTo>
                  <a:cubicBezTo>
                    <a:pt x="401" y="2358"/>
                    <a:pt x="623" y="2625"/>
                    <a:pt x="890" y="2758"/>
                  </a:cubicBezTo>
                  <a:cubicBezTo>
                    <a:pt x="2402" y="3737"/>
                    <a:pt x="4048" y="4359"/>
                    <a:pt x="5828" y="4626"/>
                  </a:cubicBezTo>
                  <a:cubicBezTo>
                    <a:pt x="5828" y="4048"/>
                    <a:pt x="5961" y="3470"/>
                    <a:pt x="6228" y="2981"/>
                  </a:cubicBezTo>
                  <a:cubicBezTo>
                    <a:pt x="3826" y="2892"/>
                    <a:pt x="1557" y="1824"/>
                    <a:pt x="0"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8"/>
            <p:cNvSpPr/>
            <p:nvPr/>
          </p:nvSpPr>
          <p:spPr>
            <a:xfrm>
              <a:off x="5719350" y="2661325"/>
              <a:ext cx="459300" cy="251250"/>
            </a:xfrm>
            <a:custGeom>
              <a:rect b="b" l="l" r="r" t="t"/>
              <a:pathLst>
                <a:path extrusionOk="0" h="10050" w="18372">
                  <a:moveTo>
                    <a:pt x="16024" y="1"/>
                  </a:moveTo>
                  <a:cubicBezTo>
                    <a:pt x="15522" y="1"/>
                    <a:pt x="15024" y="185"/>
                    <a:pt x="14635" y="574"/>
                  </a:cubicBezTo>
                  <a:cubicBezTo>
                    <a:pt x="13256" y="1819"/>
                    <a:pt x="11744" y="2976"/>
                    <a:pt x="11121" y="3643"/>
                  </a:cubicBezTo>
                  <a:cubicBezTo>
                    <a:pt x="10810" y="3999"/>
                    <a:pt x="10410" y="4310"/>
                    <a:pt x="9965" y="4577"/>
                  </a:cubicBezTo>
                  <a:cubicBezTo>
                    <a:pt x="9420" y="4862"/>
                    <a:pt x="8908" y="4987"/>
                    <a:pt x="8431" y="4987"/>
                  </a:cubicBezTo>
                  <a:cubicBezTo>
                    <a:pt x="6296" y="4987"/>
                    <a:pt x="4853" y="2476"/>
                    <a:pt x="4271" y="440"/>
                  </a:cubicBezTo>
                  <a:lnTo>
                    <a:pt x="1" y="3243"/>
                  </a:lnTo>
                  <a:cubicBezTo>
                    <a:pt x="713" y="4844"/>
                    <a:pt x="1647" y="6356"/>
                    <a:pt x="2759" y="7691"/>
                  </a:cubicBezTo>
                  <a:cubicBezTo>
                    <a:pt x="3871" y="9070"/>
                    <a:pt x="5517" y="9915"/>
                    <a:pt x="7251" y="10048"/>
                  </a:cubicBezTo>
                  <a:cubicBezTo>
                    <a:pt x="7283" y="10049"/>
                    <a:pt x="7315" y="10049"/>
                    <a:pt x="7347" y="10049"/>
                  </a:cubicBezTo>
                  <a:cubicBezTo>
                    <a:pt x="9532" y="10049"/>
                    <a:pt x="11458" y="8560"/>
                    <a:pt x="13168" y="7157"/>
                  </a:cubicBezTo>
                  <a:lnTo>
                    <a:pt x="17393" y="3732"/>
                  </a:lnTo>
                  <a:cubicBezTo>
                    <a:pt x="18238" y="3020"/>
                    <a:pt x="18372" y="1775"/>
                    <a:pt x="17749" y="930"/>
                  </a:cubicBezTo>
                  <a:lnTo>
                    <a:pt x="17749" y="885"/>
                  </a:lnTo>
                  <a:cubicBezTo>
                    <a:pt x="17323" y="309"/>
                    <a:pt x="16671" y="1"/>
                    <a:pt x="16024"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8"/>
            <p:cNvSpPr/>
            <p:nvPr/>
          </p:nvSpPr>
          <p:spPr>
            <a:xfrm>
              <a:off x="5720475" y="2725700"/>
              <a:ext cx="443725" cy="186875"/>
            </a:xfrm>
            <a:custGeom>
              <a:rect b="b" l="l" r="r" t="t"/>
              <a:pathLst>
                <a:path extrusionOk="0" h="7475" w="17749">
                  <a:moveTo>
                    <a:pt x="1024" y="0"/>
                  </a:moveTo>
                  <a:lnTo>
                    <a:pt x="0" y="668"/>
                  </a:lnTo>
                  <a:cubicBezTo>
                    <a:pt x="668" y="2269"/>
                    <a:pt x="1602" y="3781"/>
                    <a:pt x="2714" y="5116"/>
                  </a:cubicBezTo>
                  <a:cubicBezTo>
                    <a:pt x="3826" y="6495"/>
                    <a:pt x="5472" y="7340"/>
                    <a:pt x="7206" y="7473"/>
                  </a:cubicBezTo>
                  <a:cubicBezTo>
                    <a:pt x="7238" y="7474"/>
                    <a:pt x="7270" y="7474"/>
                    <a:pt x="7302" y="7474"/>
                  </a:cubicBezTo>
                  <a:cubicBezTo>
                    <a:pt x="9487" y="7474"/>
                    <a:pt x="11413" y="5985"/>
                    <a:pt x="13167" y="4582"/>
                  </a:cubicBezTo>
                  <a:lnTo>
                    <a:pt x="17348" y="1157"/>
                  </a:lnTo>
                  <a:cubicBezTo>
                    <a:pt x="17482" y="1024"/>
                    <a:pt x="17660" y="846"/>
                    <a:pt x="17749" y="668"/>
                  </a:cubicBezTo>
                  <a:lnTo>
                    <a:pt x="17749" y="668"/>
                  </a:lnTo>
                  <a:cubicBezTo>
                    <a:pt x="14501" y="3248"/>
                    <a:pt x="10943" y="5116"/>
                    <a:pt x="7073" y="5383"/>
                  </a:cubicBezTo>
                  <a:cubicBezTo>
                    <a:pt x="5116" y="5338"/>
                    <a:pt x="2758" y="2847"/>
                    <a:pt x="1024"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8"/>
            <p:cNvSpPr/>
            <p:nvPr/>
          </p:nvSpPr>
          <p:spPr>
            <a:xfrm>
              <a:off x="5627050" y="2487750"/>
              <a:ext cx="181300" cy="239075"/>
            </a:xfrm>
            <a:custGeom>
              <a:rect b="b" l="l" r="r" t="t"/>
              <a:pathLst>
                <a:path extrusionOk="0" h="9563" w="7252">
                  <a:moveTo>
                    <a:pt x="4168" y="1"/>
                  </a:moveTo>
                  <a:cubicBezTo>
                    <a:pt x="4053" y="1"/>
                    <a:pt x="3948" y="40"/>
                    <a:pt x="3871" y="133"/>
                  </a:cubicBezTo>
                  <a:cubicBezTo>
                    <a:pt x="3471" y="533"/>
                    <a:pt x="4182" y="1245"/>
                    <a:pt x="3915" y="1734"/>
                  </a:cubicBezTo>
                  <a:cubicBezTo>
                    <a:pt x="3826" y="1912"/>
                    <a:pt x="3604" y="2046"/>
                    <a:pt x="3382" y="2046"/>
                  </a:cubicBezTo>
                  <a:cubicBezTo>
                    <a:pt x="3070" y="1868"/>
                    <a:pt x="2759" y="1690"/>
                    <a:pt x="2492" y="1467"/>
                  </a:cubicBezTo>
                  <a:cubicBezTo>
                    <a:pt x="2092" y="2446"/>
                    <a:pt x="1736" y="3424"/>
                    <a:pt x="1335" y="4225"/>
                  </a:cubicBezTo>
                  <a:cubicBezTo>
                    <a:pt x="935" y="5070"/>
                    <a:pt x="401" y="6004"/>
                    <a:pt x="1" y="6939"/>
                  </a:cubicBezTo>
                  <a:lnTo>
                    <a:pt x="312" y="7027"/>
                  </a:lnTo>
                  <a:cubicBezTo>
                    <a:pt x="1424" y="8184"/>
                    <a:pt x="3115" y="7250"/>
                    <a:pt x="4672" y="9563"/>
                  </a:cubicBezTo>
                  <a:lnTo>
                    <a:pt x="7251" y="8317"/>
                  </a:lnTo>
                  <a:cubicBezTo>
                    <a:pt x="7207" y="8095"/>
                    <a:pt x="6317" y="6360"/>
                    <a:pt x="6184" y="6093"/>
                  </a:cubicBezTo>
                  <a:cubicBezTo>
                    <a:pt x="5695" y="5204"/>
                    <a:pt x="5695" y="4136"/>
                    <a:pt x="5695" y="3158"/>
                  </a:cubicBezTo>
                  <a:cubicBezTo>
                    <a:pt x="5650" y="2135"/>
                    <a:pt x="5517" y="1022"/>
                    <a:pt x="4805" y="311"/>
                  </a:cubicBezTo>
                  <a:cubicBezTo>
                    <a:pt x="4631" y="137"/>
                    <a:pt x="4382" y="1"/>
                    <a:pt x="4168" y="1"/>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8"/>
            <p:cNvSpPr/>
            <p:nvPr/>
          </p:nvSpPr>
          <p:spPr>
            <a:xfrm>
              <a:off x="5671550" y="2563350"/>
              <a:ext cx="53400" cy="92325"/>
            </a:xfrm>
            <a:custGeom>
              <a:rect b="b" l="l" r="r" t="t"/>
              <a:pathLst>
                <a:path extrusionOk="0" h="3693" w="2136">
                  <a:moveTo>
                    <a:pt x="2135" y="0"/>
                  </a:moveTo>
                  <a:lnTo>
                    <a:pt x="2135" y="0"/>
                  </a:lnTo>
                  <a:cubicBezTo>
                    <a:pt x="1424" y="267"/>
                    <a:pt x="801" y="801"/>
                    <a:pt x="445" y="1468"/>
                  </a:cubicBezTo>
                  <a:cubicBezTo>
                    <a:pt x="89" y="2135"/>
                    <a:pt x="0" y="2936"/>
                    <a:pt x="178" y="3692"/>
                  </a:cubicBezTo>
                  <a:cubicBezTo>
                    <a:pt x="401" y="3158"/>
                    <a:pt x="934" y="2802"/>
                    <a:pt x="1468" y="2802"/>
                  </a:cubicBezTo>
                  <a:cubicBezTo>
                    <a:pt x="1646" y="2802"/>
                    <a:pt x="1780" y="2802"/>
                    <a:pt x="1913" y="2714"/>
                  </a:cubicBezTo>
                  <a:cubicBezTo>
                    <a:pt x="2135" y="2580"/>
                    <a:pt x="2002" y="2224"/>
                    <a:pt x="1913" y="1957"/>
                  </a:cubicBezTo>
                  <a:cubicBezTo>
                    <a:pt x="1691" y="1290"/>
                    <a:pt x="1780" y="578"/>
                    <a:pt x="2135"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8"/>
            <p:cNvSpPr/>
            <p:nvPr/>
          </p:nvSpPr>
          <p:spPr>
            <a:xfrm>
              <a:off x="5549225" y="2276250"/>
              <a:ext cx="343650" cy="529075"/>
            </a:xfrm>
            <a:custGeom>
              <a:rect b="b" l="l" r="r" t="t"/>
              <a:pathLst>
                <a:path extrusionOk="0" h="21163" w="13746">
                  <a:moveTo>
                    <a:pt x="5080" y="0"/>
                  </a:moveTo>
                  <a:cubicBezTo>
                    <a:pt x="2706" y="0"/>
                    <a:pt x="946" y="547"/>
                    <a:pt x="845" y="1120"/>
                  </a:cubicBezTo>
                  <a:cubicBezTo>
                    <a:pt x="756" y="1787"/>
                    <a:pt x="0" y="7214"/>
                    <a:pt x="4004" y="9171"/>
                  </a:cubicBezTo>
                  <a:cubicBezTo>
                    <a:pt x="5027" y="9705"/>
                    <a:pt x="5649" y="10861"/>
                    <a:pt x="5472" y="12018"/>
                  </a:cubicBezTo>
                  <a:lnTo>
                    <a:pt x="4893" y="16155"/>
                  </a:lnTo>
                  <a:cubicBezTo>
                    <a:pt x="4715" y="17445"/>
                    <a:pt x="3603" y="18423"/>
                    <a:pt x="2313" y="18423"/>
                  </a:cubicBezTo>
                  <a:cubicBezTo>
                    <a:pt x="1068" y="18468"/>
                    <a:pt x="223" y="18735"/>
                    <a:pt x="178" y="19135"/>
                  </a:cubicBezTo>
                  <a:cubicBezTo>
                    <a:pt x="89" y="19802"/>
                    <a:pt x="2046" y="20647"/>
                    <a:pt x="4537" y="21003"/>
                  </a:cubicBezTo>
                  <a:cubicBezTo>
                    <a:pt x="5299" y="21112"/>
                    <a:pt x="6023" y="21163"/>
                    <a:pt x="6664" y="21163"/>
                  </a:cubicBezTo>
                  <a:cubicBezTo>
                    <a:pt x="8120" y="21163"/>
                    <a:pt x="9146" y="20902"/>
                    <a:pt x="9208" y="20469"/>
                  </a:cubicBezTo>
                  <a:cubicBezTo>
                    <a:pt x="9297" y="20025"/>
                    <a:pt x="8585" y="19535"/>
                    <a:pt x="7429" y="19179"/>
                  </a:cubicBezTo>
                  <a:cubicBezTo>
                    <a:pt x="6183" y="18779"/>
                    <a:pt x="5383" y="17534"/>
                    <a:pt x="5560" y="16244"/>
                  </a:cubicBezTo>
                  <a:lnTo>
                    <a:pt x="6139" y="12107"/>
                  </a:lnTo>
                  <a:cubicBezTo>
                    <a:pt x="6272" y="10950"/>
                    <a:pt x="7206" y="10016"/>
                    <a:pt x="8363" y="9794"/>
                  </a:cubicBezTo>
                  <a:cubicBezTo>
                    <a:pt x="12767" y="8993"/>
                    <a:pt x="13523" y="3611"/>
                    <a:pt x="13612" y="2944"/>
                  </a:cubicBezTo>
                  <a:cubicBezTo>
                    <a:pt x="13745" y="2188"/>
                    <a:pt x="11032" y="675"/>
                    <a:pt x="7518" y="186"/>
                  </a:cubicBezTo>
                  <a:cubicBezTo>
                    <a:pt x="6665" y="56"/>
                    <a:pt x="5841" y="0"/>
                    <a:pt x="50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8"/>
            <p:cNvSpPr/>
            <p:nvPr/>
          </p:nvSpPr>
          <p:spPr>
            <a:xfrm>
              <a:off x="5591475" y="2381500"/>
              <a:ext cx="254675" cy="125325"/>
            </a:xfrm>
            <a:custGeom>
              <a:rect b="b" l="l" r="r" t="t"/>
              <a:pathLst>
                <a:path extrusionOk="0" h="5013" w="10187">
                  <a:moveTo>
                    <a:pt x="1764" y="1"/>
                  </a:moveTo>
                  <a:cubicBezTo>
                    <a:pt x="1413" y="1"/>
                    <a:pt x="1063" y="8"/>
                    <a:pt x="712" y="24"/>
                  </a:cubicBezTo>
                  <a:cubicBezTo>
                    <a:pt x="267" y="68"/>
                    <a:pt x="1" y="424"/>
                    <a:pt x="90" y="824"/>
                  </a:cubicBezTo>
                  <a:cubicBezTo>
                    <a:pt x="692" y="3534"/>
                    <a:pt x="3006" y="5012"/>
                    <a:pt x="5340" y="5012"/>
                  </a:cubicBezTo>
                  <a:cubicBezTo>
                    <a:pt x="7145" y="5012"/>
                    <a:pt x="8962" y="4129"/>
                    <a:pt x="10009" y="2248"/>
                  </a:cubicBezTo>
                  <a:cubicBezTo>
                    <a:pt x="10187" y="1892"/>
                    <a:pt x="10009" y="1447"/>
                    <a:pt x="9653" y="1314"/>
                  </a:cubicBezTo>
                  <a:cubicBezTo>
                    <a:pt x="7097" y="448"/>
                    <a:pt x="4436" y="1"/>
                    <a:pt x="1764"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8"/>
            <p:cNvSpPr/>
            <p:nvPr/>
          </p:nvSpPr>
          <p:spPr>
            <a:xfrm>
              <a:off x="5591475" y="2287450"/>
              <a:ext cx="282475" cy="83650"/>
            </a:xfrm>
            <a:custGeom>
              <a:rect b="b" l="l" r="r" t="t"/>
              <a:pathLst>
                <a:path extrusionOk="0" h="3346" w="11299">
                  <a:moveTo>
                    <a:pt x="3246" y="0"/>
                  </a:moveTo>
                  <a:cubicBezTo>
                    <a:pt x="1452" y="0"/>
                    <a:pt x="182" y="308"/>
                    <a:pt x="90" y="894"/>
                  </a:cubicBezTo>
                  <a:cubicBezTo>
                    <a:pt x="1" y="1695"/>
                    <a:pt x="2358" y="2718"/>
                    <a:pt x="5427" y="3163"/>
                  </a:cubicBezTo>
                  <a:cubicBezTo>
                    <a:pt x="6367" y="3286"/>
                    <a:pt x="7261" y="3346"/>
                    <a:pt x="8053" y="3346"/>
                  </a:cubicBezTo>
                  <a:cubicBezTo>
                    <a:pt x="9847" y="3346"/>
                    <a:pt x="11117" y="3038"/>
                    <a:pt x="11210" y="2451"/>
                  </a:cubicBezTo>
                  <a:cubicBezTo>
                    <a:pt x="11299" y="1651"/>
                    <a:pt x="8941" y="583"/>
                    <a:pt x="5872" y="183"/>
                  </a:cubicBezTo>
                  <a:cubicBezTo>
                    <a:pt x="4932" y="60"/>
                    <a:pt x="4038" y="0"/>
                    <a:pt x="3246"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8"/>
            <p:cNvSpPr/>
            <p:nvPr/>
          </p:nvSpPr>
          <p:spPr>
            <a:xfrm>
              <a:off x="5768300" y="2270450"/>
              <a:ext cx="68975" cy="72725"/>
            </a:xfrm>
            <a:custGeom>
              <a:rect b="b" l="l" r="r" t="t"/>
              <a:pathLst>
                <a:path extrusionOk="0" h="2909" w="2759">
                  <a:moveTo>
                    <a:pt x="2413" y="1"/>
                  </a:moveTo>
                  <a:cubicBezTo>
                    <a:pt x="2380" y="1"/>
                    <a:pt x="2347" y="6"/>
                    <a:pt x="2313" y="18"/>
                  </a:cubicBezTo>
                  <a:cubicBezTo>
                    <a:pt x="2135" y="18"/>
                    <a:pt x="2002" y="107"/>
                    <a:pt x="1913" y="195"/>
                  </a:cubicBezTo>
                  <a:cubicBezTo>
                    <a:pt x="934" y="818"/>
                    <a:pt x="267" y="1797"/>
                    <a:pt x="0" y="2909"/>
                  </a:cubicBezTo>
                  <a:cubicBezTo>
                    <a:pt x="979" y="2286"/>
                    <a:pt x="1824" y="1530"/>
                    <a:pt x="2491" y="685"/>
                  </a:cubicBezTo>
                  <a:cubicBezTo>
                    <a:pt x="2625" y="507"/>
                    <a:pt x="2758" y="329"/>
                    <a:pt x="2669" y="151"/>
                  </a:cubicBezTo>
                  <a:cubicBezTo>
                    <a:pt x="2602" y="51"/>
                    <a:pt x="2511" y="1"/>
                    <a:pt x="2413"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8"/>
            <p:cNvSpPr/>
            <p:nvPr/>
          </p:nvSpPr>
          <p:spPr>
            <a:xfrm>
              <a:off x="5847250" y="2270450"/>
              <a:ext cx="110125" cy="67175"/>
            </a:xfrm>
            <a:custGeom>
              <a:rect b="b" l="l" r="r" t="t"/>
              <a:pathLst>
                <a:path extrusionOk="0" h="2687" w="4405">
                  <a:moveTo>
                    <a:pt x="3935" y="0"/>
                  </a:moveTo>
                  <a:cubicBezTo>
                    <a:pt x="3796" y="0"/>
                    <a:pt x="3640" y="44"/>
                    <a:pt x="3514" y="107"/>
                  </a:cubicBezTo>
                  <a:cubicBezTo>
                    <a:pt x="2135" y="596"/>
                    <a:pt x="890" y="1530"/>
                    <a:pt x="0" y="2686"/>
                  </a:cubicBezTo>
                  <a:cubicBezTo>
                    <a:pt x="757" y="2464"/>
                    <a:pt x="1468" y="2331"/>
                    <a:pt x="2180" y="2064"/>
                  </a:cubicBezTo>
                  <a:cubicBezTo>
                    <a:pt x="2892" y="1797"/>
                    <a:pt x="3559" y="1352"/>
                    <a:pt x="4093" y="818"/>
                  </a:cubicBezTo>
                  <a:cubicBezTo>
                    <a:pt x="4271" y="640"/>
                    <a:pt x="4404" y="418"/>
                    <a:pt x="4271" y="195"/>
                  </a:cubicBezTo>
                  <a:cubicBezTo>
                    <a:pt x="4224" y="54"/>
                    <a:pt x="4090" y="0"/>
                    <a:pt x="3935"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8"/>
            <p:cNvSpPr/>
            <p:nvPr/>
          </p:nvSpPr>
          <p:spPr>
            <a:xfrm>
              <a:off x="5912850" y="2318700"/>
              <a:ext cx="38950" cy="15150"/>
            </a:xfrm>
            <a:custGeom>
              <a:rect b="b" l="l" r="r" t="t"/>
              <a:pathLst>
                <a:path extrusionOk="0" h="606" w="1558">
                  <a:moveTo>
                    <a:pt x="1330" y="0"/>
                  </a:moveTo>
                  <a:cubicBezTo>
                    <a:pt x="1257" y="0"/>
                    <a:pt x="1180" y="22"/>
                    <a:pt x="1113" y="45"/>
                  </a:cubicBezTo>
                  <a:cubicBezTo>
                    <a:pt x="712" y="134"/>
                    <a:pt x="312" y="312"/>
                    <a:pt x="1" y="579"/>
                  </a:cubicBezTo>
                  <a:cubicBezTo>
                    <a:pt x="147" y="595"/>
                    <a:pt x="294" y="605"/>
                    <a:pt x="440" y="605"/>
                  </a:cubicBezTo>
                  <a:cubicBezTo>
                    <a:pt x="694" y="605"/>
                    <a:pt x="948" y="574"/>
                    <a:pt x="1202" y="490"/>
                  </a:cubicBezTo>
                  <a:cubicBezTo>
                    <a:pt x="1291" y="445"/>
                    <a:pt x="1380" y="401"/>
                    <a:pt x="1469" y="356"/>
                  </a:cubicBezTo>
                  <a:cubicBezTo>
                    <a:pt x="1513" y="267"/>
                    <a:pt x="1558" y="178"/>
                    <a:pt x="1513" y="89"/>
                  </a:cubicBezTo>
                  <a:cubicBezTo>
                    <a:pt x="1469" y="22"/>
                    <a:pt x="1402" y="0"/>
                    <a:pt x="1330"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8"/>
            <p:cNvSpPr/>
            <p:nvPr/>
          </p:nvSpPr>
          <p:spPr>
            <a:xfrm>
              <a:off x="5635950" y="2520575"/>
              <a:ext cx="50075" cy="66600"/>
            </a:xfrm>
            <a:custGeom>
              <a:rect b="b" l="l" r="r" t="t"/>
              <a:pathLst>
                <a:path extrusionOk="0" h="2664" w="2003">
                  <a:moveTo>
                    <a:pt x="816" y="0"/>
                  </a:moveTo>
                  <a:cubicBezTo>
                    <a:pt x="699" y="0"/>
                    <a:pt x="583" y="36"/>
                    <a:pt x="490" y="110"/>
                  </a:cubicBezTo>
                  <a:cubicBezTo>
                    <a:pt x="223" y="332"/>
                    <a:pt x="90" y="599"/>
                    <a:pt x="90" y="866"/>
                  </a:cubicBezTo>
                  <a:cubicBezTo>
                    <a:pt x="1" y="1444"/>
                    <a:pt x="223" y="2023"/>
                    <a:pt x="668" y="2423"/>
                  </a:cubicBezTo>
                  <a:cubicBezTo>
                    <a:pt x="819" y="2574"/>
                    <a:pt x="1032" y="2663"/>
                    <a:pt x="1264" y="2663"/>
                  </a:cubicBezTo>
                  <a:cubicBezTo>
                    <a:pt x="1374" y="2663"/>
                    <a:pt x="1488" y="2644"/>
                    <a:pt x="1602" y="2601"/>
                  </a:cubicBezTo>
                  <a:cubicBezTo>
                    <a:pt x="1825" y="2423"/>
                    <a:pt x="1958" y="2156"/>
                    <a:pt x="1958" y="1845"/>
                  </a:cubicBezTo>
                  <a:cubicBezTo>
                    <a:pt x="2003" y="1444"/>
                    <a:pt x="1958" y="1044"/>
                    <a:pt x="1780" y="644"/>
                  </a:cubicBezTo>
                  <a:cubicBezTo>
                    <a:pt x="1647" y="288"/>
                    <a:pt x="1647" y="288"/>
                    <a:pt x="1246" y="199"/>
                  </a:cubicBezTo>
                  <a:cubicBezTo>
                    <a:pt x="1143" y="69"/>
                    <a:pt x="979" y="0"/>
                    <a:pt x="816"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8"/>
            <p:cNvSpPr/>
            <p:nvPr/>
          </p:nvSpPr>
          <p:spPr>
            <a:xfrm>
              <a:off x="5611500" y="2545750"/>
              <a:ext cx="53400" cy="54600"/>
            </a:xfrm>
            <a:custGeom>
              <a:rect b="b" l="l" r="r" t="t"/>
              <a:pathLst>
                <a:path extrusionOk="0" h="2184" w="2136">
                  <a:moveTo>
                    <a:pt x="513" y="1"/>
                  </a:moveTo>
                  <a:cubicBezTo>
                    <a:pt x="439" y="1"/>
                    <a:pt x="368" y="26"/>
                    <a:pt x="312" y="81"/>
                  </a:cubicBezTo>
                  <a:cubicBezTo>
                    <a:pt x="178" y="215"/>
                    <a:pt x="89" y="393"/>
                    <a:pt x="89" y="571"/>
                  </a:cubicBezTo>
                  <a:cubicBezTo>
                    <a:pt x="0" y="1193"/>
                    <a:pt x="356" y="1772"/>
                    <a:pt x="890" y="2083"/>
                  </a:cubicBezTo>
                  <a:cubicBezTo>
                    <a:pt x="1023" y="2150"/>
                    <a:pt x="1168" y="2183"/>
                    <a:pt x="1312" y="2183"/>
                  </a:cubicBezTo>
                  <a:cubicBezTo>
                    <a:pt x="1457" y="2183"/>
                    <a:pt x="1602" y="2150"/>
                    <a:pt x="1735" y="2083"/>
                  </a:cubicBezTo>
                  <a:cubicBezTo>
                    <a:pt x="2002" y="1816"/>
                    <a:pt x="2135" y="1416"/>
                    <a:pt x="2002" y="1060"/>
                  </a:cubicBezTo>
                  <a:cubicBezTo>
                    <a:pt x="1868" y="704"/>
                    <a:pt x="1023" y="437"/>
                    <a:pt x="801" y="126"/>
                  </a:cubicBezTo>
                  <a:cubicBezTo>
                    <a:pt x="723" y="48"/>
                    <a:pt x="616" y="1"/>
                    <a:pt x="513"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8"/>
            <p:cNvSpPr/>
            <p:nvPr/>
          </p:nvSpPr>
          <p:spPr>
            <a:xfrm>
              <a:off x="5601475" y="2574450"/>
              <a:ext cx="72325" cy="53700"/>
            </a:xfrm>
            <a:custGeom>
              <a:rect b="b" l="l" r="r" t="t"/>
              <a:pathLst>
                <a:path extrusionOk="0" h="2148" w="2893">
                  <a:moveTo>
                    <a:pt x="1469" y="1"/>
                  </a:moveTo>
                  <a:cubicBezTo>
                    <a:pt x="446" y="1"/>
                    <a:pt x="1" y="1335"/>
                    <a:pt x="846" y="1914"/>
                  </a:cubicBezTo>
                  <a:cubicBezTo>
                    <a:pt x="1104" y="2061"/>
                    <a:pt x="1392" y="2147"/>
                    <a:pt x="1686" y="2147"/>
                  </a:cubicBezTo>
                  <a:cubicBezTo>
                    <a:pt x="1747" y="2147"/>
                    <a:pt x="1808" y="2144"/>
                    <a:pt x="1869" y="2136"/>
                  </a:cubicBezTo>
                  <a:cubicBezTo>
                    <a:pt x="2269" y="2136"/>
                    <a:pt x="2670" y="1869"/>
                    <a:pt x="2848" y="1469"/>
                  </a:cubicBezTo>
                  <a:cubicBezTo>
                    <a:pt x="2892" y="1157"/>
                    <a:pt x="2803" y="846"/>
                    <a:pt x="2581" y="624"/>
                  </a:cubicBezTo>
                  <a:cubicBezTo>
                    <a:pt x="2269" y="312"/>
                    <a:pt x="1869" y="90"/>
                    <a:pt x="1469"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8"/>
            <p:cNvSpPr/>
            <p:nvPr/>
          </p:nvSpPr>
          <p:spPr>
            <a:xfrm>
              <a:off x="5609275" y="2621000"/>
              <a:ext cx="62300" cy="48400"/>
            </a:xfrm>
            <a:custGeom>
              <a:rect b="b" l="l" r="r" t="t"/>
              <a:pathLst>
                <a:path extrusionOk="0" h="1936" w="2492">
                  <a:moveTo>
                    <a:pt x="643" y="0"/>
                  </a:moveTo>
                  <a:cubicBezTo>
                    <a:pt x="453" y="0"/>
                    <a:pt x="302" y="159"/>
                    <a:pt x="223" y="319"/>
                  </a:cubicBezTo>
                  <a:cubicBezTo>
                    <a:pt x="0" y="763"/>
                    <a:pt x="134" y="1297"/>
                    <a:pt x="490" y="1609"/>
                  </a:cubicBezTo>
                  <a:cubicBezTo>
                    <a:pt x="739" y="1826"/>
                    <a:pt x="1075" y="1935"/>
                    <a:pt x="1407" y="1935"/>
                  </a:cubicBezTo>
                  <a:cubicBezTo>
                    <a:pt x="1549" y="1935"/>
                    <a:pt x="1691" y="1915"/>
                    <a:pt x="1824" y="1875"/>
                  </a:cubicBezTo>
                  <a:cubicBezTo>
                    <a:pt x="2046" y="1786"/>
                    <a:pt x="2224" y="1653"/>
                    <a:pt x="2358" y="1475"/>
                  </a:cubicBezTo>
                  <a:cubicBezTo>
                    <a:pt x="2491" y="1164"/>
                    <a:pt x="2402" y="808"/>
                    <a:pt x="2180" y="585"/>
                  </a:cubicBezTo>
                  <a:cubicBezTo>
                    <a:pt x="1957" y="363"/>
                    <a:pt x="1691" y="185"/>
                    <a:pt x="1379" y="96"/>
                  </a:cubicBezTo>
                  <a:lnTo>
                    <a:pt x="712" y="7"/>
                  </a:lnTo>
                  <a:cubicBezTo>
                    <a:pt x="689" y="3"/>
                    <a:pt x="666" y="0"/>
                    <a:pt x="643"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8"/>
            <p:cNvSpPr/>
            <p:nvPr/>
          </p:nvSpPr>
          <p:spPr>
            <a:xfrm>
              <a:off x="6065200" y="3062400"/>
              <a:ext cx="619450" cy="625225"/>
            </a:xfrm>
            <a:custGeom>
              <a:rect b="b" l="l" r="r" t="t"/>
              <a:pathLst>
                <a:path extrusionOk="0" h="25009" w="24778">
                  <a:moveTo>
                    <a:pt x="11820" y="1"/>
                  </a:moveTo>
                  <a:cubicBezTo>
                    <a:pt x="11394" y="1"/>
                    <a:pt x="10967" y="33"/>
                    <a:pt x="10543" y="99"/>
                  </a:cubicBezTo>
                  <a:cubicBezTo>
                    <a:pt x="7029" y="678"/>
                    <a:pt x="4138" y="3391"/>
                    <a:pt x="2581" y="6549"/>
                  </a:cubicBezTo>
                  <a:cubicBezTo>
                    <a:pt x="979" y="9707"/>
                    <a:pt x="490" y="13310"/>
                    <a:pt x="179" y="16869"/>
                  </a:cubicBezTo>
                  <a:cubicBezTo>
                    <a:pt x="45" y="18070"/>
                    <a:pt x="1" y="19404"/>
                    <a:pt x="579" y="20472"/>
                  </a:cubicBezTo>
                  <a:cubicBezTo>
                    <a:pt x="1068" y="21139"/>
                    <a:pt x="1691" y="21762"/>
                    <a:pt x="2403" y="22162"/>
                  </a:cubicBezTo>
                  <a:cubicBezTo>
                    <a:pt x="4760" y="23630"/>
                    <a:pt x="7429" y="24520"/>
                    <a:pt x="10187" y="24742"/>
                  </a:cubicBezTo>
                  <a:cubicBezTo>
                    <a:pt x="10676" y="21095"/>
                    <a:pt x="11121" y="17447"/>
                    <a:pt x="11566" y="13844"/>
                  </a:cubicBezTo>
                  <a:cubicBezTo>
                    <a:pt x="12011" y="17536"/>
                    <a:pt x="12456" y="21272"/>
                    <a:pt x="12900" y="25009"/>
                  </a:cubicBezTo>
                  <a:cubicBezTo>
                    <a:pt x="17171" y="24786"/>
                    <a:pt x="21307" y="23319"/>
                    <a:pt x="24777" y="20872"/>
                  </a:cubicBezTo>
                  <a:cubicBezTo>
                    <a:pt x="24599" y="17669"/>
                    <a:pt x="24377" y="14511"/>
                    <a:pt x="23621" y="11442"/>
                  </a:cubicBezTo>
                  <a:cubicBezTo>
                    <a:pt x="22864" y="8373"/>
                    <a:pt x="21485" y="5393"/>
                    <a:pt x="19172" y="3169"/>
                  </a:cubicBezTo>
                  <a:cubicBezTo>
                    <a:pt x="17213" y="1286"/>
                    <a:pt x="14523" y="1"/>
                    <a:pt x="11820"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8"/>
            <p:cNvSpPr/>
            <p:nvPr/>
          </p:nvSpPr>
          <p:spPr>
            <a:xfrm>
              <a:off x="5811650" y="1205125"/>
              <a:ext cx="617225" cy="540900"/>
            </a:xfrm>
            <a:custGeom>
              <a:rect b="b" l="l" r="r" t="t"/>
              <a:pathLst>
                <a:path extrusionOk="0" h="21636" w="24689">
                  <a:moveTo>
                    <a:pt x="14734" y="0"/>
                  </a:moveTo>
                  <a:cubicBezTo>
                    <a:pt x="12579" y="0"/>
                    <a:pt x="10425" y="255"/>
                    <a:pt x="8363" y="907"/>
                  </a:cubicBezTo>
                  <a:cubicBezTo>
                    <a:pt x="4849" y="1975"/>
                    <a:pt x="1647" y="4288"/>
                    <a:pt x="1" y="7624"/>
                  </a:cubicBezTo>
                  <a:cubicBezTo>
                    <a:pt x="2447" y="12027"/>
                    <a:pt x="4271" y="16742"/>
                    <a:pt x="5472" y="21635"/>
                  </a:cubicBezTo>
                  <a:cubicBezTo>
                    <a:pt x="10738" y="18516"/>
                    <a:pt x="16779" y="16873"/>
                    <a:pt x="22889" y="16873"/>
                  </a:cubicBezTo>
                  <a:cubicBezTo>
                    <a:pt x="23488" y="16873"/>
                    <a:pt x="24088" y="16888"/>
                    <a:pt x="24688" y="16920"/>
                  </a:cubicBezTo>
                  <a:cubicBezTo>
                    <a:pt x="23532" y="13406"/>
                    <a:pt x="22998" y="9714"/>
                    <a:pt x="23087" y="6067"/>
                  </a:cubicBezTo>
                  <a:cubicBezTo>
                    <a:pt x="23131" y="4377"/>
                    <a:pt x="23220" y="2419"/>
                    <a:pt x="21930" y="1263"/>
                  </a:cubicBezTo>
                  <a:cubicBezTo>
                    <a:pt x="21174" y="729"/>
                    <a:pt x="20240" y="373"/>
                    <a:pt x="19261" y="329"/>
                  </a:cubicBezTo>
                  <a:cubicBezTo>
                    <a:pt x="17772" y="126"/>
                    <a:pt x="16253" y="0"/>
                    <a:pt x="14734" y="0"/>
                  </a:cubicBezTo>
                  <a:close/>
                </a:path>
              </a:pathLst>
            </a:custGeom>
            <a:solidFill>
              <a:srgbClr val="483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8"/>
            <p:cNvSpPr/>
            <p:nvPr/>
          </p:nvSpPr>
          <p:spPr>
            <a:xfrm>
              <a:off x="5811650" y="1205675"/>
              <a:ext cx="582750" cy="415800"/>
            </a:xfrm>
            <a:custGeom>
              <a:rect b="b" l="l" r="r" t="t"/>
              <a:pathLst>
                <a:path extrusionOk="0" h="16632" w="23310">
                  <a:moveTo>
                    <a:pt x="14724" y="1"/>
                  </a:moveTo>
                  <a:cubicBezTo>
                    <a:pt x="12572" y="1"/>
                    <a:pt x="10422" y="260"/>
                    <a:pt x="8363" y="885"/>
                  </a:cubicBezTo>
                  <a:cubicBezTo>
                    <a:pt x="4849" y="1953"/>
                    <a:pt x="1647" y="4310"/>
                    <a:pt x="1" y="7602"/>
                  </a:cubicBezTo>
                  <a:cubicBezTo>
                    <a:pt x="1602" y="10493"/>
                    <a:pt x="2937" y="13518"/>
                    <a:pt x="4004" y="16631"/>
                  </a:cubicBezTo>
                  <a:cubicBezTo>
                    <a:pt x="9552" y="12669"/>
                    <a:pt x="16232" y="10537"/>
                    <a:pt x="23097" y="10537"/>
                  </a:cubicBezTo>
                  <a:cubicBezTo>
                    <a:pt x="23168" y="10537"/>
                    <a:pt x="23238" y="10537"/>
                    <a:pt x="23309" y="10537"/>
                  </a:cubicBezTo>
                  <a:cubicBezTo>
                    <a:pt x="23131" y="9070"/>
                    <a:pt x="23042" y="7557"/>
                    <a:pt x="23087" y="6089"/>
                  </a:cubicBezTo>
                  <a:cubicBezTo>
                    <a:pt x="23131" y="4355"/>
                    <a:pt x="23220" y="2397"/>
                    <a:pt x="21930" y="1285"/>
                  </a:cubicBezTo>
                  <a:cubicBezTo>
                    <a:pt x="21174" y="707"/>
                    <a:pt x="20240" y="396"/>
                    <a:pt x="19261" y="351"/>
                  </a:cubicBezTo>
                  <a:cubicBezTo>
                    <a:pt x="17769" y="130"/>
                    <a:pt x="16246" y="1"/>
                    <a:pt x="14724"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8"/>
            <p:cNvSpPr/>
            <p:nvPr/>
          </p:nvSpPr>
          <p:spPr>
            <a:xfrm>
              <a:off x="5910625" y="1467975"/>
              <a:ext cx="518250" cy="279150"/>
            </a:xfrm>
            <a:custGeom>
              <a:rect b="b" l="l" r="r" t="t"/>
              <a:pathLst>
                <a:path extrusionOk="0" h="11166" w="20730">
                  <a:moveTo>
                    <a:pt x="19142" y="0"/>
                  </a:moveTo>
                  <a:cubicBezTo>
                    <a:pt x="12276" y="0"/>
                    <a:pt x="5593" y="2176"/>
                    <a:pt x="1" y="6139"/>
                  </a:cubicBezTo>
                  <a:cubicBezTo>
                    <a:pt x="579" y="7785"/>
                    <a:pt x="1068" y="9431"/>
                    <a:pt x="1469" y="11166"/>
                  </a:cubicBezTo>
                  <a:cubicBezTo>
                    <a:pt x="6776" y="8006"/>
                    <a:pt x="12821" y="6359"/>
                    <a:pt x="18932" y="6359"/>
                  </a:cubicBezTo>
                  <a:cubicBezTo>
                    <a:pt x="19530" y="6359"/>
                    <a:pt x="20130" y="6375"/>
                    <a:pt x="20729" y="6406"/>
                  </a:cubicBezTo>
                  <a:cubicBezTo>
                    <a:pt x="20062" y="4316"/>
                    <a:pt x="19573" y="2181"/>
                    <a:pt x="19350" y="1"/>
                  </a:cubicBezTo>
                  <a:cubicBezTo>
                    <a:pt x="19281" y="0"/>
                    <a:pt x="19211" y="0"/>
                    <a:pt x="19142"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8"/>
            <p:cNvSpPr/>
            <p:nvPr/>
          </p:nvSpPr>
          <p:spPr>
            <a:xfrm>
              <a:off x="5727150" y="1467475"/>
              <a:ext cx="1010875" cy="569575"/>
            </a:xfrm>
            <a:custGeom>
              <a:rect b="b" l="l" r="r" t="t"/>
              <a:pathLst>
                <a:path extrusionOk="0" h="22783" w="40435">
                  <a:moveTo>
                    <a:pt x="31530" y="1"/>
                  </a:moveTo>
                  <a:cubicBezTo>
                    <a:pt x="28456" y="1"/>
                    <a:pt x="25432" y="961"/>
                    <a:pt x="22597" y="2112"/>
                  </a:cubicBezTo>
                  <a:cubicBezTo>
                    <a:pt x="19528" y="3402"/>
                    <a:pt x="16548" y="4958"/>
                    <a:pt x="13345" y="5848"/>
                  </a:cubicBezTo>
                  <a:cubicBezTo>
                    <a:pt x="10009" y="6782"/>
                    <a:pt x="6406" y="7049"/>
                    <a:pt x="3648" y="9095"/>
                  </a:cubicBezTo>
                  <a:cubicBezTo>
                    <a:pt x="1913" y="10296"/>
                    <a:pt x="757" y="12120"/>
                    <a:pt x="356" y="14211"/>
                  </a:cubicBezTo>
                  <a:cubicBezTo>
                    <a:pt x="0" y="16257"/>
                    <a:pt x="623" y="18392"/>
                    <a:pt x="2046" y="19904"/>
                  </a:cubicBezTo>
                  <a:cubicBezTo>
                    <a:pt x="3381" y="21239"/>
                    <a:pt x="5205" y="21906"/>
                    <a:pt x="7028" y="22262"/>
                  </a:cubicBezTo>
                  <a:cubicBezTo>
                    <a:pt x="8764" y="22623"/>
                    <a:pt x="10518" y="22783"/>
                    <a:pt x="12276" y="22783"/>
                  </a:cubicBezTo>
                  <a:cubicBezTo>
                    <a:pt x="15924" y="22783"/>
                    <a:pt x="19588" y="22096"/>
                    <a:pt x="23131" y="21105"/>
                  </a:cubicBezTo>
                  <a:cubicBezTo>
                    <a:pt x="29047" y="19504"/>
                    <a:pt x="35052" y="16746"/>
                    <a:pt x="38388" y="11631"/>
                  </a:cubicBezTo>
                  <a:cubicBezTo>
                    <a:pt x="39589" y="9762"/>
                    <a:pt x="40434" y="7538"/>
                    <a:pt x="39900" y="5403"/>
                  </a:cubicBezTo>
                  <a:cubicBezTo>
                    <a:pt x="39500" y="3757"/>
                    <a:pt x="38432" y="2378"/>
                    <a:pt x="37009" y="1489"/>
                  </a:cubicBezTo>
                  <a:cubicBezTo>
                    <a:pt x="35586" y="599"/>
                    <a:pt x="33940" y="110"/>
                    <a:pt x="32294" y="21"/>
                  </a:cubicBezTo>
                  <a:cubicBezTo>
                    <a:pt x="32039" y="7"/>
                    <a:pt x="31784" y="1"/>
                    <a:pt x="31530"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8"/>
            <p:cNvSpPr/>
            <p:nvPr/>
          </p:nvSpPr>
          <p:spPr>
            <a:xfrm>
              <a:off x="5766075" y="1504150"/>
              <a:ext cx="956375" cy="539500"/>
            </a:xfrm>
            <a:custGeom>
              <a:rect b="b" l="l" r="r" t="t"/>
              <a:pathLst>
                <a:path extrusionOk="0" h="21580" w="38255">
                  <a:moveTo>
                    <a:pt x="29807" y="1"/>
                  </a:moveTo>
                  <a:cubicBezTo>
                    <a:pt x="26907" y="1"/>
                    <a:pt x="24057" y="918"/>
                    <a:pt x="21396" y="2023"/>
                  </a:cubicBezTo>
                  <a:cubicBezTo>
                    <a:pt x="18505" y="3224"/>
                    <a:pt x="15658" y="4737"/>
                    <a:pt x="12633" y="5582"/>
                  </a:cubicBezTo>
                  <a:cubicBezTo>
                    <a:pt x="9519" y="6472"/>
                    <a:pt x="6094" y="6739"/>
                    <a:pt x="3470" y="8651"/>
                  </a:cubicBezTo>
                  <a:cubicBezTo>
                    <a:pt x="1824" y="9763"/>
                    <a:pt x="756" y="11498"/>
                    <a:pt x="356" y="13455"/>
                  </a:cubicBezTo>
                  <a:cubicBezTo>
                    <a:pt x="0" y="15412"/>
                    <a:pt x="623" y="17414"/>
                    <a:pt x="1957" y="18882"/>
                  </a:cubicBezTo>
                  <a:cubicBezTo>
                    <a:pt x="3203" y="20127"/>
                    <a:pt x="4938" y="20750"/>
                    <a:pt x="6672" y="21106"/>
                  </a:cubicBezTo>
                  <a:cubicBezTo>
                    <a:pt x="8272" y="21434"/>
                    <a:pt x="9903" y="21579"/>
                    <a:pt x="11544" y="21579"/>
                  </a:cubicBezTo>
                  <a:cubicBezTo>
                    <a:pt x="15016" y="21579"/>
                    <a:pt x="18533" y="20930"/>
                    <a:pt x="21885" y="19994"/>
                  </a:cubicBezTo>
                  <a:cubicBezTo>
                    <a:pt x="27490" y="18437"/>
                    <a:pt x="33184" y="15857"/>
                    <a:pt x="36342" y="11009"/>
                  </a:cubicBezTo>
                  <a:cubicBezTo>
                    <a:pt x="37454" y="9229"/>
                    <a:pt x="38254" y="7139"/>
                    <a:pt x="37765" y="5093"/>
                  </a:cubicBezTo>
                  <a:cubicBezTo>
                    <a:pt x="37365" y="3580"/>
                    <a:pt x="36386" y="2246"/>
                    <a:pt x="35052" y="1401"/>
                  </a:cubicBezTo>
                  <a:cubicBezTo>
                    <a:pt x="33673" y="556"/>
                    <a:pt x="32116" y="111"/>
                    <a:pt x="30559" y="22"/>
                  </a:cubicBezTo>
                  <a:cubicBezTo>
                    <a:pt x="30308" y="8"/>
                    <a:pt x="30057" y="1"/>
                    <a:pt x="29807"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8"/>
            <p:cNvSpPr/>
            <p:nvPr/>
          </p:nvSpPr>
          <p:spPr>
            <a:xfrm>
              <a:off x="6854750" y="2449925"/>
              <a:ext cx="206875" cy="269125"/>
            </a:xfrm>
            <a:custGeom>
              <a:rect b="b" l="l" r="r" t="t"/>
              <a:pathLst>
                <a:path extrusionOk="0" h="10765" w="8275">
                  <a:moveTo>
                    <a:pt x="4894" y="0"/>
                  </a:moveTo>
                  <a:cubicBezTo>
                    <a:pt x="4671" y="0"/>
                    <a:pt x="4449" y="134"/>
                    <a:pt x="4315" y="356"/>
                  </a:cubicBezTo>
                  <a:cubicBezTo>
                    <a:pt x="3871" y="934"/>
                    <a:pt x="3470" y="1512"/>
                    <a:pt x="3114" y="2135"/>
                  </a:cubicBezTo>
                  <a:cubicBezTo>
                    <a:pt x="2892" y="2491"/>
                    <a:pt x="2670" y="2758"/>
                    <a:pt x="2358" y="3025"/>
                  </a:cubicBezTo>
                  <a:cubicBezTo>
                    <a:pt x="2303" y="3036"/>
                    <a:pt x="2244" y="3041"/>
                    <a:pt x="2186" y="3041"/>
                  </a:cubicBezTo>
                  <a:cubicBezTo>
                    <a:pt x="2011" y="3041"/>
                    <a:pt x="1836" y="2991"/>
                    <a:pt x="1736" y="2891"/>
                  </a:cubicBezTo>
                  <a:cubicBezTo>
                    <a:pt x="1380" y="2447"/>
                    <a:pt x="1869" y="1557"/>
                    <a:pt x="1380" y="1246"/>
                  </a:cubicBezTo>
                  <a:cubicBezTo>
                    <a:pt x="1323" y="1221"/>
                    <a:pt x="1264" y="1210"/>
                    <a:pt x="1203" y="1210"/>
                  </a:cubicBezTo>
                  <a:cubicBezTo>
                    <a:pt x="930" y="1210"/>
                    <a:pt x="636" y="1435"/>
                    <a:pt x="490" y="1690"/>
                  </a:cubicBezTo>
                  <a:cubicBezTo>
                    <a:pt x="1" y="2580"/>
                    <a:pt x="134" y="3692"/>
                    <a:pt x="401" y="4715"/>
                  </a:cubicBezTo>
                  <a:cubicBezTo>
                    <a:pt x="623" y="5738"/>
                    <a:pt x="935" y="6761"/>
                    <a:pt x="712" y="7784"/>
                  </a:cubicBezTo>
                  <a:cubicBezTo>
                    <a:pt x="668" y="8051"/>
                    <a:pt x="223" y="9964"/>
                    <a:pt x="223" y="10231"/>
                  </a:cubicBezTo>
                  <a:lnTo>
                    <a:pt x="3114" y="10765"/>
                  </a:lnTo>
                  <a:cubicBezTo>
                    <a:pt x="4004" y="8051"/>
                    <a:pt x="5961" y="8496"/>
                    <a:pt x="6717" y="7073"/>
                  </a:cubicBezTo>
                  <a:lnTo>
                    <a:pt x="7340" y="6583"/>
                  </a:lnTo>
                  <a:cubicBezTo>
                    <a:pt x="7696" y="6361"/>
                    <a:pt x="7963" y="6050"/>
                    <a:pt x="8185" y="5694"/>
                  </a:cubicBezTo>
                  <a:cubicBezTo>
                    <a:pt x="8274" y="5516"/>
                    <a:pt x="8230" y="5293"/>
                    <a:pt x="8096" y="5115"/>
                  </a:cubicBezTo>
                  <a:cubicBezTo>
                    <a:pt x="8047" y="5066"/>
                    <a:pt x="7980" y="5047"/>
                    <a:pt x="7906" y="5047"/>
                  </a:cubicBezTo>
                  <a:cubicBezTo>
                    <a:pt x="7779" y="5047"/>
                    <a:pt x="7631" y="5104"/>
                    <a:pt x="7518" y="5160"/>
                  </a:cubicBezTo>
                  <a:cubicBezTo>
                    <a:pt x="7029" y="5382"/>
                    <a:pt x="6584" y="5694"/>
                    <a:pt x="6184" y="6005"/>
                  </a:cubicBezTo>
                  <a:cubicBezTo>
                    <a:pt x="6139" y="5961"/>
                    <a:pt x="6139" y="5872"/>
                    <a:pt x="6095" y="5827"/>
                  </a:cubicBezTo>
                  <a:cubicBezTo>
                    <a:pt x="6673" y="5204"/>
                    <a:pt x="7207" y="4537"/>
                    <a:pt x="7607" y="3781"/>
                  </a:cubicBezTo>
                  <a:cubicBezTo>
                    <a:pt x="7741" y="3648"/>
                    <a:pt x="7785" y="3470"/>
                    <a:pt x="7829" y="3292"/>
                  </a:cubicBezTo>
                  <a:cubicBezTo>
                    <a:pt x="7829" y="3069"/>
                    <a:pt x="7741" y="2891"/>
                    <a:pt x="7563" y="2847"/>
                  </a:cubicBezTo>
                  <a:cubicBezTo>
                    <a:pt x="7522" y="2831"/>
                    <a:pt x="7481" y="2823"/>
                    <a:pt x="7440" y="2823"/>
                  </a:cubicBezTo>
                  <a:cubicBezTo>
                    <a:pt x="7260" y="2823"/>
                    <a:pt x="7085" y="2968"/>
                    <a:pt x="6940" y="3114"/>
                  </a:cubicBezTo>
                  <a:lnTo>
                    <a:pt x="5339" y="4671"/>
                  </a:lnTo>
                  <a:cubicBezTo>
                    <a:pt x="5294" y="4626"/>
                    <a:pt x="5250" y="4537"/>
                    <a:pt x="5205" y="4493"/>
                  </a:cubicBezTo>
                  <a:cubicBezTo>
                    <a:pt x="5739" y="3692"/>
                    <a:pt x="6228" y="2847"/>
                    <a:pt x="6673" y="1957"/>
                  </a:cubicBezTo>
                  <a:cubicBezTo>
                    <a:pt x="6806" y="1779"/>
                    <a:pt x="6895" y="1557"/>
                    <a:pt x="6895" y="1290"/>
                  </a:cubicBezTo>
                  <a:cubicBezTo>
                    <a:pt x="6895" y="1023"/>
                    <a:pt x="6717" y="801"/>
                    <a:pt x="6495" y="801"/>
                  </a:cubicBezTo>
                  <a:cubicBezTo>
                    <a:pt x="6472" y="797"/>
                    <a:pt x="6449" y="795"/>
                    <a:pt x="6427" y="795"/>
                  </a:cubicBezTo>
                  <a:cubicBezTo>
                    <a:pt x="6197" y="795"/>
                    <a:pt x="6039" y="994"/>
                    <a:pt x="5917" y="1157"/>
                  </a:cubicBezTo>
                  <a:cubicBezTo>
                    <a:pt x="5339" y="1868"/>
                    <a:pt x="4805" y="2624"/>
                    <a:pt x="4271" y="3381"/>
                  </a:cubicBezTo>
                  <a:lnTo>
                    <a:pt x="4093" y="3247"/>
                  </a:lnTo>
                  <a:lnTo>
                    <a:pt x="5072" y="1246"/>
                  </a:lnTo>
                  <a:cubicBezTo>
                    <a:pt x="5205" y="1023"/>
                    <a:pt x="5250" y="801"/>
                    <a:pt x="5294" y="578"/>
                  </a:cubicBezTo>
                  <a:cubicBezTo>
                    <a:pt x="5294" y="311"/>
                    <a:pt x="5161" y="89"/>
                    <a:pt x="4894"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8"/>
            <p:cNvSpPr/>
            <p:nvPr/>
          </p:nvSpPr>
          <p:spPr>
            <a:xfrm>
              <a:off x="6908125" y="2556950"/>
              <a:ext cx="82325" cy="96500"/>
            </a:xfrm>
            <a:custGeom>
              <a:rect b="b" l="l" r="r" t="t"/>
              <a:pathLst>
                <a:path extrusionOk="0" h="3860" w="3293">
                  <a:moveTo>
                    <a:pt x="591" y="1"/>
                  </a:moveTo>
                  <a:cubicBezTo>
                    <a:pt x="394" y="1"/>
                    <a:pt x="196" y="26"/>
                    <a:pt x="1" y="78"/>
                  </a:cubicBezTo>
                  <a:cubicBezTo>
                    <a:pt x="890" y="1101"/>
                    <a:pt x="1246" y="2525"/>
                    <a:pt x="979" y="3859"/>
                  </a:cubicBezTo>
                  <a:cubicBezTo>
                    <a:pt x="1602" y="3236"/>
                    <a:pt x="2403" y="2792"/>
                    <a:pt x="3292" y="2658"/>
                  </a:cubicBezTo>
                  <a:cubicBezTo>
                    <a:pt x="3159" y="1769"/>
                    <a:pt x="2670" y="968"/>
                    <a:pt x="1914" y="434"/>
                  </a:cubicBezTo>
                  <a:cubicBezTo>
                    <a:pt x="1536" y="151"/>
                    <a:pt x="1068" y="1"/>
                    <a:pt x="591"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8"/>
            <p:cNvSpPr/>
            <p:nvPr/>
          </p:nvSpPr>
          <p:spPr>
            <a:xfrm>
              <a:off x="6507800" y="2648450"/>
              <a:ext cx="459300" cy="250775"/>
            </a:xfrm>
            <a:custGeom>
              <a:rect b="b" l="l" r="r" t="t"/>
              <a:pathLst>
                <a:path extrusionOk="0" h="10031" w="18372">
                  <a:moveTo>
                    <a:pt x="2346" y="0"/>
                  </a:moveTo>
                  <a:cubicBezTo>
                    <a:pt x="1700" y="0"/>
                    <a:pt x="1066" y="294"/>
                    <a:pt x="668" y="866"/>
                  </a:cubicBezTo>
                  <a:lnTo>
                    <a:pt x="623" y="911"/>
                  </a:lnTo>
                  <a:cubicBezTo>
                    <a:pt x="0" y="1800"/>
                    <a:pt x="178" y="3001"/>
                    <a:pt x="1024" y="3713"/>
                  </a:cubicBezTo>
                  <a:lnTo>
                    <a:pt x="5205" y="7138"/>
                  </a:lnTo>
                  <a:cubicBezTo>
                    <a:pt x="6915" y="8541"/>
                    <a:pt x="8840" y="10031"/>
                    <a:pt x="11025" y="10031"/>
                  </a:cubicBezTo>
                  <a:cubicBezTo>
                    <a:pt x="11057" y="10031"/>
                    <a:pt x="11089" y="10030"/>
                    <a:pt x="11121" y="10030"/>
                  </a:cubicBezTo>
                  <a:cubicBezTo>
                    <a:pt x="12900" y="9896"/>
                    <a:pt x="14546" y="9051"/>
                    <a:pt x="15658" y="7717"/>
                  </a:cubicBezTo>
                  <a:cubicBezTo>
                    <a:pt x="16770" y="6338"/>
                    <a:pt x="17660" y="4870"/>
                    <a:pt x="18371" y="3268"/>
                  </a:cubicBezTo>
                  <a:lnTo>
                    <a:pt x="14101" y="466"/>
                  </a:lnTo>
                  <a:cubicBezTo>
                    <a:pt x="13521" y="2497"/>
                    <a:pt x="12112" y="4972"/>
                    <a:pt x="9996" y="4972"/>
                  </a:cubicBezTo>
                  <a:cubicBezTo>
                    <a:pt x="9517" y="4972"/>
                    <a:pt x="9002" y="4846"/>
                    <a:pt x="8452" y="4558"/>
                  </a:cubicBezTo>
                  <a:cubicBezTo>
                    <a:pt x="8007" y="4336"/>
                    <a:pt x="7607" y="3980"/>
                    <a:pt x="7251" y="3624"/>
                  </a:cubicBezTo>
                  <a:cubicBezTo>
                    <a:pt x="6628" y="3001"/>
                    <a:pt x="5116" y="1845"/>
                    <a:pt x="3781" y="555"/>
                  </a:cubicBezTo>
                  <a:cubicBezTo>
                    <a:pt x="3370" y="183"/>
                    <a:pt x="2855" y="0"/>
                    <a:pt x="2346"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8"/>
            <p:cNvSpPr/>
            <p:nvPr/>
          </p:nvSpPr>
          <p:spPr>
            <a:xfrm>
              <a:off x="6514475" y="2706800"/>
              <a:ext cx="452625" cy="192425"/>
            </a:xfrm>
            <a:custGeom>
              <a:rect b="b" l="l" r="r" t="t"/>
              <a:pathLst>
                <a:path extrusionOk="0" h="7697" w="18105">
                  <a:moveTo>
                    <a:pt x="0" y="0"/>
                  </a:moveTo>
                  <a:lnTo>
                    <a:pt x="0" y="0"/>
                  </a:lnTo>
                  <a:cubicBezTo>
                    <a:pt x="45" y="534"/>
                    <a:pt x="312" y="1068"/>
                    <a:pt x="757" y="1379"/>
                  </a:cubicBezTo>
                  <a:lnTo>
                    <a:pt x="4938" y="4849"/>
                  </a:lnTo>
                  <a:cubicBezTo>
                    <a:pt x="6647" y="6251"/>
                    <a:pt x="8572" y="7697"/>
                    <a:pt x="10755" y="7697"/>
                  </a:cubicBezTo>
                  <a:cubicBezTo>
                    <a:pt x="10788" y="7697"/>
                    <a:pt x="10821" y="7696"/>
                    <a:pt x="10854" y="7696"/>
                  </a:cubicBezTo>
                  <a:cubicBezTo>
                    <a:pt x="12633" y="7607"/>
                    <a:pt x="14279" y="6761"/>
                    <a:pt x="15391" y="5383"/>
                  </a:cubicBezTo>
                  <a:cubicBezTo>
                    <a:pt x="16503" y="4048"/>
                    <a:pt x="17393" y="2536"/>
                    <a:pt x="18104" y="934"/>
                  </a:cubicBezTo>
                  <a:lnTo>
                    <a:pt x="17882" y="801"/>
                  </a:lnTo>
                  <a:cubicBezTo>
                    <a:pt x="16281" y="3025"/>
                    <a:pt x="14412" y="4849"/>
                    <a:pt x="11832" y="5605"/>
                  </a:cubicBezTo>
                  <a:cubicBezTo>
                    <a:pt x="11100" y="5829"/>
                    <a:pt x="10395" y="5931"/>
                    <a:pt x="9714" y="5931"/>
                  </a:cubicBezTo>
                  <a:cubicBezTo>
                    <a:pt x="5933" y="5931"/>
                    <a:pt x="2903" y="2790"/>
                    <a:pt x="0"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8"/>
            <p:cNvSpPr/>
            <p:nvPr/>
          </p:nvSpPr>
          <p:spPr>
            <a:xfrm>
              <a:off x="6086325" y="3250575"/>
              <a:ext cx="551600" cy="767325"/>
            </a:xfrm>
            <a:custGeom>
              <a:rect b="b" l="l" r="r" t="t"/>
              <a:pathLst>
                <a:path extrusionOk="0" h="30693" w="22064">
                  <a:moveTo>
                    <a:pt x="2714" y="1"/>
                  </a:moveTo>
                  <a:cubicBezTo>
                    <a:pt x="846" y="10098"/>
                    <a:pt x="1" y="20373"/>
                    <a:pt x="179" y="30648"/>
                  </a:cubicBezTo>
                  <a:lnTo>
                    <a:pt x="5428" y="30248"/>
                  </a:lnTo>
                  <a:cubicBezTo>
                    <a:pt x="5517" y="22108"/>
                    <a:pt x="5650" y="13923"/>
                    <a:pt x="7029" y="5917"/>
                  </a:cubicBezTo>
                  <a:cubicBezTo>
                    <a:pt x="8363" y="5694"/>
                    <a:pt x="9709" y="5583"/>
                    <a:pt x="11055" y="5583"/>
                  </a:cubicBezTo>
                  <a:cubicBezTo>
                    <a:pt x="12400" y="5583"/>
                    <a:pt x="13746" y="5694"/>
                    <a:pt x="15080" y="5917"/>
                  </a:cubicBezTo>
                  <a:cubicBezTo>
                    <a:pt x="16415" y="13923"/>
                    <a:pt x="16548" y="22108"/>
                    <a:pt x="16682" y="30248"/>
                  </a:cubicBezTo>
                  <a:lnTo>
                    <a:pt x="21886" y="30693"/>
                  </a:lnTo>
                  <a:cubicBezTo>
                    <a:pt x="22064" y="20373"/>
                    <a:pt x="21219" y="10142"/>
                    <a:pt x="19395"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8"/>
            <p:cNvSpPr/>
            <p:nvPr/>
          </p:nvSpPr>
          <p:spPr>
            <a:xfrm>
              <a:off x="6463325" y="3398475"/>
              <a:ext cx="74525" cy="609425"/>
            </a:xfrm>
            <a:custGeom>
              <a:rect b="b" l="l" r="r" t="t"/>
              <a:pathLst>
                <a:path extrusionOk="0" h="24377" w="2981">
                  <a:moveTo>
                    <a:pt x="0" y="1"/>
                  </a:moveTo>
                  <a:cubicBezTo>
                    <a:pt x="1335" y="7963"/>
                    <a:pt x="1468" y="16192"/>
                    <a:pt x="1602" y="24332"/>
                  </a:cubicBezTo>
                  <a:lnTo>
                    <a:pt x="2447" y="24377"/>
                  </a:lnTo>
                  <a:cubicBezTo>
                    <a:pt x="2758" y="16325"/>
                    <a:pt x="2980" y="8319"/>
                    <a:pt x="1957" y="401"/>
                  </a:cubicBezTo>
                  <a:cubicBezTo>
                    <a:pt x="1335" y="223"/>
                    <a:pt x="667" y="90"/>
                    <a:pt x="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8"/>
            <p:cNvSpPr/>
            <p:nvPr/>
          </p:nvSpPr>
          <p:spPr>
            <a:xfrm>
              <a:off x="6188650" y="3398475"/>
              <a:ext cx="73400" cy="610550"/>
            </a:xfrm>
            <a:custGeom>
              <a:rect b="b" l="l" r="r" t="t"/>
              <a:pathLst>
                <a:path extrusionOk="0" h="24422" w="2936">
                  <a:moveTo>
                    <a:pt x="2936" y="1"/>
                  </a:moveTo>
                  <a:lnTo>
                    <a:pt x="2936" y="1"/>
                  </a:lnTo>
                  <a:cubicBezTo>
                    <a:pt x="2224" y="134"/>
                    <a:pt x="1557" y="268"/>
                    <a:pt x="890" y="446"/>
                  </a:cubicBezTo>
                  <a:cubicBezTo>
                    <a:pt x="0" y="8452"/>
                    <a:pt x="89" y="16414"/>
                    <a:pt x="223" y="24421"/>
                  </a:cubicBezTo>
                  <a:lnTo>
                    <a:pt x="1335" y="24332"/>
                  </a:lnTo>
                  <a:cubicBezTo>
                    <a:pt x="1424" y="16192"/>
                    <a:pt x="1557" y="8007"/>
                    <a:pt x="2936"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8"/>
            <p:cNvSpPr/>
            <p:nvPr/>
          </p:nvSpPr>
          <p:spPr>
            <a:xfrm>
              <a:off x="5786075" y="4016775"/>
              <a:ext cx="451525" cy="162950"/>
            </a:xfrm>
            <a:custGeom>
              <a:rect b="b" l="l" r="r" t="t"/>
              <a:pathLst>
                <a:path extrusionOk="0" h="6518" w="18061">
                  <a:moveTo>
                    <a:pt x="13212" y="0"/>
                  </a:moveTo>
                  <a:cubicBezTo>
                    <a:pt x="12723" y="1646"/>
                    <a:pt x="10988" y="2669"/>
                    <a:pt x="9253" y="3025"/>
                  </a:cubicBezTo>
                  <a:cubicBezTo>
                    <a:pt x="7518" y="3381"/>
                    <a:pt x="5783" y="3248"/>
                    <a:pt x="4049" y="3559"/>
                  </a:cubicBezTo>
                  <a:cubicBezTo>
                    <a:pt x="2358" y="3915"/>
                    <a:pt x="579" y="4849"/>
                    <a:pt x="1" y="6495"/>
                  </a:cubicBezTo>
                  <a:cubicBezTo>
                    <a:pt x="565" y="6510"/>
                    <a:pt x="1128" y="6517"/>
                    <a:pt x="1689" y="6517"/>
                  </a:cubicBezTo>
                  <a:cubicBezTo>
                    <a:pt x="4451" y="6517"/>
                    <a:pt x="7193" y="6338"/>
                    <a:pt x="9965" y="6005"/>
                  </a:cubicBezTo>
                  <a:cubicBezTo>
                    <a:pt x="11077" y="5961"/>
                    <a:pt x="12144" y="5650"/>
                    <a:pt x="13167" y="5205"/>
                  </a:cubicBezTo>
                  <a:cubicBezTo>
                    <a:pt x="13523" y="4893"/>
                    <a:pt x="14013" y="4715"/>
                    <a:pt x="14457" y="4582"/>
                  </a:cubicBezTo>
                  <a:cubicBezTo>
                    <a:pt x="14495" y="4578"/>
                    <a:pt x="14531" y="4575"/>
                    <a:pt x="14565" y="4575"/>
                  </a:cubicBezTo>
                  <a:cubicBezTo>
                    <a:pt x="15157" y="4575"/>
                    <a:pt x="15163" y="5219"/>
                    <a:pt x="15692" y="5219"/>
                  </a:cubicBezTo>
                  <a:cubicBezTo>
                    <a:pt x="15736" y="5219"/>
                    <a:pt x="15784" y="5215"/>
                    <a:pt x="15836" y="5205"/>
                  </a:cubicBezTo>
                  <a:cubicBezTo>
                    <a:pt x="18060" y="4849"/>
                    <a:pt x="17705" y="3603"/>
                    <a:pt x="17482" y="2758"/>
                  </a:cubicBezTo>
                  <a:cubicBezTo>
                    <a:pt x="17260" y="1958"/>
                    <a:pt x="16815" y="1157"/>
                    <a:pt x="16993" y="312"/>
                  </a:cubicBezTo>
                  <a:lnTo>
                    <a:pt x="13212"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8"/>
            <p:cNvSpPr/>
            <p:nvPr/>
          </p:nvSpPr>
          <p:spPr>
            <a:xfrm>
              <a:off x="6068550" y="3958950"/>
              <a:ext cx="186850" cy="101850"/>
            </a:xfrm>
            <a:custGeom>
              <a:rect b="b" l="l" r="r" t="t"/>
              <a:pathLst>
                <a:path extrusionOk="0" h="4074" w="7474">
                  <a:moveTo>
                    <a:pt x="6539" y="0"/>
                  </a:moveTo>
                  <a:cubicBezTo>
                    <a:pt x="6272" y="0"/>
                    <a:pt x="6050" y="0"/>
                    <a:pt x="5783" y="89"/>
                  </a:cubicBezTo>
                  <a:cubicBezTo>
                    <a:pt x="4853" y="281"/>
                    <a:pt x="3906" y="371"/>
                    <a:pt x="2953" y="371"/>
                  </a:cubicBezTo>
                  <a:cubicBezTo>
                    <a:pt x="2356" y="371"/>
                    <a:pt x="1756" y="336"/>
                    <a:pt x="1157" y="267"/>
                  </a:cubicBezTo>
                  <a:cubicBezTo>
                    <a:pt x="1046" y="245"/>
                    <a:pt x="934" y="234"/>
                    <a:pt x="829" y="234"/>
                  </a:cubicBezTo>
                  <a:cubicBezTo>
                    <a:pt x="723" y="234"/>
                    <a:pt x="623" y="245"/>
                    <a:pt x="534" y="267"/>
                  </a:cubicBezTo>
                  <a:cubicBezTo>
                    <a:pt x="312" y="312"/>
                    <a:pt x="134" y="490"/>
                    <a:pt x="89" y="712"/>
                  </a:cubicBezTo>
                  <a:cubicBezTo>
                    <a:pt x="45" y="1068"/>
                    <a:pt x="489" y="1335"/>
                    <a:pt x="534" y="1691"/>
                  </a:cubicBezTo>
                  <a:cubicBezTo>
                    <a:pt x="578" y="2091"/>
                    <a:pt x="134" y="2402"/>
                    <a:pt x="89" y="2803"/>
                  </a:cubicBezTo>
                  <a:cubicBezTo>
                    <a:pt x="0" y="3292"/>
                    <a:pt x="578" y="3603"/>
                    <a:pt x="1068" y="3737"/>
                  </a:cubicBezTo>
                  <a:cubicBezTo>
                    <a:pt x="1863" y="3961"/>
                    <a:pt x="2686" y="4073"/>
                    <a:pt x="3516" y="4073"/>
                  </a:cubicBezTo>
                  <a:cubicBezTo>
                    <a:pt x="4496" y="4073"/>
                    <a:pt x="5486" y="3917"/>
                    <a:pt x="6450" y="3603"/>
                  </a:cubicBezTo>
                  <a:cubicBezTo>
                    <a:pt x="6717" y="3514"/>
                    <a:pt x="6984" y="3381"/>
                    <a:pt x="7162" y="3203"/>
                  </a:cubicBezTo>
                  <a:cubicBezTo>
                    <a:pt x="7384" y="2981"/>
                    <a:pt x="7473" y="2714"/>
                    <a:pt x="7429" y="2447"/>
                  </a:cubicBezTo>
                  <a:cubicBezTo>
                    <a:pt x="7295" y="2135"/>
                    <a:pt x="6984" y="1913"/>
                    <a:pt x="6895" y="1602"/>
                  </a:cubicBezTo>
                  <a:cubicBezTo>
                    <a:pt x="6806" y="1201"/>
                    <a:pt x="7206" y="846"/>
                    <a:pt x="7073" y="445"/>
                  </a:cubicBezTo>
                  <a:cubicBezTo>
                    <a:pt x="6984" y="223"/>
                    <a:pt x="6806" y="45"/>
                    <a:pt x="6539"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8"/>
            <p:cNvSpPr/>
            <p:nvPr/>
          </p:nvSpPr>
          <p:spPr>
            <a:xfrm>
              <a:off x="6466650" y="4016775"/>
              <a:ext cx="450400" cy="162950"/>
            </a:xfrm>
            <a:custGeom>
              <a:rect b="b" l="l" r="r" t="t"/>
              <a:pathLst>
                <a:path extrusionOk="0" h="6518" w="18016">
                  <a:moveTo>
                    <a:pt x="4805" y="0"/>
                  </a:moveTo>
                  <a:lnTo>
                    <a:pt x="1024" y="312"/>
                  </a:lnTo>
                  <a:cubicBezTo>
                    <a:pt x="1202" y="1157"/>
                    <a:pt x="757" y="1958"/>
                    <a:pt x="534" y="2758"/>
                  </a:cubicBezTo>
                  <a:cubicBezTo>
                    <a:pt x="312" y="3603"/>
                    <a:pt x="1" y="4849"/>
                    <a:pt x="2180" y="5205"/>
                  </a:cubicBezTo>
                  <a:cubicBezTo>
                    <a:pt x="2233" y="5215"/>
                    <a:pt x="2280" y="5219"/>
                    <a:pt x="2325" y="5219"/>
                  </a:cubicBezTo>
                  <a:cubicBezTo>
                    <a:pt x="2853" y="5219"/>
                    <a:pt x="2859" y="4575"/>
                    <a:pt x="3451" y="4575"/>
                  </a:cubicBezTo>
                  <a:cubicBezTo>
                    <a:pt x="3485" y="4575"/>
                    <a:pt x="3521" y="4578"/>
                    <a:pt x="3559" y="4582"/>
                  </a:cubicBezTo>
                  <a:cubicBezTo>
                    <a:pt x="4004" y="4715"/>
                    <a:pt x="4449" y="4893"/>
                    <a:pt x="4849" y="5205"/>
                  </a:cubicBezTo>
                  <a:cubicBezTo>
                    <a:pt x="5872" y="5650"/>
                    <a:pt x="6940" y="5961"/>
                    <a:pt x="8052" y="6005"/>
                  </a:cubicBezTo>
                  <a:cubicBezTo>
                    <a:pt x="10787" y="6338"/>
                    <a:pt x="13553" y="6517"/>
                    <a:pt x="16324" y="6517"/>
                  </a:cubicBezTo>
                  <a:cubicBezTo>
                    <a:pt x="16888" y="6517"/>
                    <a:pt x="17452" y="6510"/>
                    <a:pt x="18016" y="6495"/>
                  </a:cubicBezTo>
                  <a:cubicBezTo>
                    <a:pt x="17437" y="4849"/>
                    <a:pt x="15658" y="3915"/>
                    <a:pt x="13968" y="3559"/>
                  </a:cubicBezTo>
                  <a:cubicBezTo>
                    <a:pt x="12233" y="3248"/>
                    <a:pt x="10454" y="3381"/>
                    <a:pt x="8764" y="3025"/>
                  </a:cubicBezTo>
                  <a:cubicBezTo>
                    <a:pt x="7029" y="2669"/>
                    <a:pt x="5294" y="1646"/>
                    <a:pt x="480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8"/>
            <p:cNvSpPr/>
            <p:nvPr/>
          </p:nvSpPr>
          <p:spPr>
            <a:xfrm>
              <a:off x="6473325" y="3962275"/>
              <a:ext cx="187950" cy="109825"/>
            </a:xfrm>
            <a:custGeom>
              <a:rect b="b" l="l" r="r" t="t"/>
              <a:pathLst>
                <a:path extrusionOk="0" h="4393" w="7518">
                  <a:moveTo>
                    <a:pt x="1290" y="1"/>
                  </a:moveTo>
                  <a:cubicBezTo>
                    <a:pt x="1068" y="1"/>
                    <a:pt x="801" y="1"/>
                    <a:pt x="579" y="90"/>
                  </a:cubicBezTo>
                  <a:cubicBezTo>
                    <a:pt x="356" y="179"/>
                    <a:pt x="178" y="401"/>
                    <a:pt x="178" y="624"/>
                  </a:cubicBezTo>
                  <a:cubicBezTo>
                    <a:pt x="178" y="979"/>
                    <a:pt x="579" y="1202"/>
                    <a:pt x="623" y="1558"/>
                  </a:cubicBezTo>
                  <a:cubicBezTo>
                    <a:pt x="757" y="2091"/>
                    <a:pt x="45" y="2492"/>
                    <a:pt x="1" y="3070"/>
                  </a:cubicBezTo>
                  <a:cubicBezTo>
                    <a:pt x="1" y="3337"/>
                    <a:pt x="134" y="3604"/>
                    <a:pt x="401" y="3782"/>
                  </a:cubicBezTo>
                  <a:cubicBezTo>
                    <a:pt x="623" y="3960"/>
                    <a:pt x="890" y="4049"/>
                    <a:pt x="1157" y="4093"/>
                  </a:cubicBezTo>
                  <a:cubicBezTo>
                    <a:pt x="1930" y="4291"/>
                    <a:pt x="2729" y="4392"/>
                    <a:pt x="3528" y="4392"/>
                  </a:cubicBezTo>
                  <a:cubicBezTo>
                    <a:pt x="4521" y="4392"/>
                    <a:pt x="5513" y="4236"/>
                    <a:pt x="6450" y="3915"/>
                  </a:cubicBezTo>
                  <a:cubicBezTo>
                    <a:pt x="6940" y="3737"/>
                    <a:pt x="7518" y="3381"/>
                    <a:pt x="7429" y="2892"/>
                  </a:cubicBezTo>
                  <a:cubicBezTo>
                    <a:pt x="7384" y="2536"/>
                    <a:pt x="7073" y="2269"/>
                    <a:pt x="7073" y="1914"/>
                  </a:cubicBezTo>
                  <a:cubicBezTo>
                    <a:pt x="7073" y="1602"/>
                    <a:pt x="7340" y="1380"/>
                    <a:pt x="7340" y="1068"/>
                  </a:cubicBezTo>
                  <a:cubicBezTo>
                    <a:pt x="7340" y="713"/>
                    <a:pt x="7118" y="446"/>
                    <a:pt x="6851" y="312"/>
                  </a:cubicBezTo>
                  <a:cubicBezTo>
                    <a:pt x="6539" y="179"/>
                    <a:pt x="6228" y="134"/>
                    <a:pt x="5917" y="134"/>
                  </a:cubicBezTo>
                  <a:lnTo>
                    <a:pt x="1290"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8"/>
            <p:cNvSpPr/>
            <p:nvPr/>
          </p:nvSpPr>
          <p:spPr>
            <a:xfrm>
              <a:off x="6086325" y="2536650"/>
              <a:ext cx="573850" cy="761775"/>
            </a:xfrm>
            <a:custGeom>
              <a:rect b="b" l="l" r="r" t="t"/>
              <a:pathLst>
                <a:path extrusionOk="0" h="30471" w="22954">
                  <a:moveTo>
                    <a:pt x="11477" y="1"/>
                  </a:moveTo>
                  <a:cubicBezTo>
                    <a:pt x="5161" y="1"/>
                    <a:pt x="1" y="8674"/>
                    <a:pt x="1" y="19350"/>
                  </a:cubicBezTo>
                  <a:cubicBezTo>
                    <a:pt x="1" y="20729"/>
                    <a:pt x="90" y="29180"/>
                    <a:pt x="268" y="30470"/>
                  </a:cubicBezTo>
                  <a:lnTo>
                    <a:pt x="22687" y="30470"/>
                  </a:lnTo>
                  <a:cubicBezTo>
                    <a:pt x="22864" y="29180"/>
                    <a:pt x="22953" y="20729"/>
                    <a:pt x="22953" y="19350"/>
                  </a:cubicBezTo>
                  <a:cubicBezTo>
                    <a:pt x="22953" y="8674"/>
                    <a:pt x="17794" y="1"/>
                    <a:pt x="11477"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8"/>
            <p:cNvSpPr/>
            <p:nvPr/>
          </p:nvSpPr>
          <p:spPr>
            <a:xfrm>
              <a:off x="6100800" y="2605600"/>
              <a:ext cx="125675" cy="692825"/>
            </a:xfrm>
            <a:custGeom>
              <a:rect b="b" l="l" r="r" t="t"/>
              <a:pathLst>
                <a:path extrusionOk="0" h="27713" w="5027">
                  <a:moveTo>
                    <a:pt x="5027" y="0"/>
                  </a:moveTo>
                  <a:cubicBezTo>
                    <a:pt x="4270" y="757"/>
                    <a:pt x="3648" y="1557"/>
                    <a:pt x="3069" y="2447"/>
                  </a:cubicBezTo>
                  <a:cubicBezTo>
                    <a:pt x="756" y="10632"/>
                    <a:pt x="0" y="19216"/>
                    <a:pt x="801" y="27712"/>
                  </a:cubicBezTo>
                  <a:lnTo>
                    <a:pt x="4493" y="27712"/>
                  </a:lnTo>
                  <a:cubicBezTo>
                    <a:pt x="2936" y="18460"/>
                    <a:pt x="2180" y="9119"/>
                    <a:pt x="5027" y="0"/>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8"/>
            <p:cNvSpPr/>
            <p:nvPr/>
          </p:nvSpPr>
          <p:spPr>
            <a:xfrm>
              <a:off x="6070775" y="3272425"/>
              <a:ext cx="598300" cy="47125"/>
            </a:xfrm>
            <a:custGeom>
              <a:rect b="b" l="l" r="r" t="t"/>
              <a:pathLst>
                <a:path extrusionOk="0" h="1885" w="23932">
                  <a:moveTo>
                    <a:pt x="15247" y="0"/>
                  </a:moveTo>
                  <a:cubicBezTo>
                    <a:pt x="10184" y="0"/>
                    <a:pt x="5128" y="198"/>
                    <a:pt x="89" y="595"/>
                  </a:cubicBezTo>
                  <a:cubicBezTo>
                    <a:pt x="89" y="995"/>
                    <a:pt x="45" y="1440"/>
                    <a:pt x="0" y="1885"/>
                  </a:cubicBezTo>
                  <a:cubicBezTo>
                    <a:pt x="4741" y="1487"/>
                    <a:pt x="9482" y="1279"/>
                    <a:pt x="14233" y="1279"/>
                  </a:cubicBezTo>
                  <a:cubicBezTo>
                    <a:pt x="17460" y="1279"/>
                    <a:pt x="20692" y="1375"/>
                    <a:pt x="23931" y="1573"/>
                  </a:cubicBezTo>
                  <a:lnTo>
                    <a:pt x="23931" y="194"/>
                  </a:lnTo>
                  <a:cubicBezTo>
                    <a:pt x="21036" y="65"/>
                    <a:pt x="18141" y="0"/>
                    <a:pt x="15247"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8"/>
            <p:cNvSpPr/>
            <p:nvPr/>
          </p:nvSpPr>
          <p:spPr>
            <a:xfrm>
              <a:off x="6050750" y="2640750"/>
              <a:ext cx="289150" cy="977050"/>
            </a:xfrm>
            <a:custGeom>
              <a:rect b="b" l="l" r="r" t="t"/>
              <a:pathLst>
                <a:path extrusionOk="0" h="39082" w="11566">
                  <a:moveTo>
                    <a:pt x="9133" y="1"/>
                  </a:moveTo>
                  <a:cubicBezTo>
                    <a:pt x="7285" y="1"/>
                    <a:pt x="5540" y="1937"/>
                    <a:pt x="4315" y="4555"/>
                  </a:cubicBezTo>
                  <a:cubicBezTo>
                    <a:pt x="3025" y="7357"/>
                    <a:pt x="2225" y="10916"/>
                    <a:pt x="1691" y="14474"/>
                  </a:cubicBezTo>
                  <a:cubicBezTo>
                    <a:pt x="401" y="22614"/>
                    <a:pt x="0" y="30844"/>
                    <a:pt x="579" y="39073"/>
                  </a:cubicBezTo>
                  <a:cubicBezTo>
                    <a:pt x="750" y="39078"/>
                    <a:pt x="923" y="39081"/>
                    <a:pt x="1097" y="39081"/>
                  </a:cubicBezTo>
                  <a:cubicBezTo>
                    <a:pt x="3665" y="39081"/>
                    <a:pt x="6396" y="38394"/>
                    <a:pt x="8230" y="34936"/>
                  </a:cubicBezTo>
                  <a:cubicBezTo>
                    <a:pt x="9520" y="32400"/>
                    <a:pt x="10098" y="28753"/>
                    <a:pt x="10498" y="25283"/>
                  </a:cubicBezTo>
                  <a:cubicBezTo>
                    <a:pt x="11299" y="17988"/>
                    <a:pt x="11566" y="10693"/>
                    <a:pt x="11254" y="3398"/>
                  </a:cubicBezTo>
                  <a:cubicBezTo>
                    <a:pt x="11254" y="2776"/>
                    <a:pt x="11165" y="2108"/>
                    <a:pt x="11032" y="1486"/>
                  </a:cubicBezTo>
                  <a:cubicBezTo>
                    <a:pt x="10854" y="730"/>
                    <a:pt x="10231" y="151"/>
                    <a:pt x="9431" y="18"/>
                  </a:cubicBezTo>
                  <a:cubicBezTo>
                    <a:pt x="9331" y="7"/>
                    <a:pt x="9232" y="1"/>
                    <a:pt x="9133"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8"/>
            <p:cNvSpPr/>
            <p:nvPr/>
          </p:nvSpPr>
          <p:spPr>
            <a:xfrm>
              <a:off x="6036300" y="2606300"/>
              <a:ext cx="289150" cy="977025"/>
            </a:xfrm>
            <a:custGeom>
              <a:rect b="b" l="l" r="r" t="t"/>
              <a:pathLst>
                <a:path extrusionOk="0" h="39081" w="11566">
                  <a:moveTo>
                    <a:pt x="9132" y="0"/>
                  </a:moveTo>
                  <a:cubicBezTo>
                    <a:pt x="7280" y="0"/>
                    <a:pt x="5495" y="1939"/>
                    <a:pt x="4270" y="4599"/>
                  </a:cubicBezTo>
                  <a:cubicBezTo>
                    <a:pt x="2981" y="7401"/>
                    <a:pt x="2224" y="10915"/>
                    <a:pt x="1646" y="14473"/>
                  </a:cubicBezTo>
                  <a:cubicBezTo>
                    <a:pt x="356" y="22614"/>
                    <a:pt x="0" y="30843"/>
                    <a:pt x="534" y="39072"/>
                  </a:cubicBezTo>
                  <a:cubicBezTo>
                    <a:pt x="709" y="39077"/>
                    <a:pt x="884" y="39080"/>
                    <a:pt x="1060" y="39080"/>
                  </a:cubicBezTo>
                  <a:cubicBezTo>
                    <a:pt x="3665" y="39080"/>
                    <a:pt x="6393" y="38393"/>
                    <a:pt x="8185" y="34935"/>
                  </a:cubicBezTo>
                  <a:cubicBezTo>
                    <a:pt x="9519" y="32399"/>
                    <a:pt x="10098" y="28796"/>
                    <a:pt x="10498" y="25282"/>
                  </a:cubicBezTo>
                  <a:cubicBezTo>
                    <a:pt x="11299" y="17987"/>
                    <a:pt x="11565" y="10692"/>
                    <a:pt x="11254" y="3398"/>
                  </a:cubicBezTo>
                  <a:cubicBezTo>
                    <a:pt x="11254" y="2730"/>
                    <a:pt x="11165" y="2108"/>
                    <a:pt x="11032" y="1485"/>
                  </a:cubicBezTo>
                  <a:cubicBezTo>
                    <a:pt x="10854" y="729"/>
                    <a:pt x="10187" y="150"/>
                    <a:pt x="9430" y="17"/>
                  </a:cubicBezTo>
                  <a:cubicBezTo>
                    <a:pt x="9331" y="6"/>
                    <a:pt x="9231" y="0"/>
                    <a:pt x="9132"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8"/>
            <p:cNvSpPr/>
            <p:nvPr/>
          </p:nvSpPr>
          <p:spPr>
            <a:xfrm>
              <a:off x="6119700" y="2494400"/>
              <a:ext cx="193525" cy="804025"/>
            </a:xfrm>
            <a:custGeom>
              <a:rect b="b" l="l" r="r" t="t"/>
              <a:pathLst>
                <a:path extrusionOk="0" h="32161" w="7741">
                  <a:moveTo>
                    <a:pt x="7740" y="0"/>
                  </a:moveTo>
                  <a:lnTo>
                    <a:pt x="5516" y="490"/>
                  </a:lnTo>
                  <a:cubicBezTo>
                    <a:pt x="4226" y="756"/>
                    <a:pt x="3114" y="1557"/>
                    <a:pt x="2447" y="2758"/>
                  </a:cubicBezTo>
                  <a:cubicBezTo>
                    <a:pt x="1824" y="3915"/>
                    <a:pt x="1468" y="5160"/>
                    <a:pt x="1335" y="6495"/>
                  </a:cubicBezTo>
                  <a:cubicBezTo>
                    <a:pt x="223" y="14457"/>
                    <a:pt x="2936" y="22864"/>
                    <a:pt x="445" y="30470"/>
                  </a:cubicBezTo>
                  <a:cubicBezTo>
                    <a:pt x="267" y="30870"/>
                    <a:pt x="134" y="31271"/>
                    <a:pt x="45" y="31671"/>
                  </a:cubicBezTo>
                  <a:cubicBezTo>
                    <a:pt x="0" y="31760"/>
                    <a:pt x="89" y="31894"/>
                    <a:pt x="178" y="31894"/>
                  </a:cubicBezTo>
                  <a:lnTo>
                    <a:pt x="223" y="31894"/>
                  </a:lnTo>
                  <a:cubicBezTo>
                    <a:pt x="312" y="31894"/>
                    <a:pt x="401" y="31849"/>
                    <a:pt x="401" y="31760"/>
                  </a:cubicBezTo>
                  <a:cubicBezTo>
                    <a:pt x="490" y="31493"/>
                    <a:pt x="579" y="31226"/>
                    <a:pt x="668" y="30959"/>
                  </a:cubicBezTo>
                  <a:lnTo>
                    <a:pt x="1068" y="30959"/>
                  </a:lnTo>
                  <a:lnTo>
                    <a:pt x="801" y="31805"/>
                  </a:lnTo>
                  <a:cubicBezTo>
                    <a:pt x="757" y="31894"/>
                    <a:pt x="801" y="31982"/>
                    <a:pt x="934" y="32027"/>
                  </a:cubicBezTo>
                  <a:lnTo>
                    <a:pt x="979" y="32027"/>
                  </a:lnTo>
                  <a:cubicBezTo>
                    <a:pt x="1068" y="32027"/>
                    <a:pt x="1157" y="31982"/>
                    <a:pt x="1157" y="31894"/>
                  </a:cubicBezTo>
                  <a:lnTo>
                    <a:pt x="1468" y="30870"/>
                  </a:lnTo>
                  <a:lnTo>
                    <a:pt x="1824" y="30870"/>
                  </a:lnTo>
                  <a:lnTo>
                    <a:pt x="1602" y="31760"/>
                  </a:lnTo>
                  <a:cubicBezTo>
                    <a:pt x="1557" y="31849"/>
                    <a:pt x="1646" y="31982"/>
                    <a:pt x="1735" y="31982"/>
                  </a:cubicBezTo>
                  <a:lnTo>
                    <a:pt x="1780" y="31982"/>
                  </a:lnTo>
                  <a:cubicBezTo>
                    <a:pt x="1869" y="31982"/>
                    <a:pt x="1958" y="31938"/>
                    <a:pt x="1958" y="31849"/>
                  </a:cubicBezTo>
                  <a:lnTo>
                    <a:pt x="2269" y="30870"/>
                  </a:lnTo>
                  <a:lnTo>
                    <a:pt x="2625" y="30870"/>
                  </a:lnTo>
                  <a:cubicBezTo>
                    <a:pt x="2580" y="31182"/>
                    <a:pt x="2536" y="31493"/>
                    <a:pt x="2447" y="31805"/>
                  </a:cubicBezTo>
                  <a:cubicBezTo>
                    <a:pt x="2402" y="31894"/>
                    <a:pt x="2491" y="32027"/>
                    <a:pt x="2580" y="32071"/>
                  </a:cubicBezTo>
                  <a:lnTo>
                    <a:pt x="2625" y="32071"/>
                  </a:lnTo>
                  <a:cubicBezTo>
                    <a:pt x="2714" y="32071"/>
                    <a:pt x="2803" y="31982"/>
                    <a:pt x="2847" y="31894"/>
                  </a:cubicBezTo>
                  <a:cubicBezTo>
                    <a:pt x="2936" y="31582"/>
                    <a:pt x="2981" y="31226"/>
                    <a:pt x="3025" y="30870"/>
                  </a:cubicBezTo>
                  <a:lnTo>
                    <a:pt x="3470" y="30870"/>
                  </a:lnTo>
                  <a:lnTo>
                    <a:pt x="3292" y="31849"/>
                  </a:lnTo>
                  <a:cubicBezTo>
                    <a:pt x="3248" y="31938"/>
                    <a:pt x="3336" y="32027"/>
                    <a:pt x="3425" y="32071"/>
                  </a:cubicBezTo>
                  <a:lnTo>
                    <a:pt x="3470" y="32071"/>
                  </a:lnTo>
                  <a:cubicBezTo>
                    <a:pt x="3559" y="32071"/>
                    <a:pt x="3648" y="31982"/>
                    <a:pt x="3648" y="31894"/>
                  </a:cubicBezTo>
                  <a:lnTo>
                    <a:pt x="3826" y="30870"/>
                  </a:lnTo>
                  <a:lnTo>
                    <a:pt x="4493" y="30959"/>
                  </a:lnTo>
                  <a:lnTo>
                    <a:pt x="4315" y="31938"/>
                  </a:lnTo>
                  <a:cubicBezTo>
                    <a:pt x="4271" y="32027"/>
                    <a:pt x="4360" y="32116"/>
                    <a:pt x="4449" y="32160"/>
                  </a:cubicBezTo>
                  <a:lnTo>
                    <a:pt x="4493" y="32160"/>
                  </a:lnTo>
                  <a:cubicBezTo>
                    <a:pt x="4582" y="32160"/>
                    <a:pt x="4671" y="32071"/>
                    <a:pt x="4671" y="31982"/>
                  </a:cubicBezTo>
                  <a:lnTo>
                    <a:pt x="4938" y="30604"/>
                  </a:lnTo>
                  <a:cubicBezTo>
                    <a:pt x="4938" y="30604"/>
                    <a:pt x="4938" y="30559"/>
                    <a:pt x="4938" y="30559"/>
                  </a:cubicBezTo>
                  <a:cubicBezTo>
                    <a:pt x="6005" y="25577"/>
                    <a:pt x="5383" y="20417"/>
                    <a:pt x="5116" y="15302"/>
                  </a:cubicBezTo>
                  <a:cubicBezTo>
                    <a:pt x="4893" y="10053"/>
                    <a:pt x="5116" y="4537"/>
                    <a:pt x="7740"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8"/>
            <p:cNvSpPr/>
            <p:nvPr/>
          </p:nvSpPr>
          <p:spPr>
            <a:xfrm>
              <a:off x="6004050" y="2462150"/>
              <a:ext cx="359200" cy="561600"/>
            </a:xfrm>
            <a:custGeom>
              <a:rect b="b" l="l" r="r" t="t"/>
              <a:pathLst>
                <a:path extrusionOk="0" h="22464" w="14368">
                  <a:moveTo>
                    <a:pt x="12900" y="0"/>
                  </a:moveTo>
                  <a:cubicBezTo>
                    <a:pt x="7696" y="490"/>
                    <a:pt x="2936" y="3247"/>
                    <a:pt x="0" y="7562"/>
                  </a:cubicBezTo>
                  <a:cubicBezTo>
                    <a:pt x="3158" y="8719"/>
                    <a:pt x="5827" y="11121"/>
                    <a:pt x="7785" y="13879"/>
                  </a:cubicBezTo>
                  <a:cubicBezTo>
                    <a:pt x="9742" y="16636"/>
                    <a:pt x="11921" y="19350"/>
                    <a:pt x="13167" y="22463"/>
                  </a:cubicBezTo>
                  <a:cubicBezTo>
                    <a:pt x="13567" y="15035"/>
                    <a:pt x="14368" y="8719"/>
                    <a:pt x="12900"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8"/>
            <p:cNvSpPr/>
            <p:nvPr/>
          </p:nvSpPr>
          <p:spPr>
            <a:xfrm>
              <a:off x="6419950" y="2657425"/>
              <a:ext cx="288050" cy="952425"/>
            </a:xfrm>
            <a:custGeom>
              <a:rect b="b" l="l" r="r" t="t"/>
              <a:pathLst>
                <a:path extrusionOk="0" h="38097" w="11522">
                  <a:moveTo>
                    <a:pt x="2445" y="1"/>
                  </a:moveTo>
                  <a:cubicBezTo>
                    <a:pt x="2342" y="1"/>
                    <a:pt x="2239" y="6"/>
                    <a:pt x="2136" y="18"/>
                  </a:cubicBezTo>
                  <a:cubicBezTo>
                    <a:pt x="1335" y="107"/>
                    <a:pt x="712" y="641"/>
                    <a:pt x="534" y="1441"/>
                  </a:cubicBezTo>
                  <a:cubicBezTo>
                    <a:pt x="356" y="2020"/>
                    <a:pt x="267" y="2642"/>
                    <a:pt x="267" y="3310"/>
                  </a:cubicBezTo>
                  <a:cubicBezTo>
                    <a:pt x="0" y="10427"/>
                    <a:pt x="223" y="17544"/>
                    <a:pt x="1068" y="24616"/>
                  </a:cubicBezTo>
                  <a:cubicBezTo>
                    <a:pt x="1468" y="28041"/>
                    <a:pt x="2002" y="31555"/>
                    <a:pt x="3337" y="34046"/>
                  </a:cubicBezTo>
                  <a:cubicBezTo>
                    <a:pt x="5219" y="37512"/>
                    <a:pt x="8048" y="38097"/>
                    <a:pt x="10676" y="38097"/>
                  </a:cubicBezTo>
                  <a:cubicBezTo>
                    <a:pt x="10780" y="38097"/>
                    <a:pt x="10884" y="38096"/>
                    <a:pt x="10987" y="38094"/>
                  </a:cubicBezTo>
                  <a:cubicBezTo>
                    <a:pt x="11521" y="30088"/>
                    <a:pt x="11165" y="22036"/>
                    <a:pt x="9875" y="14119"/>
                  </a:cubicBezTo>
                  <a:cubicBezTo>
                    <a:pt x="9342" y="10605"/>
                    <a:pt x="8541" y="7180"/>
                    <a:pt x="7251" y="4466"/>
                  </a:cubicBezTo>
                  <a:cubicBezTo>
                    <a:pt x="6029" y="1854"/>
                    <a:pt x="4289" y="1"/>
                    <a:pt x="2445"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8"/>
            <p:cNvSpPr/>
            <p:nvPr/>
          </p:nvSpPr>
          <p:spPr>
            <a:xfrm>
              <a:off x="6424400" y="2606275"/>
              <a:ext cx="289150" cy="952575"/>
            </a:xfrm>
            <a:custGeom>
              <a:rect b="b" l="l" r="r" t="t"/>
              <a:pathLst>
                <a:path extrusionOk="0" h="38103" w="11566">
                  <a:moveTo>
                    <a:pt x="2490" y="0"/>
                  </a:moveTo>
                  <a:cubicBezTo>
                    <a:pt x="2387" y="0"/>
                    <a:pt x="2284" y="6"/>
                    <a:pt x="2180" y="18"/>
                  </a:cubicBezTo>
                  <a:cubicBezTo>
                    <a:pt x="1379" y="107"/>
                    <a:pt x="757" y="685"/>
                    <a:pt x="579" y="1441"/>
                  </a:cubicBezTo>
                  <a:cubicBezTo>
                    <a:pt x="401" y="2064"/>
                    <a:pt x="312" y="2687"/>
                    <a:pt x="312" y="3310"/>
                  </a:cubicBezTo>
                  <a:cubicBezTo>
                    <a:pt x="0" y="10427"/>
                    <a:pt x="267" y="17544"/>
                    <a:pt x="1068" y="24616"/>
                  </a:cubicBezTo>
                  <a:cubicBezTo>
                    <a:pt x="1468" y="28041"/>
                    <a:pt x="2046" y="31600"/>
                    <a:pt x="3381" y="34046"/>
                  </a:cubicBezTo>
                  <a:cubicBezTo>
                    <a:pt x="5172" y="37420"/>
                    <a:pt x="7939" y="38103"/>
                    <a:pt x="10511" y="38103"/>
                  </a:cubicBezTo>
                  <a:cubicBezTo>
                    <a:pt x="10686" y="38103"/>
                    <a:pt x="10859" y="38100"/>
                    <a:pt x="11032" y="38094"/>
                  </a:cubicBezTo>
                  <a:cubicBezTo>
                    <a:pt x="11566" y="30087"/>
                    <a:pt x="11210" y="22036"/>
                    <a:pt x="9920" y="14119"/>
                  </a:cubicBezTo>
                  <a:cubicBezTo>
                    <a:pt x="9341" y="10649"/>
                    <a:pt x="8585" y="7224"/>
                    <a:pt x="7295" y="4466"/>
                  </a:cubicBezTo>
                  <a:cubicBezTo>
                    <a:pt x="6074" y="1854"/>
                    <a:pt x="4333" y="0"/>
                    <a:pt x="2490"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8"/>
            <p:cNvSpPr/>
            <p:nvPr/>
          </p:nvSpPr>
          <p:spPr>
            <a:xfrm>
              <a:off x="6449975" y="2498850"/>
              <a:ext cx="175725" cy="812925"/>
            </a:xfrm>
            <a:custGeom>
              <a:rect b="b" l="l" r="r" t="t"/>
              <a:pathLst>
                <a:path extrusionOk="0" h="32517" w="7029">
                  <a:moveTo>
                    <a:pt x="0" y="0"/>
                  </a:moveTo>
                  <a:cubicBezTo>
                    <a:pt x="1602" y="2580"/>
                    <a:pt x="1513" y="5827"/>
                    <a:pt x="1468" y="8897"/>
                  </a:cubicBezTo>
                  <a:cubicBezTo>
                    <a:pt x="1379" y="16147"/>
                    <a:pt x="1602" y="23442"/>
                    <a:pt x="2180" y="30648"/>
                  </a:cubicBezTo>
                  <a:cubicBezTo>
                    <a:pt x="2136" y="30692"/>
                    <a:pt x="2136" y="30737"/>
                    <a:pt x="2136" y="30826"/>
                  </a:cubicBezTo>
                  <a:cubicBezTo>
                    <a:pt x="2091" y="31315"/>
                    <a:pt x="2136" y="31849"/>
                    <a:pt x="2224" y="32338"/>
                  </a:cubicBezTo>
                  <a:cubicBezTo>
                    <a:pt x="2224" y="32427"/>
                    <a:pt x="2313" y="32516"/>
                    <a:pt x="2402" y="32516"/>
                  </a:cubicBezTo>
                  <a:cubicBezTo>
                    <a:pt x="2536" y="32472"/>
                    <a:pt x="2580" y="32383"/>
                    <a:pt x="2580" y="32294"/>
                  </a:cubicBezTo>
                  <a:cubicBezTo>
                    <a:pt x="2536" y="31982"/>
                    <a:pt x="2536" y="31671"/>
                    <a:pt x="2536" y="31360"/>
                  </a:cubicBezTo>
                  <a:lnTo>
                    <a:pt x="2847" y="31315"/>
                  </a:lnTo>
                  <a:cubicBezTo>
                    <a:pt x="2847" y="31627"/>
                    <a:pt x="2847" y="31938"/>
                    <a:pt x="2892" y="32205"/>
                  </a:cubicBezTo>
                  <a:cubicBezTo>
                    <a:pt x="2892" y="32294"/>
                    <a:pt x="2981" y="32383"/>
                    <a:pt x="3070" y="32383"/>
                  </a:cubicBezTo>
                  <a:lnTo>
                    <a:pt x="3114" y="32383"/>
                  </a:lnTo>
                  <a:cubicBezTo>
                    <a:pt x="3203" y="32383"/>
                    <a:pt x="3292" y="32249"/>
                    <a:pt x="3292" y="32160"/>
                  </a:cubicBezTo>
                  <a:cubicBezTo>
                    <a:pt x="3248" y="31849"/>
                    <a:pt x="3203" y="31538"/>
                    <a:pt x="3248" y="31226"/>
                  </a:cubicBezTo>
                  <a:lnTo>
                    <a:pt x="3514" y="31226"/>
                  </a:lnTo>
                  <a:cubicBezTo>
                    <a:pt x="3514" y="31493"/>
                    <a:pt x="3559" y="31804"/>
                    <a:pt x="3648" y="32116"/>
                  </a:cubicBezTo>
                  <a:cubicBezTo>
                    <a:pt x="3648" y="32205"/>
                    <a:pt x="3737" y="32249"/>
                    <a:pt x="3826" y="32249"/>
                  </a:cubicBezTo>
                  <a:lnTo>
                    <a:pt x="3870" y="32249"/>
                  </a:lnTo>
                  <a:cubicBezTo>
                    <a:pt x="4004" y="32249"/>
                    <a:pt x="4048" y="32116"/>
                    <a:pt x="4004" y="32027"/>
                  </a:cubicBezTo>
                  <a:cubicBezTo>
                    <a:pt x="3959" y="31760"/>
                    <a:pt x="3915" y="31449"/>
                    <a:pt x="3915" y="31182"/>
                  </a:cubicBezTo>
                  <a:lnTo>
                    <a:pt x="4226" y="31182"/>
                  </a:lnTo>
                  <a:cubicBezTo>
                    <a:pt x="4226" y="31493"/>
                    <a:pt x="4271" y="31849"/>
                    <a:pt x="4360" y="32205"/>
                  </a:cubicBezTo>
                  <a:cubicBezTo>
                    <a:pt x="4404" y="32294"/>
                    <a:pt x="4449" y="32338"/>
                    <a:pt x="4538" y="32338"/>
                  </a:cubicBezTo>
                  <a:lnTo>
                    <a:pt x="4582" y="32338"/>
                  </a:lnTo>
                  <a:cubicBezTo>
                    <a:pt x="4715" y="32338"/>
                    <a:pt x="4760" y="32205"/>
                    <a:pt x="4760" y="32116"/>
                  </a:cubicBezTo>
                  <a:cubicBezTo>
                    <a:pt x="4671" y="31804"/>
                    <a:pt x="4626" y="31493"/>
                    <a:pt x="4582" y="31182"/>
                  </a:cubicBezTo>
                  <a:lnTo>
                    <a:pt x="5027" y="31182"/>
                  </a:lnTo>
                  <a:lnTo>
                    <a:pt x="5027" y="32249"/>
                  </a:lnTo>
                  <a:cubicBezTo>
                    <a:pt x="5027" y="32338"/>
                    <a:pt x="5116" y="32427"/>
                    <a:pt x="5249" y="32427"/>
                  </a:cubicBezTo>
                  <a:cubicBezTo>
                    <a:pt x="5338" y="32427"/>
                    <a:pt x="5427" y="32338"/>
                    <a:pt x="5427" y="32249"/>
                  </a:cubicBezTo>
                  <a:lnTo>
                    <a:pt x="5427" y="31182"/>
                  </a:lnTo>
                  <a:lnTo>
                    <a:pt x="5828" y="31226"/>
                  </a:lnTo>
                  <a:lnTo>
                    <a:pt x="5872" y="32338"/>
                  </a:lnTo>
                  <a:cubicBezTo>
                    <a:pt x="5916" y="32427"/>
                    <a:pt x="6005" y="32516"/>
                    <a:pt x="6094" y="32516"/>
                  </a:cubicBezTo>
                  <a:cubicBezTo>
                    <a:pt x="6183" y="32516"/>
                    <a:pt x="6272" y="32427"/>
                    <a:pt x="6272" y="32338"/>
                  </a:cubicBezTo>
                  <a:lnTo>
                    <a:pt x="6228" y="31315"/>
                  </a:lnTo>
                  <a:lnTo>
                    <a:pt x="6228" y="31315"/>
                  </a:lnTo>
                  <a:lnTo>
                    <a:pt x="6495" y="31360"/>
                  </a:lnTo>
                  <a:lnTo>
                    <a:pt x="6628" y="32338"/>
                  </a:lnTo>
                  <a:cubicBezTo>
                    <a:pt x="6628" y="32427"/>
                    <a:pt x="6717" y="32516"/>
                    <a:pt x="6851" y="32516"/>
                  </a:cubicBezTo>
                  <a:cubicBezTo>
                    <a:pt x="6984" y="32472"/>
                    <a:pt x="7029" y="32383"/>
                    <a:pt x="7029" y="32294"/>
                  </a:cubicBezTo>
                  <a:lnTo>
                    <a:pt x="6895" y="30959"/>
                  </a:lnTo>
                  <a:cubicBezTo>
                    <a:pt x="6851" y="30915"/>
                    <a:pt x="6851" y="30870"/>
                    <a:pt x="6806" y="30870"/>
                  </a:cubicBezTo>
                  <a:cubicBezTo>
                    <a:pt x="6495" y="23220"/>
                    <a:pt x="6139" y="15524"/>
                    <a:pt x="4582" y="8051"/>
                  </a:cubicBezTo>
                  <a:cubicBezTo>
                    <a:pt x="3915" y="4938"/>
                    <a:pt x="2803" y="1513"/>
                    <a:pt x="0"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8"/>
            <p:cNvSpPr/>
            <p:nvPr/>
          </p:nvSpPr>
          <p:spPr>
            <a:xfrm>
              <a:off x="6393250" y="2459925"/>
              <a:ext cx="228000" cy="614975"/>
            </a:xfrm>
            <a:custGeom>
              <a:rect b="b" l="l" r="r" t="t"/>
              <a:pathLst>
                <a:path extrusionOk="0" h="24599" w="9120">
                  <a:moveTo>
                    <a:pt x="1" y="0"/>
                  </a:moveTo>
                  <a:lnTo>
                    <a:pt x="1" y="0"/>
                  </a:lnTo>
                  <a:cubicBezTo>
                    <a:pt x="1246" y="8674"/>
                    <a:pt x="446" y="16459"/>
                    <a:pt x="1825" y="24599"/>
                  </a:cubicBezTo>
                  <a:cubicBezTo>
                    <a:pt x="2269" y="21351"/>
                    <a:pt x="2670" y="18060"/>
                    <a:pt x="3737" y="14991"/>
                  </a:cubicBezTo>
                  <a:cubicBezTo>
                    <a:pt x="4805" y="11877"/>
                    <a:pt x="6540" y="8941"/>
                    <a:pt x="9120" y="6939"/>
                  </a:cubicBezTo>
                  <a:cubicBezTo>
                    <a:pt x="7162" y="3470"/>
                    <a:pt x="3871" y="979"/>
                    <a:pt x="1"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8"/>
            <p:cNvSpPr/>
            <p:nvPr/>
          </p:nvSpPr>
          <p:spPr>
            <a:xfrm>
              <a:off x="6020725" y="2612275"/>
              <a:ext cx="301375" cy="356975"/>
            </a:xfrm>
            <a:custGeom>
              <a:rect b="b" l="l" r="r" t="t"/>
              <a:pathLst>
                <a:path extrusionOk="0" h="14279" w="12055">
                  <a:moveTo>
                    <a:pt x="1468" y="0"/>
                  </a:moveTo>
                  <a:lnTo>
                    <a:pt x="0" y="1246"/>
                  </a:lnTo>
                  <a:cubicBezTo>
                    <a:pt x="2758" y="2536"/>
                    <a:pt x="5160" y="4404"/>
                    <a:pt x="7073" y="6762"/>
                  </a:cubicBezTo>
                  <a:cubicBezTo>
                    <a:pt x="8986" y="9119"/>
                    <a:pt x="10632" y="11654"/>
                    <a:pt x="12055" y="14279"/>
                  </a:cubicBezTo>
                  <a:cubicBezTo>
                    <a:pt x="10810" y="11566"/>
                    <a:pt x="9342" y="8941"/>
                    <a:pt x="7696" y="6406"/>
                  </a:cubicBezTo>
                  <a:cubicBezTo>
                    <a:pt x="6050" y="3870"/>
                    <a:pt x="3915" y="1691"/>
                    <a:pt x="1468"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8"/>
            <p:cNvSpPr/>
            <p:nvPr/>
          </p:nvSpPr>
          <p:spPr>
            <a:xfrm>
              <a:off x="6436625" y="2592250"/>
              <a:ext cx="166825" cy="404800"/>
            </a:xfrm>
            <a:custGeom>
              <a:rect b="b" l="l" r="r" t="t"/>
              <a:pathLst>
                <a:path extrusionOk="0" h="16192" w="6673">
                  <a:moveTo>
                    <a:pt x="5650" y="1"/>
                  </a:moveTo>
                  <a:cubicBezTo>
                    <a:pt x="4137" y="2492"/>
                    <a:pt x="2847" y="5072"/>
                    <a:pt x="1691" y="7740"/>
                  </a:cubicBezTo>
                  <a:cubicBezTo>
                    <a:pt x="579" y="10409"/>
                    <a:pt x="1" y="13301"/>
                    <a:pt x="1" y="16192"/>
                  </a:cubicBezTo>
                  <a:cubicBezTo>
                    <a:pt x="445" y="13523"/>
                    <a:pt x="1157" y="10899"/>
                    <a:pt x="2091" y="8319"/>
                  </a:cubicBezTo>
                  <a:cubicBezTo>
                    <a:pt x="3025" y="5783"/>
                    <a:pt x="4627" y="3470"/>
                    <a:pt x="6673" y="1646"/>
                  </a:cubicBezTo>
                  <a:cubicBezTo>
                    <a:pt x="6228" y="1157"/>
                    <a:pt x="5917" y="579"/>
                    <a:pt x="5650"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8"/>
            <p:cNvSpPr/>
            <p:nvPr/>
          </p:nvSpPr>
          <p:spPr>
            <a:xfrm>
              <a:off x="6229800" y="2539750"/>
              <a:ext cx="238000" cy="93225"/>
            </a:xfrm>
            <a:custGeom>
              <a:rect b="b" l="l" r="r" t="t"/>
              <a:pathLst>
                <a:path extrusionOk="0" h="3729" w="9520">
                  <a:moveTo>
                    <a:pt x="6033" y="0"/>
                  </a:moveTo>
                  <a:cubicBezTo>
                    <a:pt x="5786" y="0"/>
                    <a:pt x="5539" y="18"/>
                    <a:pt x="5293" y="55"/>
                  </a:cubicBezTo>
                  <a:lnTo>
                    <a:pt x="2535" y="232"/>
                  </a:lnTo>
                  <a:cubicBezTo>
                    <a:pt x="1913" y="232"/>
                    <a:pt x="1379" y="410"/>
                    <a:pt x="845" y="677"/>
                  </a:cubicBezTo>
                  <a:cubicBezTo>
                    <a:pt x="311" y="989"/>
                    <a:pt x="0" y="1567"/>
                    <a:pt x="45" y="2145"/>
                  </a:cubicBezTo>
                  <a:cubicBezTo>
                    <a:pt x="178" y="2812"/>
                    <a:pt x="890" y="3213"/>
                    <a:pt x="1557" y="3435"/>
                  </a:cubicBezTo>
                  <a:cubicBezTo>
                    <a:pt x="2270" y="3639"/>
                    <a:pt x="3008" y="3728"/>
                    <a:pt x="3752" y="3728"/>
                  </a:cubicBezTo>
                  <a:cubicBezTo>
                    <a:pt x="5281" y="3728"/>
                    <a:pt x="6838" y="3351"/>
                    <a:pt x="8274" y="2812"/>
                  </a:cubicBezTo>
                  <a:cubicBezTo>
                    <a:pt x="8585" y="2723"/>
                    <a:pt x="8896" y="2590"/>
                    <a:pt x="9163" y="2368"/>
                  </a:cubicBezTo>
                  <a:cubicBezTo>
                    <a:pt x="9386" y="2145"/>
                    <a:pt x="9519" y="1789"/>
                    <a:pt x="9475" y="1478"/>
                  </a:cubicBezTo>
                  <a:cubicBezTo>
                    <a:pt x="9341" y="1167"/>
                    <a:pt x="9119" y="900"/>
                    <a:pt x="8807" y="766"/>
                  </a:cubicBezTo>
                  <a:cubicBezTo>
                    <a:pt x="7958" y="271"/>
                    <a:pt x="6996" y="0"/>
                    <a:pt x="60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8"/>
            <p:cNvSpPr/>
            <p:nvPr/>
          </p:nvSpPr>
          <p:spPr>
            <a:xfrm>
              <a:off x="5815000" y="2077725"/>
              <a:ext cx="159050" cy="178525"/>
            </a:xfrm>
            <a:custGeom>
              <a:rect b="b" l="l" r="r" t="t"/>
              <a:pathLst>
                <a:path extrusionOk="0" h="7141" w="6362">
                  <a:moveTo>
                    <a:pt x="2237" y="1"/>
                  </a:moveTo>
                  <a:cubicBezTo>
                    <a:pt x="2115" y="1"/>
                    <a:pt x="1993" y="11"/>
                    <a:pt x="1869" y="31"/>
                  </a:cubicBezTo>
                  <a:cubicBezTo>
                    <a:pt x="1290" y="165"/>
                    <a:pt x="801" y="521"/>
                    <a:pt x="490" y="1054"/>
                  </a:cubicBezTo>
                  <a:cubicBezTo>
                    <a:pt x="223" y="1588"/>
                    <a:pt x="45" y="2211"/>
                    <a:pt x="45" y="2789"/>
                  </a:cubicBezTo>
                  <a:cubicBezTo>
                    <a:pt x="0" y="3990"/>
                    <a:pt x="401" y="5147"/>
                    <a:pt x="1157" y="6036"/>
                  </a:cubicBezTo>
                  <a:cubicBezTo>
                    <a:pt x="1793" y="6743"/>
                    <a:pt x="2710" y="7141"/>
                    <a:pt x="3639" y="7141"/>
                  </a:cubicBezTo>
                  <a:cubicBezTo>
                    <a:pt x="3880" y="7141"/>
                    <a:pt x="4122" y="7114"/>
                    <a:pt x="4360" y="7059"/>
                  </a:cubicBezTo>
                  <a:cubicBezTo>
                    <a:pt x="5561" y="6748"/>
                    <a:pt x="6361" y="5680"/>
                    <a:pt x="6317" y="4479"/>
                  </a:cubicBezTo>
                  <a:lnTo>
                    <a:pt x="5116" y="2789"/>
                  </a:lnTo>
                  <a:cubicBezTo>
                    <a:pt x="4849" y="2033"/>
                    <a:pt x="4449" y="1366"/>
                    <a:pt x="3959" y="787"/>
                  </a:cubicBezTo>
                  <a:cubicBezTo>
                    <a:pt x="3508" y="299"/>
                    <a:pt x="2898" y="1"/>
                    <a:pt x="2237"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8"/>
            <p:cNvSpPr/>
            <p:nvPr/>
          </p:nvSpPr>
          <p:spPr>
            <a:xfrm>
              <a:off x="5848350" y="2119650"/>
              <a:ext cx="73425" cy="116425"/>
            </a:xfrm>
            <a:custGeom>
              <a:rect b="b" l="l" r="r" t="t"/>
              <a:pathLst>
                <a:path extrusionOk="0" h="4657" w="2937">
                  <a:moveTo>
                    <a:pt x="357" y="0"/>
                  </a:moveTo>
                  <a:lnTo>
                    <a:pt x="357" y="0"/>
                  </a:lnTo>
                  <a:cubicBezTo>
                    <a:pt x="1" y="1068"/>
                    <a:pt x="446" y="2224"/>
                    <a:pt x="1469" y="2713"/>
                  </a:cubicBezTo>
                  <a:cubicBezTo>
                    <a:pt x="1157" y="2936"/>
                    <a:pt x="1024" y="3381"/>
                    <a:pt x="1202" y="3737"/>
                  </a:cubicBezTo>
                  <a:cubicBezTo>
                    <a:pt x="1335" y="4048"/>
                    <a:pt x="1602" y="4315"/>
                    <a:pt x="1958" y="4493"/>
                  </a:cubicBezTo>
                  <a:cubicBezTo>
                    <a:pt x="2094" y="4574"/>
                    <a:pt x="2280" y="4656"/>
                    <a:pt x="2455" y="4656"/>
                  </a:cubicBezTo>
                  <a:cubicBezTo>
                    <a:pt x="2566" y="4656"/>
                    <a:pt x="2672" y="4623"/>
                    <a:pt x="2759" y="4537"/>
                  </a:cubicBezTo>
                  <a:cubicBezTo>
                    <a:pt x="2848" y="4404"/>
                    <a:pt x="2892" y="4226"/>
                    <a:pt x="2892" y="4092"/>
                  </a:cubicBezTo>
                  <a:cubicBezTo>
                    <a:pt x="2937" y="2358"/>
                    <a:pt x="1958" y="712"/>
                    <a:pt x="357"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8"/>
            <p:cNvSpPr/>
            <p:nvPr/>
          </p:nvSpPr>
          <p:spPr>
            <a:xfrm>
              <a:off x="6268700" y="2425450"/>
              <a:ext cx="146825" cy="170725"/>
            </a:xfrm>
            <a:custGeom>
              <a:rect b="b" l="l" r="r" t="t"/>
              <a:pathLst>
                <a:path extrusionOk="0" h="6829" w="5873">
                  <a:moveTo>
                    <a:pt x="5828" y="0"/>
                  </a:moveTo>
                  <a:lnTo>
                    <a:pt x="5828" y="0"/>
                  </a:lnTo>
                  <a:cubicBezTo>
                    <a:pt x="4305" y="581"/>
                    <a:pt x="2723" y="895"/>
                    <a:pt x="1107" y="895"/>
                  </a:cubicBezTo>
                  <a:cubicBezTo>
                    <a:pt x="740" y="895"/>
                    <a:pt x="371" y="879"/>
                    <a:pt x="1" y="846"/>
                  </a:cubicBezTo>
                  <a:lnTo>
                    <a:pt x="1" y="846"/>
                  </a:lnTo>
                  <a:cubicBezTo>
                    <a:pt x="579" y="1780"/>
                    <a:pt x="757" y="2892"/>
                    <a:pt x="624" y="4004"/>
                  </a:cubicBezTo>
                  <a:cubicBezTo>
                    <a:pt x="535" y="4582"/>
                    <a:pt x="312" y="5205"/>
                    <a:pt x="579" y="5783"/>
                  </a:cubicBezTo>
                  <a:cubicBezTo>
                    <a:pt x="846" y="6228"/>
                    <a:pt x="1335" y="6539"/>
                    <a:pt x="1869" y="6673"/>
                  </a:cubicBezTo>
                  <a:cubicBezTo>
                    <a:pt x="2263" y="6778"/>
                    <a:pt x="2668" y="6828"/>
                    <a:pt x="3075" y="6828"/>
                  </a:cubicBezTo>
                  <a:cubicBezTo>
                    <a:pt x="4047" y="6828"/>
                    <a:pt x="5026" y="6539"/>
                    <a:pt x="5872" y="6005"/>
                  </a:cubicBezTo>
                  <a:cubicBezTo>
                    <a:pt x="5205" y="4048"/>
                    <a:pt x="5205" y="1958"/>
                    <a:pt x="5828"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8"/>
            <p:cNvSpPr/>
            <p:nvPr/>
          </p:nvSpPr>
          <p:spPr>
            <a:xfrm>
              <a:off x="5910625" y="1731400"/>
              <a:ext cx="791800" cy="737375"/>
            </a:xfrm>
            <a:custGeom>
              <a:rect b="b" l="l" r="r" t="t"/>
              <a:pathLst>
                <a:path extrusionOk="0" h="29495" w="31672">
                  <a:moveTo>
                    <a:pt x="15808" y="1"/>
                  </a:moveTo>
                  <a:cubicBezTo>
                    <a:pt x="11113" y="1"/>
                    <a:pt x="6460" y="1815"/>
                    <a:pt x="1869" y="5299"/>
                  </a:cubicBezTo>
                  <a:cubicBezTo>
                    <a:pt x="979" y="8057"/>
                    <a:pt x="446" y="10948"/>
                    <a:pt x="223" y="13840"/>
                  </a:cubicBezTo>
                  <a:cubicBezTo>
                    <a:pt x="1" y="16776"/>
                    <a:pt x="535" y="19667"/>
                    <a:pt x="1825" y="22291"/>
                  </a:cubicBezTo>
                  <a:cubicBezTo>
                    <a:pt x="3604" y="25627"/>
                    <a:pt x="6673" y="28029"/>
                    <a:pt x="10365" y="28919"/>
                  </a:cubicBezTo>
                  <a:cubicBezTo>
                    <a:pt x="11951" y="29331"/>
                    <a:pt x="13574" y="29495"/>
                    <a:pt x="15209" y="29495"/>
                  </a:cubicBezTo>
                  <a:cubicBezTo>
                    <a:pt x="17107" y="29495"/>
                    <a:pt x="19020" y="29274"/>
                    <a:pt x="20907" y="28963"/>
                  </a:cubicBezTo>
                  <a:cubicBezTo>
                    <a:pt x="23976" y="28474"/>
                    <a:pt x="27224" y="27629"/>
                    <a:pt x="29270" y="24960"/>
                  </a:cubicBezTo>
                  <a:cubicBezTo>
                    <a:pt x="31316" y="22336"/>
                    <a:pt x="31672" y="18288"/>
                    <a:pt x="31138" y="14729"/>
                  </a:cubicBezTo>
                  <a:cubicBezTo>
                    <a:pt x="30560" y="11215"/>
                    <a:pt x="29225" y="7879"/>
                    <a:pt x="28425" y="4410"/>
                  </a:cubicBezTo>
                  <a:cubicBezTo>
                    <a:pt x="24195" y="1436"/>
                    <a:pt x="19985" y="1"/>
                    <a:pt x="15808"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8"/>
            <p:cNvSpPr/>
            <p:nvPr/>
          </p:nvSpPr>
          <p:spPr>
            <a:xfrm>
              <a:off x="6075225" y="2178625"/>
              <a:ext cx="186825" cy="59950"/>
            </a:xfrm>
            <a:custGeom>
              <a:rect b="b" l="l" r="r" t="t"/>
              <a:pathLst>
                <a:path extrusionOk="0" h="2398" w="7473">
                  <a:moveTo>
                    <a:pt x="2930" y="0"/>
                  </a:moveTo>
                  <a:cubicBezTo>
                    <a:pt x="2281" y="0"/>
                    <a:pt x="1640" y="71"/>
                    <a:pt x="1023" y="265"/>
                  </a:cubicBezTo>
                  <a:cubicBezTo>
                    <a:pt x="534" y="399"/>
                    <a:pt x="0" y="755"/>
                    <a:pt x="0" y="1244"/>
                  </a:cubicBezTo>
                  <a:cubicBezTo>
                    <a:pt x="45" y="1733"/>
                    <a:pt x="623" y="2045"/>
                    <a:pt x="1157" y="2178"/>
                  </a:cubicBezTo>
                  <a:cubicBezTo>
                    <a:pt x="1881" y="2327"/>
                    <a:pt x="2613" y="2398"/>
                    <a:pt x="3346" y="2398"/>
                  </a:cubicBezTo>
                  <a:cubicBezTo>
                    <a:pt x="4369" y="2398"/>
                    <a:pt x="5395" y="2259"/>
                    <a:pt x="6405" y="2000"/>
                  </a:cubicBezTo>
                  <a:cubicBezTo>
                    <a:pt x="6672" y="1911"/>
                    <a:pt x="6939" y="1822"/>
                    <a:pt x="7162" y="1644"/>
                  </a:cubicBezTo>
                  <a:cubicBezTo>
                    <a:pt x="7384" y="1466"/>
                    <a:pt x="7473" y="1200"/>
                    <a:pt x="7429" y="933"/>
                  </a:cubicBezTo>
                  <a:cubicBezTo>
                    <a:pt x="7295" y="488"/>
                    <a:pt x="6761" y="354"/>
                    <a:pt x="6316" y="354"/>
                  </a:cubicBezTo>
                  <a:cubicBezTo>
                    <a:pt x="5215" y="213"/>
                    <a:pt x="4060" y="0"/>
                    <a:pt x="2930"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8"/>
            <p:cNvSpPr/>
            <p:nvPr/>
          </p:nvSpPr>
          <p:spPr>
            <a:xfrm>
              <a:off x="6520025" y="2182200"/>
              <a:ext cx="92325" cy="48950"/>
            </a:xfrm>
            <a:custGeom>
              <a:rect b="b" l="l" r="r" t="t"/>
              <a:pathLst>
                <a:path extrusionOk="0" h="1958" w="3693">
                  <a:moveTo>
                    <a:pt x="2175" y="0"/>
                  </a:moveTo>
                  <a:cubicBezTo>
                    <a:pt x="1494" y="0"/>
                    <a:pt x="830" y="258"/>
                    <a:pt x="312" y="745"/>
                  </a:cubicBezTo>
                  <a:cubicBezTo>
                    <a:pt x="90" y="879"/>
                    <a:pt x="1" y="1146"/>
                    <a:pt x="1" y="1412"/>
                  </a:cubicBezTo>
                  <a:cubicBezTo>
                    <a:pt x="90" y="1768"/>
                    <a:pt x="535" y="1902"/>
                    <a:pt x="890" y="1946"/>
                  </a:cubicBezTo>
                  <a:cubicBezTo>
                    <a:pt x="1002" y="1954"/>
                    <a:pt x="1114" y="1957"/>
                    <a:pt x="1227" y="1957"/>
                  </a:cubicBezTo>
                  <a:cubicBezTo>
                    <a:pt x="1792" y="1957"/>
                    <a:pt x="2373" y="1865"/>
                    <a:pt x="2892" y="1679"/>
                  </a:cubicBezTo>
                  <a:cubicBezTo>
                    <a:pt x="3114" y="1590"/>
                    <a:pt x="3292" y="1501"/>
                    <a:pt x="3470" y="1368"/>
                  </a:cubicBezTo>
                  <a:cubicBezTo>
                    <a:pt x="3648" y="1235"/>
                    <a:pt x="3693" y="1012"/>
                    <a:pt x="3693" y="790"/>
                  </a:cubicBezTo>
                  <a:cubicBezTo>
                    <a:pt x="3604" y="478"/>
                    <a:pt x="3381" y="256"/>
                    <a:pt x="3114" y="167"/>
                  </a:cubicBezTo>
                  <a:cubicBezTo>
                    <a:pt x="2806" y="55"/>
                    <a:pt x="2488" y="0"/>
                    <a:pt x="2175"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8"/>
            <p:cNvSpPr/>
            <p:nvPr/>
          </p:nvSpPr>
          <p:spPr>
            <a:xfrm>
              <a:off x="5866150" y="1600225"/>
              <a:ext cx="824050" cy="591725"/>
            </a:xfrm>
            <a:custGeom>
              <a:rect b="b" l="l" r="r" t="t"/>
              <a:pathLst>
                <a:path extrusionOk="0" h="23669" w="32962">
                  <a:moveTo>
                    <a:pt x="17989" y="1"/>
                  </a:moveTo>
                  <a:cubicBezTo>
                    <a:pt x="15247" y="1"/>
                    <a:pt x="12507" y="231"/>
                    <a:pt x="9875" y="1027"/>
                  </a:cubicBezTo>
                  <a:cubicBezTo>
                    <a:pt x="6539" y="2050"/>
                    <a:pt x="3381" y="4141"/>
                    <a:pt x="1735" y="7210"/>
                  </a:cubicBezTo>
                  <a:cubicBezTo>
                    <a:pt x="356" y="9701"/>
                    <a:pt x="1" y="12637"/>
                    <a:pt x="312" y="15439"/>
                  </a:cubicBezTo>
                  <a:cubicBezTo>
                    <a:pt x="668" y="18242"/>
                    <a:pt x="1291" y="20999"/>
                    <a:pt x="2269" y="23668"/>
                  </a:cubicBezTo>
                  <a:cubicBezTo>
                    <a:pt x="1496" y="16468"/>
                    <a:pt x="7160" y="10383"/>
                    <a:pt x="14122" y="10383"/>
                  </a:cubicBezTo>
                  <a:cubicBezTo>
                    <a:pt x="14773" y="10383"/>
                    <a:pt x="15434" y="10436"/>
                    <a:pt x="16103" y="10546"/>
                  </a:cubicBezTo>
                  <a:cubicBezTo>
                    <a:pt x="15213" y="11303"/>
                    <a:pt x="14101" y="11792"/>
                    <a:pt x="12945" y="12014"/>
                  </a:cubicBezTo>
                  <a:cubicBezTo>
                    <a:pt x="14454" y="12256"/>
                    <a:pt x="15972" y="12386"/>
                    <a:pt x="17479" y="12386"/>
                  </a:cubicBezTo>
                  <a:cubicBezTo>
                    <a:pt x="21523" y="12386"/>
                    <a:pt x="25478" y="11448"/>
                    <a:pt x="28914" y="9212"/>
                  </a:cubicBezTo>
                  <a:cubicBezTo>
                    <a:pt x="30470" y="12993"/>
                    <a:pt x="31849" y="16284"/>
                    <a:pt x="32872" y="20288"/>
                  </a:cubicBezTo>
                  <a:cubicBezTo>
                    <a:pt x="32606" y="17219"/>
                    <a:pt x="32961" y="14149"/>
                    <a:pt x="32784" y="11036"/>
                  </a:cubicBezTo>
                  <a:cubicBezTo>
                    <a:pt x="32561" y="7966"/>
                    <a:pt x="31671" y="4719"/>
                    <a:pt x="29358" y="2718"/>
                  </a:cubicBezTo>
                  <a:cubicBezTo>
                    <a:pt x="26956" y="582"/>
                    <a:pt x="23531" y="182"/>
                    <a:pt x="20329" y="49"/>
                  </a:cubicBezTo>
                  <a:cubicBezTo>
                    <a:pt x="19550" y="19"/>
                    <a:pt x="18770" y="1"/>
                    <a:pt x="17989"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8"/>
            <p:cNvSpPr/>
            <p:nvPr/>
          </p:nvSpPr>
          <p:spPr>
            <a:xfrm>
              <a:off x="6315425" y="2197475"/>
              <a:ext cx="106775" cy="58975"/>
            </a:xfrm>
            <a:custGeom>
              <a:rect b="b" l="l" r="r" t="t"/>
              <a:pathLst>
                <a:path extrusionOk="0" h="2359" w="4271">
                  <a:moveTo>
                    <a:pt x="3292" y="1"/>
                  </a:moveTo>
                  <a:cubicBezTo>
                    <a:pt x="3470" y="268"/>
                    <a:pt x="3559" y="579"/>
                    <a:pt x="3603" y="890"/>
                  </a:cubicBezTo>
                  <a:cubicBezTo>
                    <a:pt x="3603" y="979"/>
                    <a:pt x="3559" y="1068"/>
                    <a:pt x="3514" y="1157"/>
                  </a:cubicBezTo>
                  <a:cubicBezTo>
                    <a:pt x="3336" y="401"/>
                    <a:pt x="2702" y="23"/>
                    <a:pt x="2069" y="23"/>
                  </a:cubicBezTo>
                  <a:cubicBezTo>
                    <a:pt x="1435" y="23"/>
                    <a:pt x="801" y="401"/>
                    <a:pt x="623" y="1157"/>
                  </a:cubicBezTo>
                  <a:cubicBezTo>
                    <a:pt x="578" y="1068"/>
                    <a:pt x="534" y="979"/>
                    <a:pt x="534" y="890"/>
                  </a:cubicBezTo>
                  <a:cubicBezTo>
                    <a:pt x="534" y="624"/>
                    <a:pt x="623" y="357"/>
                    <a:pt x="756" y="90"/>
                  </a:cubicBezTo>
                  <a:lnTo>
                    <a:pt x="756" y="90"/>
                  </a:lnTo>
                  <a:cubicBezTo>
                    <a:pt x="356" y="268"/>
                    <a:pt x="45" y="624"/>
                    <a:pt x="0" y="1068"/>
                  </a:cubicBezTo>
                  <a:cubicBezTo>
                    <a:pt x="0" y="1780"/>
                    <a:pt x="934" y="2358"/>
                    <a:pt x="2135" y="2358"/>
                  </a:cubicBezTo>
                  <a:cubicBezTo>
                    <a:pt x="3292" y="2358"/>
                    <a:pt x="4270" y="1825"/>
                    <a:pt x="4270" y="1068"/>
                  </a:cubicBezTo>
                  <a:cubicBezTo>
                    <a:pt x="4270" y="624"/>
                    <a:pt x="3870" y="268"/>
                    <a:pt x="3292" y="1"/>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8"/>
            <p:cNvSpPr/>
            <p:nvPr/>
          </p:nvSpPr>
          <p:spPr>
            <a:xfrm>
              <a:off x="6205325" y="2298125"/>
              <a:ext cx="292500" cy="84150"/>
            </a:xfrm>
            <a:custGeom>
              <a:rect b="b" l="l" r="r" t="t"/>
              <a:pathLst>
                <a:path extrusionOk="0" h="3366" w="11700">
                  <a:moveTo>
                    <a:pt x="10893" y="0"/>
                  </a:moveTo>
                  <a:cubicBezTo>
                    <a:pt x="10765" y="0"/>
                    <a:pt x="10632" y="23"/>
                    <a:pt x="10498" y="67"/>
                  </a:cubicBezTo>
                  <a:cubicBezTo>
                    <a:pt x="8259" y="644"/>
                    <a:pt x="5942" y="962"/>
                    <a:pt x="3607" y="962"/>
                  </a:cubicBezTo>
                  <a:cubicBezTo>
                    <a:pt x="2880" y="962"/>
                    <a:pt x="2152" y="931"/>
                    <a:pt x="1424" y="868"/>
                  </a:cubicBezTo>
                  <a:cubicBezTo>
                    <a:pt x="1296" y="857"/>
                    <a:pt x="1160" y="849"/>
                    <a:pt x="1025" y="849"/>
                  </a:cubicBezTo>
                  <a:cubicBezTo>
                    <a:pt x="598" y="849"/>
                    <a:pt x="180" y="930"/>
                    <a:pt x="45" y="1268"/>
                  </a:cubicBezTo>
                  <a:cubicBezTo>
                    <a:pt x="0" y="1668"/>
                    <a:pt x="134" y="2069"/>
                    <a:pt x="490" y="2291"/>
                  </a:cubicBezTo>
                  <a:cubicBezTo>
                    <a:pt x="801" y="2558"/>
                    <a:pt x="1157" y="2736"/>
                    <a:pt x="1557" y="2825"/>
                  </a:cubicBezTo>
                  <a:cubicBezTo>
                    <a:pt x="2758" y="3185"/>
                    <a:pt x="3995" y="3365"/>
                    <a:pt x="5232" y="3365"/>
                  </a:cubicBezTo>
                  <a:cubicBezTo>
                    <a:pt x="6743" y="3365"/>
                    <a:pt x="8254" y="3096"/>
                    <a:pt x="9697" y="2558"/>
                  </a:cubicBezTo>
                  <a:cubicBezTo>
                    <a:pt x="10454" y="2291"/>
                    <a:pt x="11076" y="1846"/>
                    <a:pt x="11477" y="1179"/>
                  </a:cubicBezTo>
                  <a:cubicBezTo>
                    <a:pt x="11699" y="779"/>
                    <a:pt x="11610" y="334"/>
                    <a:pt x="11254" y="67"/>
                  </a:cubicBezTo>
                  <a:cubicBezTo>
                    <a:pt x="11143" y="23"/>
                    <a:pt x="11021" y="0"/>
                    <a:pt x="10893"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8"/>
            <p:cNvSpPr/>
            <p:nvPr/>
          </p:nvSpPr>
          <p:spPr>
            <a:xfrm>
              <a:off x="6081875" y="2044550"/>
              <a:ext cx="189075" cy="116000"/>
            </a:xfrm>
            <a:custGeom>
              <a:rect b="b" l="l" r="r" t="t"/>
              <a:pathLst>
                <a:path extrusionOk="0" h="4640" w="7563">
                  <a:moveTo>
                    <a:pt x="3840" y="0"/>
                  </a:moveTo>
                  <a:cubicBezTo>
                    <a:pt x="3008" y="0"/>
                    <a:pt x="2178" y="290"/>
                    <a:pt x="1513" y="869"/>
                  </a:cubicBezTo>
                  <a:cubicBezTo>
                    <a:pt x="1113" y="1314"/>
                    <a:pt x="935" y="1848"/>
                    <a:pt x="935" y="2426"/>
                  </a:cubicBezTo>
                  <a:cubicBezTo>
                    <a:pt x="980" y="2960"/>
                    <a:pt x="935" y="3538"/>
                    <a:pt x="891" y="4072"/>
                  </a:cubicBezTo>
                  <a:cubicBezTo>
                    <a:pt x="579" y="4072"/>
                    <a:pt x="312" y="4072"/>
                    <a:pt x="1" y="3983"/>
                  </a:cubicBezTo>
                  <a:lnTo>
                    <a:pt x="1" y="3983"/>
                  </a:lnTo>
                  <a:cubicBezTo>
                    <a:pt x="45" y="4072"/>
                    <a:pt x="45" y="4161"/>
                    <a:pt x="90" y="4250"/>
                  </a:cubicBezTo>
                  <a:cubicBezTo>
                    <a:pt x="1806" y="4499"/>
                    <a:pt x="3545" y="4639"/>
                    <a:pt x="5289" y="4639"/>
                  </a:cubicBezTo>
                  <a:cubicBezTo>
                    <a:pt x="6032" y="4639"/>
                    <a:pt x="6775" y="4614"/>
                    <a:pt x="7518" y="4561"/>
                  </a:cubicBezTo>
                  <a:cubicBezTo>
                    <a:pt x="7563" y="4516"/>
                    <a:pt x="7563" y="4472"/>
                    <a:pt x="7518" y="4427"/>
                  </a:cubicBezTo>
                  <a:cubicBezTo>
                    <a:pt x="7518" y="3894"/>
                    <a:pt x="7429" y="3360"/>
                    <a:pt x="7340" y="2826"/>
                  </a:cubicBezTo>
                  <a:cubicBezTo>
                    <a:pt x="7163" y="2114"/>
                    <a:pt x="6807" y="1492"/>
                    <a:pt x="6317" y="1002"/>
                  </a:cubicBezTo>
                  <a:cubicBezTo>
                    <a:pt x="5626" y="334"/>
                    <a:pt x="4732" y="0"/>
                    <a:pt x="3840" y="0"/>
                  </a:cubicBezTo>
                  <a:close/>
                </a:path>
              </a:pathLst>
            </a:custGeom>
            <a:solidFill>
              <a:srgbClr val="483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8"/>
            <p:cNvSpPr/>
            <p:nvPr/>
          </p:nvSpPr>
          <p:spPr>
            <a:xfrm>
              <a:off x="6116350" y="2056650"/>
              <a:ext cx="145700" cy="111975"/>
            </a:xfrm>
            <a:custGeom>
              <a:rect b="b" l="l" r="r" t="t"/>
              <a:pathLst>
                <a:path extrusionOk="0" h="4479" w="5828">
                  <a:moveTo>
                    <a:pt x="2891" y="1"/>
                  </a:moveTo>
                  <a:cubicBezTo>
                    <a:pt x="2672" y="1"/>
                    <a:pt x="2448" y="26"/>
                    <a:pt x="2225" y="74"/>
                  </a:cubicBezTo>
                  <a:cubicBezTo>
                    <a:pt x="1380" y="207"/>
                    <a:pt x="624" y="785"/>
                    <a:pt x="312" y="1630"/>
                  </a:cubicBezTo>
                  <a:cubicBezTo>
                    <a:pt x="1" y="2431"/>
                    <a:pt x="179" y="3321"/>
                    <a:pt x="713" y="3988"/>
                  </a:cubicBezTo>
                  <a:cubicBezTo>
                    <a:pt x="1742" y="4362"/>
                    <a:pt x="2672" y="4478"/>
                    <a:pt x="3543" y="4478"/>
                  </a:cubicBezTo>
                  <a:cubicBezTo>
                    <a:pt x="4329" y="4478"/>
                    <a:pt x="5066" y="4384"/>
                    <a:pt x="5784" y="4299"/>
                  </a:cubicBezTo>
                  <a:cubicBezTo>
                    <a:pt x="5828" y="3499"/>
                    <a:pt x="5695" y="2742"/>
                    <a:pt x="5383" y="1986"/>
                  </a:cubicBezTo>
                  <a:cubicBezTo>
                    <a:pt x="5161" y="1275"/>
                    <a:pt x="4671" y="652"/>
                    <a:pt x="4004" y="252"/>
                  </a:cubicBezTo>
                  <a:cubicBezTo>
                    <a:pt x="3662" y="80"/>
                    <a:pt x="3283" y="1"/>
                    <a:pt x="28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8"/>
            <p:cNvSpPr/>
            <p:nvPr/>
          </p:nvSpPr>
          <p:spPr>
            <a:xfrm>
              <a:off x="6122600" y="2068175"/>
              <a:ext cx="100550" cy="97075"/>
            </a:xfrm>
            <a:custGeom>
              <a:rect b="b" l="l" r="r" t="t"/>
              <a:pathLst>
                <a:path extrusionOk="0" h="3883" w="4022">
                  <a:moveTo>
                    <a:pt x="1702" y="1"/>
                  </a:moveTo>
                  <a:cubicBezTo>
                    <a:pt x="762" y="1"/>
                    <a:pt x="1" y="907"/>
                    <a:pt x="196" y="1881"/>
                  </a:cubicBezTo>
                  <a:cubicBezTo>
                    <a:pt x="374" y="2993"/>
                    <a:pt x="1263" y="3794"/>
                    <a:pt x="2375" y="3883"/>
                  </a:cubicBezTo>
                  <a:cubicBezTo>
                    <a:pt x="3309" y="3883"/>
                    <a:pt x="4021" y="3127"/>
                    <a:pt x="3977" y="2193"/>
                  </a:cubicBezTo>
                  <a:cubicBezTo>
                    <a:pt x="3888" y="1125"/>
                    <a:pt x="3132" y="235"/>
                    <a:pt x="2108" y="57"/>
                  </a:cubicBezTo>
                  <a:cubicBezTo>
                    <a:pt x="1971" y="19"/>
                    <a:pt x="1834" y="1"/>
                    <a:pt x="1702" y="1"/>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8"/>
            <p:cNvSpPr/>
            <p:nvPr/>
          </p:nvSpPr>
          <p:spPr>
            <a:xfrm>
              <a:off x="6143400" y="2101325"/>
              <a:ext cx="56400" cy="55025"/>
            </a:xfrm>
            <a:custGeom>
              <a:rect b="b" l="l" r="r" t="t"/>
              <a:pathLst>
                <a:path extrusionOk="0" h="2201" w="2256">
                  <a:moveTo>
                    <a:pt x="919" y="1"/>
                  </a:moveTo>
                  <a:cubicBezTo>
                    <a:pt x="416" y="1"/>
                    <a:pt x="0" y="487"/>
                    <a:pt x="120" y="1044"/>
                  </a:cubicBezTo>
                  <a:cubicBezTo>
                    <a:pt x="164" y="1623"/>
                    <a:pt x="654" y="2112"/>
                    <a:pt x="1276" y="2201"/>
                  </a:cubicBezTo>
                  <a:cubicBezTo>
                    <a:pt x="1810" y="2201"/>
                    <a:pt x="2255" y="1756"/>
                    <a:pt x="2211" y="1222"/>
                  </a:cubicBezTo>
                  <a:cubicBezTo>
                    <a:pt x="2166" y="600"/>
                    <a:pt x="1721" y="110"/>
                    <a:pt x="1099" y="21"/>
                  </a:cubicBezTo>
                  <a:cubicBezTo>
                    <a:pt x="1038" y="7"/>
                    <a:pt x="978" y="1"/>
                    <a:pt x="919"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8"/>
            <p:cNvSpPr/>
            <p:nvPr/>
          </p:nvSpPr>
          <p:spPr>
            <a:xfrm>
              <a:off x="6181975" y="2103775"/>
              <a:ext cx="18925" cy="14775"/>
            </a:xfrm>
            <a:custGeom>
              <a:rect b="b" l="l" r="r" t="t"/>
              <a:pathLst>
                <a:path extrusionOk="0" h="591" w="757">
                  <a:moveTo>
                    <a:pt x="250" y="1"/>
                  </a:moveTo>
                  <a:cubicBezTo>
                    <a:pt x="92" y="1"/>
                    <a:pt x="0" y="87"/>
                    <a:pt x="0" y="235"/>
                  </a:cubicBezTo>
                  <a:cubicBezTo>
                    <a:pt x="45" y="413"/>
                    <a:pt x="223" y="546"/>
                    <a:pt x="401" y="591"/>
                  </a:cubicBezTo>
                  <a:cubicBezTo>
                    <a:pt x="623" y="591"/>
                    <a:pt x="757" y="502"/>
                    <a:pt x="757" y="324"/>
                  </a:cubicBezTo>
                  <a:cubicBezTo>
                    <a:pt x="712" y="146"/>
                    <a:pt x="534" y="12"/>
                    <a:pt x="356" y="12"/>
                  </a:cubicBezTo>
                  <a:cubicBezTo>
                    <a:pt x="318" y="5"/>
                    <a:pt x="282" y="1"/>
                    <a:pt x="2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8"/>
            <p:cNvSpPr/>
            <p:nvPr/>
          </p:nvSpPr>
          <p:spPr>
            <a:xfrm>
              <a:off x="6107475" y="1958800"/>
              <a:ext cx="94525" cy="56325"/>
            </a:xfrm>
            <a:custGeom>
              <a:rect b="b" l="l" r="r" t="t"/>
              <a:pathLst>
                <a:path extrusionOk="0" h="2253" w="3781">
                  <a:moveTo>
                    <a:pt x="2535" y="1"/>
                  </a:moveTo>
                  <a:cubicBezTo>
                    <a:pt x="1505" y="1"/>
                    <a:pt x="517" y="571"/>
                    <a:pt x="0" y="1541"/>
                  </a:cubicBezTo>
                  <a:cubicBezTo>
                    <a:pt x="45" y="1630"/>
                    <a:pt x="311" y="2164"/>
                    <a:pt x="356" y="2253"/>
                  </a:cubicBezTo>
                  <a:cubicBezTo>
                    <a:pt x="976" y="1633"/>
                    <a:pt x="1790" y="1315"/>
                    <a:pt x="2619" y="1315"/>
                  </a:cubicBezTo>
                  <a:cubicBezTo>
                    <a:pt x="2979" y="1315"/>
                    <a:pt x="3342" y="1375"/>
                    <a:pt x="3692" y="1497"/>
                  </a:cubicBezTo>
                  <a:cubicBezTo>
                    <a:pt x="3781" y="1319"/>
                    <a:pt x="3648" y="474"/>
                    <a:pt x="3692" y="251"/>
                  </a:cubicBezTo>
                  <a:cubicBezTo>
                    <a:pt x="3315" y="81"/>
                    <a:pt x="2922" y="1"/>
                    <a:pt x="2535"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8"/>
            <p:cNvSpPr/>
            <p:nvPr/>
          </p:nvSpPr>
          <p:spPr>
            <a:xfrm>
              <a:off x="6471100" y="2023875"/>
              <a:ext cx="131250" cy="129000"/>
            </a:xfrm>
            <a:custGeom>
              <a:rect b="b" l="l" r="r" t="t"/>
              <a:pathLst>
                <a:path extrusionOk="0" h="5160" w="5250">
                  <a:moveTo>
                    <a:pt x="2239" y="1"/>
                  </a:moveTo>
                  <a:cubicBezTo>
                    <a:pt x="2205" y="1"/>
                    <a:pt x="2170" y="3"/>
                    <a:pt x="2136" y="6"/>
                  </a:cubicBezTo>
                  <a:cubicBezTo>
                    <a:pt x="1691" y="95"/>
                    <a:pt x="1291" y="362"/>
                    <a:pt x="1024" y="717"/>
                  </a:cubicBezTo>
                  <a:cubicBezTo>
                    <a:pt x="623" y="1296"/>
                    <a:pt x="312" y="1963"/>
                    <a:pt x="223" y="2675"/>
                  </a:cubicBezTo>
                  <a:cubicBezTo>
                    <a:pt x="90" y="3386"/>
                    <a:pt x="1" y="4098"/>
                    <a:pt x="1" y="4810"/>
                  </a:cubicBezTo>
                  <a:cubicBezTo>
                    <a:pt x="1" y="4899"/>
                    <a:pt x="1" y="4943"/>
                    <a:pt x="1" y="4988"/>
                  </a:cubicBezTo>
                  <a:cubicBezTo>
                    <a:pt x="744" y="5102"/>
                    <a:pt x="1496" y="5159"/>
                    <a:pt x="2248" y="5159"/>
                  </a:cubicBezTo>
                  <a:cubicBezTo>
                    <a:pt x="3252" y="5159"/>
                    <a:pt x="4258" y="5057"/>
                    <a:pt x="5249" y="4854"/>
                  </a:cubicBezTo>
                  <a:lnTo>
                    <a:pt x="5249" y="4632"/>
                  </a:lnTo>
                  <a:cubicBezTo>
                    <a:pt x="5183" y="4654"/>
                    <a:pt x="5105" y="4665"/>
                    <a:pt x="5027" y="4665"/>
                  </a:cubicBezTo>
                  <a:cubicBezTo>
                    <a:pt x="4949" y="4665"/>
                    <a:pt x="4871" y="4654"/>
                    <a:pt x="4805" y="4632"/>
                  </a:cubicBezTo>
                  <a:cubicBezTo>
                    <a:pt x="4716" y="4142"/>
                    <a:pt x="4627" y="3653"/>
                    <a:pt x="4627" y="3164"/>
                  </a:cubicBezTo>
                  <a:cubicBezTo>
                    <a:pt x="4627" y="2764"/>
                    <a:pt x="4493" y="2319"/>
                    <a:pt x="4360" y="1918"/>
                  </a:cubicBezTo>
                  <a:cubicBezTo>
                    <a:pt x="4059" y="1146"/>
                    <a:pt x="3179" y="1"/>
                    <a:pt x="2239" y="1"/>
                  </a:cubicBezTo>
                  <a:close/>
                </a:path>
              </a:pathLst>
            </a:custGeom>
            <a:solidFill>
              <a:srgbClr val="483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8"/>
            <p:cNvSpPr/>
            <p:nvPr/>
          </p:nvSpPr>
          <p:spPr>
            <a:xfrm>
              <a:off x="6478875" y="2039475"/>
              <a:ext cx="103450" cy="124250"/>
            </a:xfrm>
            <a:custGeom>
              <a:rect b="b" l="l" r="r" t="t"/>
              <a:pathLst>
                <a:path extrusionOk="0" h="4970" w="4138">
                  <a:moveTo>
                    <a:pt x="1861" y="1"/>
                  </a:moveTo>
                  <a:cubicBezTo>
                    <a:pt x="1714" y="1"/>
                    <a:pt x="1566" y="30"/>
                    <a:pt x="1424" y="93"/>
                  </a:cubicBezTo>
                  <a:cubicBezTo>
                    <a:pt x="891" y="360"/>
                    <a:pt x="579" y="1072"/>
                    <a:pt x="401" y="1784"/>
                  </a:cubicBezTo>
                  <a:cubicBezTo>
                    <a:pt x="134" y="2762"/>
                    <a:pt x="1" y="3741"/>
                    <a:pt x="90" y="4719"/>
                  </a:cubicBezTo>
                  <a:cubicBezTo>
                    <a:pt x="742" y="4850"/>
                    <a:pt x="1374" y="4970"/>
                    <a:pt x="1989" y="4970"/>
                  </a:cubicBezTo>
                  <a:cubicBezTo>
                    <a:pt x="2632" y="4970"/>
                    <a:pt x="3257" y="4839"/>
                    <a:pt x="3871" y="4453"/>
                  </a:cubicBezTo>
                  <a:cubicBezTo>
                    <a:pt x="4138" y="3652"/>
                    <a:pt x="4138" y="2807"/>
                    <a:pt x="3871" y="2006"/>
                  </a:cubicBezTo>
                  <a:cubicBezTo>
                    <a:pt x="3693" y="1294"/>
                    <a:pt x="3248" y="672"/>
                    <a:pt x="2625" y="271"/>
                  </a:cubicBezTo>
                  <a:cubicBezTo>
                    <a:pt x="2396" y="99"/>
                    <a:pt x="2129" y="1"/>
                    <a:pt x="18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8"/>
            <p:cNvSpPr/>
            <p:nvPr/>
          </p:nvSpPr>
          <p:spPr>
            <a:xfrm>
              <a:off x="6495575" y="2050700"/>
              <a:ext cx="66750" cy="107875"/>
            </a:xfrm>
            <a:custGeom>
              <a:rect b="b" l="l" r="r" t="t"/>
              <a:pathLst>
                <a:path extrusionOk="0" h="4315" w="2670">
                  <a:moveTo>
                    <a:pt x="1335" y="0"/>
                  </a:moveTo>
                  <a:cubicBezTo>
                    <a:pt x="578" y="0"/>
                    <a:pt x="0" y="979"/>
                    <a:pt x="0" y="2180"/>
                  </a:cubicBezTo>
                  <a:cubicBezTo>
                    <a:pt x="0" y="3381"/>
                    <a:pt x="578" y="4315"/>
                    <a:pt x="1335" y="4315"/>
                  </a:cubicBezTo>
                  <a:cubicBezTo>
                    <a:pt x="2091" y="4315"/>
                    <a:pt x="2669" y="3381"/>
                    <a:pt x="2669" y="2180"/>
                  </a:cubicBezTo>
                  <a:cubicBezTo>
                    <a:pt x="2669" y="979"/>
                    <a:pt x="2091" y="0"/>
                    <a:pt x="1335" y="0"/>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8"/>
            <p:cNvSpPr/>
            <p:nvPr/>
          </p:nvSpPr>
          <p:spPr>
            <a:xfrm>
              <a:off x="6510025" y="2088500"/>
              <a:ext cx="37825" cy="61200"/>
            </a:xfrm>
            <a:custGeom>
              <a:rect b="b" l="l" r="r" t="t"/>
              <a:pathLst>
                <a:path extrusionOk="0" h="2448" w="1513">
                  <a:moveTo>
                    <a:pt x="757" y="1"/>
                  </a:moveTo>
                  <a:cubicBezTo>
                    <a:pt x="356" y="1"/>
                    <a:pt x="0" y="534"/>
                    <a:pt x="0" y="1202"/>
                  </a:cubicBezTo>
                  <a:cubicBezTo>
                    <a:pt x="0" y="1869"/>
                    <a:pt x="356" y="2447"/>
                    <a:pt x="757" y="2447"/>
                  </a:cubicBezTo>
                  <a:cubicBezTo>
                    <a:pt x="1201" y="2447"/>
                    <a:pt x="1513" y="1869"/>
                    <a:pt x="1513" y="1202"/>
                  </a:cubicBezTo>
                  <a:cubicBezTo>
                    <a:pt x="1513" y="579"/>
                    <a:pt x="1201" y="1"/>
                    <a:pt x="757"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8"/>
            <p:cNvSpPr/>
            <p:nvPr/>
          </p:nvSpPr>
          <p:spPr>
            <a:xfrm>
              <a:off x="6536700" y="2091275"/>
              <a:ext cx="13375" cy="10875"/>
            </a:xfrm>
            <a:custGeom>
              <a:rect b="b" l="l" r="r" t="t"/>
              <a:pathLst>
                <a:path extrusionOk="0" h="435" w="535">
                  <a:moveTo>
                    <a:pt x="268" y="1"/>
                  </a:moveTo>
                  <a:cubicBezTo>
                    <a:pt x="134" y="1"/>
                    <a:pt x="1" y="68"/>
                    <a:pt x="45" y="201"/>
                  </a:cubicBezTo>
                  <a:cubicBezTo>
                    <a:pt x="1" y="357"/>
                    <a:pt x="134" y="434"/>
                    <a:pt x="268" y="434"/>
                  </a:cubicBezTo>
                  <a:cubicBezTo>
                    <a:pt x="401" y="434"/>
                    <a:pt x="535" y="357"/>
                    <a:pt x="490" y="201"/>
                  </a:cubicBezTo>
                  <a:cubicBezTo>
                    <a:pt x="535" y="68"/>
                    <a:pt x="401" y="1"/>
                    <a:pt x="2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8"/>
            <p:cNvSpPr/>
            <p:nvPr/>
          </p:nvSpPr>
          <p:spPr>
            <a:xfrm>
              <a:off x="6491125" y="1952900"/>
              <a:ext cx="92325" cy="50000"/>
            </a:xfrm>
            <a:custGeom>
              <a:rect b="b" l="l" r="r" t="t"/>
              <a:pathLst>
                <a:path extrusionOk="0" h="2000" w="3693">
                  <a:moveTo>
                    <a:pt x="1302" y="1"/>
                  </a:moveTo>
                  <a:cubicBezTo>
                    <a:pt x="905" y="1"/>
                    <a:pt x="506" y="91"/>
                    <a:pt x="134" y="265"/>
                  </a:cubicBezTo>
                  <a:cubicBezTo>
                    <a:pt x="178" y="487"/>
                    <a:pt x="0" y="887"/>
                    <a:pt x="89" y="1110"/>
                  </a:cubicBezTo>
                  <a:cubicBezTo>
                    <a:pt x="406" y="1000"/>
                    <a:pt x="735" y="947"/>
                    <a:pt x="1064" y="947"/>
                  </a:cubicBezTo>
                  <a:cubicBezTo>
                    <a:pt x="1939" y="947"/>
                    <a:pt x="2811" y="1321"/>
                    <a:pt x="3425" y="2000"/>
                  </a:cubicBezTo>
                  <a:cubicBezTo>
                    <a:pt x="3470" y="1911"/>
                    <a:pt x="3603" y="1154"/>
                    <a:pt x="3692" y="1065"/>
                  </a:cubicBezTo>
                  <a:cubicBezTo>
                    <a:pt x="3336" y="443"/>
                    <a:pt x="2936" y="398"/>
                    <a:pt x="2224" y="176"/>
                  </a:cubicBezTo>
                  <a:cubicBezTo>
                    <a:pt x="1929" y="58"/>
                    <a:pt x="1616" y="1"/>
                    <a:pt x="1302"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8"/>
            <p:cNvSpPr/>
            <p:nvPr/>
          </p:nvSpPr>
          <p:spPr>
            <a:xfrm>
              <a:off x="6635675" y="1998125"/>
              <a:ext cx="140150" cy="179925"/>
            </a:xfrm>
            <a:custGeom>
              <a:rect b="b" l="l" r="r" t="t"/>
              <a:pathLst>
                <a:path extrusionOk="0" h="7197" w="5606">
                  <a:moveTo>
                    <a:pt x="3293" y="0"/>
                  </a:moveTo>
                  <a:cubicBezTo>
                    <a:pt x="2570" y="0"/>
                    <a:pt x="1881" y="390"/>
                    <a:pt x="1558" y="1036"/>
                  </a:cubicBezTo>
                  <a:cubicBezTo>
                    <a:pt x="1157" y="1747"/>
                    <a:pt x="935" y="2504"/>
                    <a:pt x="890" y="3304"/>
                  </a:cubicBezTo>
                  <a:lnTo>
                    <a:pt x="268" y="5261"/>
                  </a:lnTo>
                  <a:cubicBezTo>
                    <a:pt x="1" y="6062"/>
                    <a:pt x="446" y="6907"/>
                    <a:pt x="1246" y="7130"/>
                  </a:cubicBezTo>
                  <a:cubicBezTo>
                    <a:pt x="1446" y="7174"/>
                    <a:pt x="1649" y="7196"/>
                    <a:pt x="1851" y="7196"/>
                  </a:cubicBezTo>
                  <a:cubicBezTo>
                    <a:pt x="2456" y="7196"/>
                    <a:pt x="3048" y="6996"/>
                    <a:pt x="3515" y="6596"/>
                  </a:cubicBezTo>
                  <a:cubicBezTo>
                    <a:pt x="4983" y="5395"/>
                    <a:pt x="5606" y="3438"/>
                    <a:pt x="5072" y="1614"/>
                  </a:cubicBezTo>
                  <a:cubicBezTo>
                    <a:pt x="4849" y="858"/>
                    <a:pt x="4271" y="235"/>
                    <a:pt x="3515" y="13"/>
                  </a:cubicBezTo>
                  <a:cubicBezTo>
                    <a:pt x="3441" y="4"/>
                    <a:pt x="3367" y="0"/>
                    <a:pt x="3293"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8"/>
            <p:cNvSpPr/>
            <p:nvPr/>
          </p:nvSpPr>
          <p:spPr>
            <a:xfrm>
              <a:off x="6693500" y="2021775"/>
              <a:ext cx="43400" cy="108625"/>
            </a:xfrm>
            <a:custGeom>
              <a:rect b="b" l="l" r="r" t="t"/>
              <a:pathLst>
                <a:path extrusionOk="0" h="4345" w="1736">
                  <a:moveTo>
                    <a:pt x="1291" y="1"/>
                  </a:moveTo>
                  <a:cubicBezTo>
                    <a:pt x="401" y="979"/>
                    <a:pt x="1" y="2358"/>
                    <a:pt x="179" y="3693"/>
                  </a:cubicBezTo>
                  <a:cubicBezTo>
                    <a:pt x="179" y="3960"/>
                    <a:pt x="357" y="4182"/>
                    <a:pt x="579" y="4315"/>
                  </a:cubicBezTo>
                  <a:cubicBezTo>
                    <a:pt x="653" y="4334"/>
                    <a:pt x="719" y="4345"/>
                    <a:pt x="784" y="4345"/>
                  </a:cubicBezTo>
                  <a:cubicBezTo>
                    <a:pt x="875" y="4345"/>
                    <a:pt x="964" y="4323"/>
                    <a:pt x="1068" y="4271"/>
                  </a:cubicBezTo>
                  <a:cubicBezTo>
                    <a:pt x="1202" y="4137"/>
                    <a:pt x="1291" y="4004"/>
                    <a:pt x="1380" y="3871"/>
                  </a:cubicBezTo>
                  <a:cubicBezTo>
                    <a:pt x="1647" y="3337"/>
                    <a:pt x="1736" y="2759"/>
                    <a:pt x="1647" y="2180"/>
                  </a:cubicBezTo>
                  <a:lnTo>
                    <a:pt x="1647" y="2180"/>
                  </a:lnTo>
                  <a:lnTo>
                    <a:pt x="1157" y="2269"/>
                  </a:lnTo>
                  <a:cubicBezTo>
                    <a:pt x="1513" y="1558"/>
                    <a:pt x="1558" y="757"/>
                    <a:pt x="1291" y="1"/>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2" name="Google Shape;1812;p48"/>
          <p:cNvSpPr/>
          <p:nvPr/>
        </p:nvSpPr>
        <p:spPr>
          <a:xfrm>
            <a:off x="488181" y="449818"/>
            <a:ext cx="157832" cy="170352"/>
          </a:xfrm>
          <a:custGeom>
            <a:rect b="b" l="l" r="r" t="t"/>
            <a:pathLst>
              <a:path extrusionOk="0" h="4898" w="4538">
                <a:moveTo>
                  <a:pt x="0" y="0"/>
                </a:moveTo>
                <a:cubicBezTo>
                  <a:pt x="127" y="4031"/>
                  <a:pt x="1583" y="4898"/>
                  <a:pt x="2812" y="4898"/>
                </a:cubicBezTo>
                <a:cubicBezTo>
                  <a:pt x="3739" y="4898"/>
                  <a:pt x="4537" y="4404"/>
                  <a:pt x="4537" y="4404"/>
                </a:cubicBezTo>
                <a:cubicBezTo>
                  <a:pt x="2047" y="3603"/>
                  <a:pt x="2047" y="0"/>
                  <a:pt x="20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3" name="Google Shape;1813;p48"/>
          <p:cNvGrpSpPr/>
          <p:nvPr/>
        </p:nvGrpSpPr>
        <p:grpSpPr>
          <a:xfrm>
            <a:off x="5057398" y="2111875"/>
            <a:ext cx="283802" cy="270784"/>
            <a:chOff x="7138586" y="1144275"/>
            <a:chExt cx="283802" cy="270784"/>
          </a:xfrm>
        </p:grpSpPr>
        <p:sp>
          <p:nvSpPr>
            <p:cNvPr id="1814" name="Google Shape;1814;p48"/>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8"/>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6" name="Google Shape;1816;p48"/>
          <p:cNvSpPr/>
          <p:nvPr/>
        </p:nvSpPr>
        <p:spPr>
          <a:xfrm>
            <a:off x="423220" y="1486050"/>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8"/>
          <p:cNvSpPr/>
          <p:nvPr/>
        </p:nvSpPr>
        <p:spPr>
          <a:xfrm>
            <a:off x="5833238" y="318927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8"/>
          <p:cNvSpPr/>
          <p:nvPr/>
        </p:nvSpPr>
        <p:spPr>
          <a:xfrm>
            <a:off x="4243148" y="2875514"/>
            <a:ext cx="217389" cy="263613"/>
          </a:xfrm>
          <a:custGeom>
            <a:rect b="b" l="l" r="r" t="t"/>
            <a:pathLst>
              <a:path extrusionOk="0" h="5395" w="4449">
                <a:moveTo>
                  <a:pt x="2002" y="1747"/>
                </a:moveTo>
                <a:lnTo>
                  <a:pt x="2002" y="1747"/>
                </a:lnTo>
                <a:cubicBezTo>
                  <a:pt x="1913" y="2103"/>
                  <a:pt x="1735" y="2370"/>
                  <a:pt x="1513" y="2592"/>
                </a:cubicBezTo>
                <a:cubicBezTo>
                  <a:pt x="1385" y="2701"/>
                  <a:pt x="1266" y="2736"/>
                  <a:pt x="1169" y="2736"/>
                </a:cubicBezTo>
                <a:cubicBezTo>
                  <a:pt x="1028" y="2736"/>
                  <a:pt x="934" y="2663"/>
                  <a:pt x="934" y="2637"/>
                </a:cubicBezTo>
                <a:cubicBezTo>
                  <a:pt x="934" y="2637"/>
                  <a:pt x="845" y="2548"/>
                  <a:pt x="934" y="2370"/>
                </a:cubicBezTo>
                <a:cubicBezTo>
                  <a:pt x="1201" y="2014"/>
                  <a:pt x="1602" y="1836"/>
                  <a:pt x="2002" y="1747"/>
                </a:cubicBezTo>
                <a:close/>
                <a:moveTo>
                  <a:pt x="1097" y="1"/>
                </a:moveTo>
                <a:cubicBezTo>
                  <a:pt x="560" y="1"/>
                  <a:pt x="52" y="209"/>
                  <a:pt x="0" y="235"/>
                </a:cubicBezTo>
                <a:lnTo>
                  <a:pt x="134" y="502"/>
                </a:lnTo>
                <a:cubicBezTo>
                  <a:pt x="134" y="475"/>
                  <a:pt x="608" y="268"/>
                  <a:pt x="1091" y="268"/>
                </a:cubicBezTo>
                <a:cubicBezTo>
                  <a:pt x="1404" y="268"/>
                  <a:pt x="1720" y="355"/>
                  <a:pt x="1913" y="635"/>
                </a:cubicBezTo>
                <a:cubicBezTo>
                  <a:pt x="2091" y="902"/>
                  <a:pt x="2135" y="1213"/>
                  <a:pt x="2046" y="1480"/>
                </a:cubicBezTo>
                <a:cubicBezTo>
                  <a:pt x="1513" y="1525"/>
                  <a:pt x="1068" y="1792"/>
                  <a:pt x="712" y="2237"/>
                </a:cubicBezTo>
                <a:cubicBezTo>
                  <a:pt x="579" y="2414"/>
                  <a:pt x="579" y="2681"/>
                  <a:pt x="756" y="2859"/>
                </a:cubicBezTo>
                <a:cubicBezTo>
                  <a:pt x="885" y="2988"/>
                  <a:pt x="1054" y="3054"/>
                  <a:pt x="1220" y="3054"/>
                </a:cubicBezTo>
                <a:cubicBezTo>
                  <a:pt x="1400" y="3054"/>
                  <a:pt x="1575" y="2976"/>
                  <a:pt x="1691" y="2815"/>
                </a:cubicBezTo>
                <a:cubicBezTo>
                  <a:pt x="2002" y="2548"/>
                  <a:pt x="2180" y="2148"/>
                  <a:pt x="2269" y="1703"/>
                </a:cubicBezTo>
                <a:cubicBezTo>
                  <a:pt x="2669" y="1703"/>
                  <a:pt x="3069" y="1747"/>
                  <a:pt x="3425" y="1881"/>
                </a:cubicBezTo>
                <a:cubicBezTo>
                  <a:pt x="3648" y="1970"/>
                  <a:pt x="3826" y="2148"/>
                  <a:pt x="3870" y="2370"/>
                </a:cubicBezTo>
                <a:cubicBezTo>
                  <a:pt x="4137" y="3349"/>
                  <a:pt x="2580" y="5217"/>
                  <a:pt x="2580" y="5217"/>
                </a:cubicBezTo>
                <a:lnTo>
                  <a:pt x="2803" y="5395"/>
                </a:lnTo>
                <a:cubicBezTo>
                  <a:pt x="2847" y="5306"/>
                  <a:pt x="4448" y="3438"/>
                  <a:pt x="4137" y="2325"/>
                </a:cubicBezTo>
                <a:cubicBezTo>
                  <a:pt x="4048" y="2014"/>
                  <a:pt x="3826" y="1747"/>
                  <a:pt x="3514" y="1658"/>
                </a:cubicBezTo>
                <a:cubicBezTo>
                  <a:pt x="3158" y="1525"/>
                  <a:pt x="2758" y="1436"/>
                  <a:pt x="2313" y="1436"/>
                </a:cubicBezTo>
                <a:cubicBezTo>
                  <a:pt x="2402" y="1124"/>
                  <a:pt x="2313" y="769"/>
                  <a:pt x="2135" y="457"/>
                </a:cubicBezTo>
                <a:cubicBezTo>
                  <a:pt x="1877" y="106"/>
                  <a:pt x="1479" y="1"/>
                  <a:pt x="1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8"/>
          <p:cNvSpPr/>
          <p:nvPr/>
        </p:nvSpPr>
        <p:spPr>
          <a:xfrm>
            <a:off x="6238488" y="102437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0" name="Google Shape;1820;p48"/>
          <p:cNvGrpSpPr/>
          <p:nvPr/>
        </p:nvGrpSpPr>
        <p:grpSpPr>
          <a:xfrm>
            <a:off x="2671319" y="3184621"/>
            <a:ext cx="362947" cy="356576"/>
            <a:chOff x="4211985" y="3817357"/>
            <a:chExt cx="362947" cy="356576"/>
          </a:xfrm>
        </p:grpSpPr>
        <p:sp>
          <p:nvSpPr>
            <p:cNvPr id="1821" name="Google Shape;1821;p4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 name="Google Shape;1824;p48"/>
          <p:cNvGrpSpPr/>
          <p:nvPr/>
        </p:nvGrpSpPr>
        <p:grpSpPr>
          <a:xfrm>
            <a:off x="1998485" y="3184621"/>
            <a:ext cx="362920" cy="356865"/>
            <a:chOff x="3314750" y="3817357"/>
            <a:chExt cx="362920" cy="356865"/>
          </a:xfrm>
        </p:grpSpPr>
        <p:grpSp>
          <p:nvGrpSpPr>
            <p:cNvPr id="1825" name="Google Shape;1825;p48"/>
            <p:cNvGrpSpPr/>
            <p:nvPr/>
          </p:nvGrpSpPr>
          <p:grpSpPr>
            <a:xfrm>
              <a:off x="3314750" y="3817357"/>
              <a:ext cx="362920" cy="356865"/>
              <a:chOff x="3314750" y="3817357"/>
              <a:chExt cx="362920" cy="356865"/>
            </a:xfrm>
          </p:grpSpPr>
          <p:sp>
            <p:nvSpPr>
              <p:cNvPr id="1826" name="Google Shape;1826;p4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 name="Google Shape;1828;p48"/>
            <p:cNvGrpSpPr/>
            <p:nvPr/>
          </p:nvGrpSpPr>
          <p:grpSpPr>
            <a:xfrm>
              <a:off x="3394986" y="3894612"/>
              <a:ext cx="202339" cy="202323"/>
              <a:chOff x="935197" y="1793977"/>
              <a:chExt cx="256451" cy="256430"/>
            </a:xfrm>
          </p:grpSpPr>
          <p:sp>
            <p:nvSpPr>
              <p:cNvPr id="1829" name="Google Shape;1829;p4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1" name="Google Shape;1831;p48"/>
          <p:cNvGrpSpPr/>
          <p:nvPr/>
        </p:nvGrpSpPr>
        <p:grpSpPr>
          <a:xfrm>
            <a:off x="1325651" y="3184621"/>
            <a:ext cx="362920" cy="356865"/>
            <a:chOff x="2866317" y="3817357"/>
            <a:chExt cx="362920" cy="356865"/>
          </a:xfrm>
        </p:grpSpPr>
        <p:sp>
          <p:nvSpPr>
            <p:cNvPr id="1832" name="Google Shape;1832;p4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8" name="Shape 1838"/>
        <p:cNvGrpSpPr/>
        <p:nvPr/>
      </p:nvGrpSpPr>
      <p:grpSpPr>
        <a:xfrm>
          <a:off x="0" y="0"/>
          <a:ext cx="0" cy="0"/>
          <a:chOff x="0" y="0"/>
          <a:chExt cx="0" cy="0"/>
        </a:xfrm>
      </p:grpSpPr>
      <p:sp>
        <p:nvSpPr>
          <p:cNvPr id="1839" name="Google Shape;1839;p4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Purim icon </a:t>
            </a:r>
            <a:r>
              <a:rPr lang="en">
                <a:solidFill>
                  <a:schemeClr val="lt2"/>
                </a:solidFill>
              </a:rPr>
              <a:t>pack</a:t>
            </a:r>
            <a:endParaRPr>
              <a:solidFill>
                <a:schemeClr val="lt2"/>
              </a:solidFill>
            </a:endParaRPr>
          </a:p>
        </p:txBody>
      </p:sp>
      <p:grpSp>
        <p:nvGrpSpPr>
          <p:cNvPr id="1840" name="Google Shape;1840;p49"/>
          <p:cNvGrpSpPr/>
          <p:nvPr/>
        </p:nvGrpSpPr>
        <p:grpSpPr>
          <a:xfrm>
            <a:off x="7963245" y="3799895"/>
            <a:ext cx="345404" cy="352884"/>
            <a:chOff x="6954425" y="5134350"/>
            <a:chExt cx="320650" cy="319150"/>
          </a:xfrm>
        </p:grpSpPr>
        <p:sp>
          <p:nvSpPr>
            <p:cNvPr id="1841" name="Google Shape;1841;p49"/>
            <p:cNvSpPr/>
            <p:nvPr/>
          </p:nvSpPr>
          <p:spPr>
            <a:xfrm>
              <a:off x="7207150" y="5157750"/>
              <a:ext cx="67925" cy="120725"/>
            </a:xfrm>
            <a:custGeom>
              <a:rect b="b" l="l" r="r" t="t"/>
              <a:pathLst>
                <a:path extrusionOk="0" h="4829" w="2717">
                  <a:moveTo>
                    <a:pt x="1932" y="0"/>
                  </a:moveTo>
                  <a:lnTo>
                    <a:pt x="1" y="4828"/>
                  </a:lnTo>
                  <a:lnTo>
                    <a:pt x="2717" y="2535"/>
                  </a:lnTo>
                  <a:lnTo>
                    <a:pt x="2717" y="211"/>
                  </a:lnTo>
                  <a:cubicBezTo>
                    <a:pt x="2717" y="91"/>
                    <a:pt x="2626" y="0"/>
                    <a:pt x="2505"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9"/>
            <p:cNvSpPr/>
            <p:nvPr/>
          </p:nvSpPr>
          <p:spPr>
            <a:xfrm>
              <a:off x="6954425" y="5157750"/>
              <a:ext cx="301050" cy="120725"/>
            </a:xfrm>
            <a:custGeom>
              <a:rect b="b" l="l" r="r" t="t"/>
              <a:pathLst>
                <a:path extrusionOk="0" h="4829" w="12042">
                  <a:moveTo>
                    <a:pt x="212" y="0"/>
                  </a:moveTo>
                  <a:cubicBezTo>
                    <a:pt x="91" y="0"/>
                    <a:pt x="0" y="91"/>
                    <a:pt x="0" y="181"/>
                  </a:cubicBezTo>
                  <a:lnTo>
                    <a:pt x="0" y="2505"/>
                  </a:lnTo>
                  <a:lnTo>
                    <a:pt x="12041" y="4828"/>
                  </a:lnTo>
                  <a:lnTo>
                    <a:pt x="12041"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9"/>
            <p:cNvSpPr/>
            <p:nvPr/>
          </p:nvSpPr>
          <p:spPr>
            <a:xfrm>
              <a:off x="7216200" y="5172825"/>
              <a:ext cx="19650" cy="29450"/>
            </a:xfrm>
            <a:custGeom>
              <a:rect b="b" l="l" r="r" t="t"/>
              <a:pathLst>
                <a:path extrusionOk="0" h="1178" w="786">
                  <a:moveTo>
                    <a:pt x="1" y="1"/>
                  </a:moveTo>
                  <a:lnTo>
                    <a:pt x="1" y="755"/>
                  </a:lnTo>
                  <a:cubicBezTo>
                    <a:pt x="1" y="966"/>
                    <a:pt x="152" y="1147"/>
                    <a:pt x="363" y="1178"/>
                  </a:cubicBezTo>
                  <a:cubicBezTo>
                    <a:pt x="574" y="1178"/>
                    <a:pt x="786" y="1027"/>
                    <a:pt x="786" y="785"/>
                  </a:cubicBezTo>
                  <a:lnTo>
                    <a:pt x="786" y="31"/>
                  </a:lnTo>
                  <a:lnTo>
                    <a:pt x="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9"/>
            <p:cNvSpPr/>
            <p:nvPr/>
          </p:nvSpPr>
          <p:spPr>
            <a:xfrm>
              <a:off x="7216200" y="5134350"/>
              <a:ext cx="18900" cy="47550"/>
            </a:xfrm>
            <a:custGeom>
              <a:rect b="b" l="l" r="r" t="t"/>
              <a:pathLst>
                <a:path extrusionOk="0" h="1902" w="756">
                  <a:moveTo>
                    <a:pt x="393" y="1"/>
                  </a:moveTo>
                  <a:cubicBezTo>
                    <a:pt x="182" y="1"/>
                    <a:pt x="1" y="182"/>
                    <a:pt x="1" y="393"/>
                  </a:cubicBezTo>
                  <a:lnTo>
                    <a:pt x="1" y="1509"/>
                  </a:lnTo>
                  <a:cubicBezTo>
                    <a:pt x="1" y="1721"/>
                    <a:pt x="152" y="1902"/>
                    <a:pt x="393" y="1902"/>
                  </a:cubicBezTo>
                  <a:cubicBezTo>
                    <a:pt x="604" y="1902"/>
                    <a:pt x="755" y="1751"/>
                    <a:pt x="755" y="1540"/>
                  </a:cubicBezTo>
                  <a:lnTo>
                    <a:pt x="755" y="393"/>
                  </a:lnTo>
                  <a:cubicBezTo>
                    <a:pt x="75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9"/>
            <p:cNvSpPr/>
            <p:nvPr/>
          </p:nvSpPr>
          <p:spPr>
            <a:xfrm>
              <a:off x="7207150" y="5221875"/>
              <a:ext cx="67925" cy="76975"/>
            </a:xfrm>
            <a:custGeom>
              <a:rect b="b" l="l" r="r" t="t"/>
              <a:pathLst>
                <a:path extrusionOk="0" h="3079" w="2717">
                  <a:moveTo>
                    <a:pt x="1962" y="0"/>
                  </a:moveTo>
                  <a:lnTo>
                    <a:pt x="1" y="3078"/>
                  </a:lnTo>
                  <a:lnTo>
                    <a:pt x="2717" y="755"/>
                  </a:lnTo>
                  <a:lnTo>
                    <a:pt x="271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9"/>
            <p:cNvSpPr/>
            <p:nvPr/>
          </p:nvSpPr>
          <p:spPr>
            <a:xfrm>
              <a:off x="6954425" y="5221875"/>
              <a:ext cx="301050" cy="76975"/>
            </a:xfrm>
            <a:custGeom>
              <a:rect b="b" l="l" r="r" t="t"/>
              <a:pathLst>
                <a:path extrusionOk="0" h="3079" w="12042">
                  <a:moveTo>
                    <a:pt x="0" y="0"/>
                  </a:moveTo>
                  <a:lnTo>
                    <a:pt x="0" y="755"/>
                  </a:lnTo>
                  <a:lnTo>
                    <a:pt x="12041" y="3078"/>
                  </a:lnTo>
                  <a:lnTo>
                    <a:pt x="1204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9"/>
            <p:cNvSpPr/>
            <p:nvPr/>
          </p:nvSpPr>
          <p:spPr>
            <a:xfrm>
              <a:off x="7188300" y="5239225"/>
              <a:ext cx="86775" cy="214275"/>
            </a:xfrm>
            <a:custGeom>
              <a:rect b="b" l="l" r="r" t="t"/>
              <a:pathLst>
                <a:path extrusionOk="0" h="8571" w="3471">
                  <a:moveTo>
                    <a:pt x="2716" y="0"/>
                  </a:moveTo>
                  <a:lnTo>
                    <a:pt x="0" y="4285"/>
                  </a:lnTo>
                  <a:lnTo>
                    <a:pt x="2716" y="8571"/>
                  </a:lnTo>
                  <a:lnTo>
                    <a:pt x="3290" y="8571"/>
                  </a:lnTo>
                  <a:cubicBezTo>
                    <a:pt x="3380" y="8571"/>
                    <a:pt x="3471" y="8480"/>
                    <a:pt x="3471" y="8389"/>
                  </a:cubicBezTo>
                  <a:lnTo>
                    <a:pt x="347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9"/>
            <p:cNvSpPr/>
            <p:nvPr/>
          </p:nvSpPr>
          <p:spPr>
            <a:xfrm>
              <a:off x="6954425" y="5239225"/>
              <a:ext cx="301050" cy="214275"/>
            </a:xfrm>
            <a:custGeom>
              <a:rect b="b" l="l" r="r" t="t"/>
              <a:pathLst>
                <a:path extrusionOk="0" h="8571" w="12042">
                  <a:moveTo>
                    <a:pt x="0" y="0"/>
                  </a:moveTo>
                  <a:lnTo>
                    <a:pt x="0" y="8389"/>
                  </a:lnTo>
                  <a:cubicBezTo>
                    <a:pt x="0" y="8480"/>
                    <a:pt x="91" y="8571"/>
                    <a:pt x="212" y="8571"/>
                  </a:cubicBezTo>
                  <a:lnTo>
                    <a:pt x="12041" y="8571"/>
                  </a:lnTo>
                  <a:lnTo>
                    <a:pt x="12041" y="7816"/>
                  </a:lnTo>
                  <a:lnTo>
                    <a:pt x="9355" y="4316"/>
                  </a:lnTo>
                  <a:lnTo>
                    <a:pt x="12041" y="785"/>
                  </a:lnTo>
                  <a:lnTo>
                    <a:pt x="12041"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9"/>
            <p:cNvSpPr/>
            <p:nvPr/>
          </p:nvSpPr>
          <p:spPr>
            <a:xfrm>
              <a:off x="7188300" y="5259575"/>
              <a:ext cx="67175" cy="175075"/>
            </a:xfrm>
            <a:custGeom>
              <a:rect b="b" l="l" r="r" t="t"/>
              <a:pathLst>
                <a:path extrusionOk="0" h="7003" w="2687">
                  <a:moveTo>
                    <a:pt x="1932" y="1"/>
                  </a:moveTo>
                  <a:lnTo>
                    <a:pt x="0" y="3502"/>
                  </a:lnTo>
                  <a:lnTo>
                    <a:pt x="1932" y="7002"/>
                  </a:lnTo>
                  <a:lnTo>
                    <a:pt x="2686" y="7002"/>
                  </a:lnTo>
                  <a:lnTo>
                    <a:pt x="2686"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9"/>
            <p:cNvSpPr/>
            <p:nvPr/>
          </p:nvSpPr>
          <p:spPr>
            <a:xfrm>
              <a:off x="6974050" y="5259575"/>
              <a:ext cx="261800" cy="175075"/>
            </a:xfrm>
            <a:custGeom>
              <a:rect b="b" l="l" r="r" t="t"/>
              <a:pathLst>
                <a:path extrusionOk="0" h="7003" w="10472">
                  <a:moveTo>
                    <a:pt x="0" y="1"/>
                  </a:moveTo>
                  <a:lnTo>
                    <a:pt x="0" y="7002"/>
                  </a:lnTo>
                  <a:lnTo>
                    <a:pt x="10472" y="7002"/>
                  </a:lnTo>
                  <a:lnTo>
                    <a:pt x="104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9"/>
            <p:cNvSpPr/>
            <p:nvPr/>
          </p:nvSpPr>
          <p:spPr>
            <a:xfrm>
              <a:off x="7094750" y="5279200"/>
              <a:ext cx="39250" cy="67925"/>
            </a:xfrm>
            <a:custGeom>
              <a:rect b="b" l="l" r="r" t="t"/>
              <a:pathLst>
                <a:path extrusionOk="0" h="2717" w="1570">
                  <a:moveTo>
                    <a:pt x="785" y="1"/>
                  </a:moveTo>
                  <a:lnTo>
                    <a:pt x="0" y="1359"/>
                  </a:lnTo>
                  <a:lnTo>
                    <a:pt x="785" y="2717"/>
                  </a:lnTo>
                  <a:lnTo>
                    <a:pt x="1570" y="1359"/>
                  </a:lnTo>
                  <a:lnTo>
                    <a:pt x="785"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9"/>
            <p:cNvSpPr/>
            <p:nvPr/>
          </p:nvSpPr>
          <p:spPr>
            <a:xfrm>
              <a:off x="7055525" y="5313150"/>
              <a:ext cx="58850" cy="33975"/>
            </a:xfrm>
            <a:custGeom>
              <a:rect b="b" l="l" r="r" t="t"/>
              <a:pathLst>
                <a:path extrusionOk="0" h="1359" w="2354">
                  <a:moveTo>
                    <a:pt x="0" y="1"/>
                  </a:moveTo>
                  <a:lnTo>
                    <a:pt x="785" y="1359"/>
                  </a:lnTo>
                  <a:lnTo>
                    <a:pt x="2354" y="1359"/>
                  </a:lnTo>
                  <a:lnTo>
                    <a:pt x="1569"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9"/>
            <p:cNvSpPr/>
            <p:nvPr/>
          </p:nvSpPr>
          <p:spPr>
            <a:xfrm>
              <a:off x="7055525" y="5347100"/>
              <a:ext cx="58850" cy="33975"/>
            </a:xfrm>
            <a:custGeom>
              <a:rect b="b" l="l" r="r" t="t"/>
              <a:pathLst>
                <a:path extrusionOk="0" h="1359" w="2354">
                  <a:moveTo>
                    <a:pt x="785" y="1"/>
                  </a:moveTo>
                  <a:lnTo>
                    <a:pt x="0" y="1359"/>
                  </a:lnTo>
                  <a:lnTo>
                    <a:pt x="1569" y="1359"/>
                  </a:lnTo>
                  <a:lnTo>
                    <a:pt x="2354"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9"/>
            <p:cNvSpPr/>
            <p:nvPr/>
          </p:nvSpPr>
          <p:spPr>
            <a:xfrm>
              <a:off x="7094750" y="5347100"/>
              <a:ext cx="39250" cy="67925"/>
            </a:xfrm>
            <a:custGeom>
              <a:rect b="b" l="l" r="r" t="t"/>
              <a:pathLst>
                <a:path extrusionOk="0" h="2717" w="1570">
                  <a:moveTo>
                    <a:pt x="785" y="1"/>
                  </a:moveTo>
                  <a:lnTo>
                    <a:pt x="0" y="1359"/>
                  </a:lnTo>
                  <a:lnTo>
                    <a:pt x="785" y="2716"/>
                  </a:lnTo>
                  <a:lnTo>
                    <a:pt x="1570" y="1359"/>
                  </a:lnTo>
                  <a:lnTo>
                    <a:pt x="785"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9"/>
            <p:cNvSpPr/>
            <p:nvPr/>
          </p:nvSpPr>
          <p:spPr>
            <a:xfrm>
              <a:off x="7114375" y="5347100"/>
              <a:ext cx="59600" cy="33975"/>
            </a:xfrm>
            <a:custGeom>
              <a:rect b="b" l="l" r="r" t="t"/>
              <a:pathLst>
                <a:path extrusionOk="0" h="1359" w="2384">
                  <a:moveTo>
                    <a:pt x="0" y="1"/>
                  </a:moveTo>
                  <a:lnTo>
                    <a:pt x="785" y="1359"/>
                  </a:lnTo>
                  <a:lnTo>
                    <a:pt x="2384" y="1359"/>
                  </a:lnTo>
                  <a:lnTo>
                    <a:pt x="1569"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9"/>
            <p:cNvSpPr/>
            <p:nvPr/>
          </p:nvSpPr>
          <p:spPr>
            <a:xfrm>
              <a:off x="7114375" y="5313150"/>
              <a:ext cx="59600" cy="33975"/>
            </a:xfrm>
            <a:custGeom>
              <a:rect b="b" l="l" r="r" t="t"/>
              <a:pathLst>
                <a:path extrusionOk="0" h="1359" w="2384">
                  <a:moveTo>
                    <a:pt x="785" y="1"/>
                  </a:moveTo>
                  <a:lnTo>
                    <a:pt x="0" y="1359"/>
                  </a:lnTo>
                  <a:lnTo>
                    <a:pt x="1569" y="1359"/>
                  </a:lnTo>
                  <a:lnTo>
                    <a:pt x="2384"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9"/>
            <p:cNvSpPr/>
            <p:nvPr/>
          </p:nvSpPr>
          <p:spPr>
            <a:xfrm>
              <a:off x="7075125" y="5313150"/>
              <a:ext cx="79250" cy="67925"/>
            </a:xfrm>
            <a:custGeom>
              <a:rect b="b" l="l" r="r" t="t"/>
              <a:pathLst>
                <a:path extrusionOk="0" h="2717" w="3170">
                  <a:moveTo>
                    <a:pt x="785" y="1"/>
                  </a:moveTo>
                  <a:lnTo>
                    <a:pt x="1" y="1359"/>
                  </a:lnTo>
                  <a:lnTo>
                    <a:pt x="785" y="2717"/>
                  </a:lnTo>
                  <a:lnTo>
                    <a:pt x="2355" y="2717"/>
                  </a:lnTo>
                  <a:lnTo>
                    <a:pt x="3169" y="1359"/>
                  </a:lnTo>
                  <a:lnTo>
                    <a:pt x="2355"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9"/>
            <p:cNvSpPr/>
            <p:nvPr/>
          </p:nvSpPr>
          <p:spPr>
            <a:xfrm>
              <a:off x="6992900" y="5172825"/>
              <a:ext cx="19650" cy="29450"/>
            </a:xfrm>
            <a:custGeom>
              <a:rect b="b" l="l" r="r" t="t"/>
              <a:pathLst>
                <a:path extrusionOk="0" h="1178" w="786">
                  <a:moveTo>
                    <a:pt x="0" y="1"/>
                  </a:moveTo>
                  <a:lnTo>
                    <a:pt x="0" y="755"/>
                  </a:lnTo>
                  <a:cubicBezTo>
                    <a:pt x="0" y="966"/>
                    <a:pt x="151" y="1147"/>
                    <a:pt x="363" y="1178"/>
                  </a:cubicBezTo>
                  <a:cubicBezTo>
                    <a:pt x="574" y="1178"/>
                    <a:pt x="785" y="1027"/>
                    <a:pt x="785" y="785"/>
                  </a:cubicBezTo>
                  <a:lnTo>
                    <a:pt x="785" y="31"/>
                  </a:lnTo>
                  <a:lnTo>
                    <a:pt x="0"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9"/>
            <p:cNvSpPr/>
            <p:nvPr/>
          </p:nvSpPr>
          <p:spPr>
            <a:xfrm>
              <a:off x="6992900" y="5134350"/>
              <a:ext cx="18875" cy="47550"/>
            </a:xfrm>
            <a:custGeom>
              <a:rect b="b" l="l" r="r" t="t"/>
              <a:pathLst>
                <a:path extrusionOk="0" h="1902" w="755">
                  <a:moveTo>
                    <a:pt x="393" y="1"/>
                  </a:moveTo>
                  <a:cubicBezTo>
                    <a:pt x="182" y="1"/>
                    <a:pt x="0" y="182"/>
                    <a:pt x="0" y="393"/>
                  </a:cubicBezTo>
                  <a:lnTo>
                    <a:pt x="0" y="1509"/>
                  </a:lnTo>
                  <a:cubicBezTo>
                    <a:pt x="0" y="1721"/>
                    <a:pt x="151" y="1902"/>
                    <a:pt x="393" y="1902"/>
                  </a:cubicBezTo>
                  <a:cubicBezTo>
                    <a:pt x="604" y="1902"/>
                    <a:pt x="755" y="1751"/>
                    <a:pt x="755" y="1540"/>
                  </a:cubicBezTo>
                  <a:lnTo>
                    <a:pt x="755" y="393"/>
                  </a:lnTo>
                  <a:cubicBezTo>
                    <a:pt x="75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9"/>
            <p:cNvSpPr/>
            <p:nvPr/>
          </p:nvSpPr>
          <p:spPr>
            <a:xfrm>
              <a:off x="7048725" y="5172825"/>
              <a:ext cx="19650" cy="29450"/>
            </a:xfrm>
            <a:custGeom>
              <a:rect b="b" l="l" r="r" t="t"/>
              <a:pathLst>
                <a:path extrusionOk="0" h="1178" w="786">
                  <a:moveTo>
                    <a:pt x="1" y="1"/>
                  </a:moveTo>
                  <a:lnTo>
                    <a:pt x="1" y="755"/>
                  </a:lnTo>
                  <a:cubicBezTo>
                    <a:pt x="1" y="966"/>
                    <a:pt x="151" y="1147"/>
                    <a:pt x="363" y="1178"/>
                  </a:cubicBezTo>
                  <a:cubicBezTo>
                    <a:pt x="574" y="1178"/>
                    <a:pt x="785" y="1027"/>
                    <a:pt x="785" y="785"/>
                  </a:cubicBezTo>
                  <a:lnTo>
                    <a:pt x="785" y="31"/>
                  </a:lnTo>
                  <a:lnTo>
                    <a:pt x="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9"/>
            <p:cNvSpPr/>
            <p:nvPr/>
          </p:nvSpPr>
          <p:spPr>
            <a:xfrm>
              <a:off x="7048725" y="5134350"/>
              <a:ext cx="18875" cy="47550"/>
            </a:xfrm>
            <a:custGeom>
              <a:rect b="b" l="l" r="r" t="t"/>
              <a:pathLst>
                <a:path extrusionOk="0" h="1902" w="755">
                  <a:moveTo>
                    <a:pt x="393" y="1"/>
                  </a:moveTo>
                  <a:cubicBezTo>
                    <a:pt x="182" y="1"/>
                    <a:pt x="1" y="182"/>
                    <a:pt x="1" y="393"/>
                  </a:cubicBezTo>
                  <a:lnTo>
                    <a:pt x="1" y="1509"/>
                  </a:lnTo>
                  <a:cubicBezTo>
                    <a:pt x="1" y="1721"/>
                    <a:pt x="151" y="1902"/>
                    <a:pt x="393" y="1902"/>
                  </a:cubicBezTo>
                  <a:cubicBezTo>
                    <a:pt x="604" y="1902"/>
                    <a:pt x="755" y="1751"/>
                    <a:pt x="755" y="1540"/>
                  </a:cubicBezTo>
                  <a:lnTo>
                    <a:pt x="755" y="393"/>
                  </a:lnTo>
                  <a:cubicBezTo>
                    <a:pt x="75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9"/>
            <p:cNvSpPr/>
            <p:nvPr/>
          </p:nvSpPr>
          <p:spPr>
            <a:xfrm>
              <a:off x="7104550" y="5172825"/>
              <a:ext cx="19650" cy="29450"/>
            </a:xfrm>
            <a:custGeom>
              <a:rect b="b" l="l" r="r" t="t"/>
              <a:pathLst>
                <a:path extrusionOk="0" h="1178" w="786">
                  <a:moveTo>
                    <a:pt x="1" y="1"/>
                  </a:moveTo>
                  <a:lnTo>
                    <a:pt x="1" y="755"/>
                  </a:lnTo>
                  <a:cubicBezTo>
                    <a:pt x="1" y="966"/>
                    <a:pt x="152" y="1147"/>
                    <a:pt x="363" y="1178"/>
                  </a:cubicBezTo>
                  <a:cubicBezTo>
                    <a:pt x="574" y="1178"/>
                    <a:pt x="785" y="1027"/>
                    <a:pt x="785" y="785"/>
                  </a:cubicBezTo>
                  <a:lnTo>
                    <a:pt x="785" y="31"/>
                  </a:lnTo>
                  <a:lnTo>
                    <a:pt x="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9"/>
            <p:cNvSpPr/>
            <p:nvPr/>
          </p:nvSpPr>
          <p:spPr>
            <a:xfrm>
              <a:off x="7104550" y="5134350"/>
              <a:ext cx="18900" cy="47550"/>
            </a:xfrm>
            <a:custGeom>
              <a:rect b="b" l="l" r="r" t="t"/>
              <a:pathLst>
                <a:path extrusionOk="0" h="1902" w="756">
                  <a:moveTo>
                    <a:pt x="393" y="1"/>
                  </a:moveTo>
                  <a:cubicBezTo>
                    <a:pt x="182" y="1"/>
                    <a:pt x="1" y="182"/>
                    <a:pt x="1" y="393"/>
                  </a:cubicBezTo>
                  <a:lnTo>
                    <a:pt x="1" y="1509"/>
                  </a:lnTo>
                  <a:cubicBezTo>
                    <a:pt x="1" y="1721"/>
                    <a:pt x="152" y="1902"/>
                    <a:pt x="393" y="1902"/>
                  </a:cubicBezTo>
                  <a:cubicBezTo>
                    <a:pt x="604" y="1902"/>
                    <a:pt x="755" y="1751"/>
                    <a:pt x="755" y="1540"/>
                  </a:cubicBezTo>
                  <a:lnTo>
                    <a:pt x="755" y="393"/>
                  </a:lnTo>
                  <a:cubicBezTo>
                    <a:pt x="75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9"/>
            <p:cNvSpPr/>
            <p:nvPr/>
          </p:nvSpPr>
          <p:spPr>
            <a:xfrm>
              <a:off x="7160375" y="5172825"/>
              <a:ext cx="19650" cy="29450"/>
            </a:xfrm>
            <a:custGeom>
              <a:rect b="b" l="l" r="r" t="t"/>
              <a:pathLst>
                <a:path extrusionOk="0" h="1178" w="786">
                  <a:moveTo>
                    <a:pt x="1" y="1"/>
                  </a:moveTo>
                  <a:lnTo>
                    <a:pt x="1" y="755"/>
                  </a:lnTo>
                  <a:cubicBezTo>
                    <a:pt x="1" y="966"/>
                    <a:pt x="152" y="1147"/>
                    <a:pt x="363" y="1178"/>
                  </a:cubicBezTo>
                  <a:cubicBezTo>
                    <a:pt x="574" y="1178"/>
                    <a:pt x="785" y="1027"/>
                    <a:pt x="785" y="785"/>
                  </a:cubicBezTo>
                  <a:lnTo>
                    <a:pt x="785" y="31"/>
                  </a:lnTo>
                  <a:lnTo>
                    <a:pt x="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9"/>
            <p:cNvSpPr/>
            <p:nvPr/>
          </p:nvSpPr>
          <p:spPr>
            <a:xfrm>
              <a:off x="7160375" y="5134350"/>
              <a:ext cx="18900" cy="47550"/>
            </a:xfrm>
            <a:custGeom>
              <a:rect b="b" l="l" r="r" t="t"/>
              <a:pathLst>
                <a:path extrusionOk="0" h="1902" w="756">
                  <a:moveTo>
                    <a:pt x="393" y="1"/>
                  </a:moveTo>
                  <a:cubicBezTo>
                    <a:pt x="182" y="1"/>
                    <a:pt x="1" y="182"/>
                    <a:pt x="1" y="393"/>
                  </a:cubicBezTo>
                  <a:lnTo>
                    <a:pt x="1" y="1509"/>
                  </a:lnTo>
                  <a:cubicBezTo>
                    <a:pt x="1" y="1721"/>
                    <a:pt x="152" y="1902"/>
                    <a:pt x="393" y="1902"/>
                  </a:cubicBezTo>
                  <a:cubicBezTo>
                    <a:pt x="604" y="1902"/>
                    <a:pt x="755" y="1751"/>
                    <a:pt x="755" y="1540"/>
                  </a:cubicBezTo>
                  <a:lnTo>
                    <a:pt x="755" y="393"/>
                  </a:lnTo>
                  <a:cubicBezTo>
                    <a:pt x="75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49"/>
          <p:cNvGrpSpPr/>
          <p:nvPr/>
        </p:nvGrpSpPr>
        <p:grpSpPr>
          <a:xfrm>
            <a:off x="7194447" y="3799259"/>
            <a:ext cx="303151" cy="354349"/>
            <a:chOff x="6240725" y="5133775"/>
            <a:chExt cx="281425" cy="320475"/>
          </a:xfrm>
        </p:grpSpPr>
        <p:sp>
          <p:nvSpPr>
            <p:cNvPr id="1867" name="Google Shape;1867;p49"/>
            <p:cNvSpPr/>
            <p:nvPr/>
          </p:nvSpPr>
          <p:spPr>
            <a:xfrm>
              <a:off x="6322975" y="5356900"/>
              <a:ext cx="58875" cy="63400"/>
            </a:xfrm>
            <a:custGeom>
              <a:rect b="b" l="l" r="r" t="t"/>
              <a:pathLst>
                <a:path extrusionOk="0" h="2536" w="2355">
                  <a:moveTo>
                    <a:pt x="0" y="1"/>
                  </a:moveTo>
                  <a:lnTo>
                    <a:pt x="966" y="1721"/>
                  </a:lnTo>
                  <a:lnTo>
                    <a:pt x="2354" y="2536"/>
                  </a:lnTo>
                  <a:lnTo>
                    <a:pt x="2354" y="1691"/>
                  </a:lnTo>
                  <a:lnTo>
                    <a:pt x="1388"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9"/>
            <p:cNvSpPr/>
            <p:nvPr/>
          </p:nvSpPr>
          <p:spPr>
            <a:xfrm>
              <a:off x="6429350" y="5284475"/>
              <a:ext cx="36225" cy="62650"/>
            </a:xfrm>
            <a:custGeom>
              <a:rect b="b" l="l" r="r" t="t"/>
              <a:pathLst>
                <a:path extrusionOk="0" h="2506" w="1449">
                  <a:moveTo>
                    <a:pt x="755" y="1"/>
                  </a:moveTo>
                  <a:lnTo>
                    <a:pt x="0" y="1329"/>
                  </a:lnTo>
                  <a:lnTo>
                    <a:pt x="0" y="2506"/>
                  </a:lnTo>
                  <a:lnTo>
                    <a:pt x="694" y="2506"/>
                  </a:lnTo>
                  <a:lnTo>
                    <a:pt x="1449" y="1208"/>
                  </a:lnTo>
                  <a:lnTo>
                    <a:pt x="755"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9"/>
            <p:cNvSpPr/>
            <p:nvPr/>
          </p:nvSpPr>
          <p:spPr>
            <a:xfrm>
              <a:off x="6339575" y="5201500"/>
              <a:ext cx="182575" cy="113175"/>
            </a:xfrm>
            <a:custGeom>
              <a:rect b="b" l="l" r="r" t="t"/>
              <a:pathLst>
                <a:path extrusionOk="0" h="4527" w="7303">
                  <a:moveTo>
                    <a:pt x="2897" y="0"/>
                  </a:moveTo>
                  <a:lnTo>
                    <a:pt x="2203" y="393"/>
                  </a:lnTo>
                  <a:lnTo>
                    <a:pt x="694" y="393"/>
                  </a:lnTo>
                  <a:lnTo>
                    <a:pt x="0" y="1600"/>
                  </a:lnTo>
                  <a:lnTo>
                    <a:pt x="2897" y="1600"/>
                  </a:lnTo>
                  <a:lnTo>
                    <a:pt x="3591" y="1992"/>
                  </a:lnTo>
                  <a:lnTo>
                    <a:pt x="4285" y="1600"/>
                  </a:lnTo>
                  <a:lnTo>
                    <a:pt x="5342" y="1600"/>
                  </a:lnTo>
                  <a:lnTo>
                    <a:pt x="4346" y="3320"/>
                  </a:lnTo>
                  <a:lnTo>
                    <a:pt x="5040" y="4527"/>
                  </a:lnTo>
                  <a:lnTo>
                    <a:pt x="7243" y="694"/>
                  </a:lnTo>
                  <a:cubicBezTo>
                    <a:pt x="7303" y="574"/>
                    <a:pt x="7212" y="393"/>
                    <a:pt x="7062" y="393"/>
                  </a:cubicBezTo>
                  <a:lnTo>
                    <a:pt x="3591" y="393"/>
                  </a:lnTo>
                  <a:lnTo>
                    <a:pt x="2897"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9"/>
            <p:cNvSpPr/>
            <p:nvPr/>
          </p:nvSpPr>
          <p:spPr>
            <a:xfrm>
              <a:off x="6347875" y="5316925"/>
              <a:ext cx="98850" cy="137325"/>
            </a:xfrm>
            <a:custGeom>
              <a:rect b="b" l="l" r="r" t="t"/>
              <a:pathLst>
                <a:path extrusionOk="0" h="5493" w="3954">
                  <a:moveTo>
                    <a:pt x="3289" y="0"/>
                  </a:moveTo>
                  <a:lnTo>
                    <a:pt x="2595" y="1208"/>
                  </a:lnTo>
                  <a:lnTo>
                    <a:pt x="1901" y="1600"/>
                  </a:lnTo>
                  <a:lnTo>
                    <a:pt x="1901" y="2384"/>
                  </a:lnTo>
                  <a:lnTo>
                    <a:pt x="1358" y="3290"/>
                  </a:lnTo>
                  <a:lnTo>
                    <a:pt x="0" y="3290"/>
                  </a:lnTo>
                  <a:lnTo>
                    <a:pt x="1207" y="5402"/>
                  </a:lnTo>
                  <a:cubicBezTo>
                    <a:pt x="1237" y="5463"/>
                    <a:pt x="1305" y="5493"/>
                    <a:pt x="1373" y="5493"/>
                  </a:cubicBezTo>
                  <a:cubicBezTo>
                    <a:pt x="1441" y="5493"/>
                    <a:pt x="1509" y="5463"/>
                    <a:pt x="1539" y="5402"/>
                  </a:cubicBezTo>
                  <a:lnTo>
                    <a:pt x="3289" y="2384"/>
                  </a:lnTo>
                  <a:lnTo>
                    <a:pt x="3953" y="1992"/>
                  </a:lnTo>
                  <a:lnTo>
                    <a:pt x="3953" y="1208"/>
                  </a:lnTo>
                  <a:lnTo>
                    <a:pt x="3289"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9"/>
            <p:cNvSpPr/>
            <p:nvPr/>
          </p:nvSpPr>
          <p:spPr>
            <a:xfrm>
              <a:off x="6243000" y="5212050"/>
              <a:ext cx="113950" cy="144875"/>
            </a:xfrm>
            <a:custGeom>
              <a:rect b="b" l="l" r="r" t="t"/>
              <a:pathLst>
                <a:path extrusionOk="0" h="5795" w="4558">
                  <a:moveTo>
                    <a:pt x="242" y="1"/>
                  </a:moveTo>
                  <a:cubicBezTo>
                    <a:pt x="91" y="1"/>
                    <a:pt x="0" y="182"/>
                    <a:pt x="61" y="303"/>
                  </a:cubicBezTo>
                  <a:lnTo>
                    <a:pt x="1751" y="3290"/>
                  </a:lnTo>
                  <a:lnTo>
                    <a:pt x="1751" y="4467"/>
                  </a:lnTo>
                  <a:lnTo>
                    <a:pt x="2445" y="4467"/>
                  </a:lnTo>
                  <a:lnTo>
                    <a:pt x="3199" y="5795"/>
                  </a:lnTo>
                  <a:lnTo>
                    <a:pt x="4557" y="5795"/>
                  </a:lnTo>
                  <a:lnTo>
                    <a:pt x="3139" y="3290"/>
                  </a:lnTo>
                  <a:lnTo>
                    <a:pt x="3139" y="2113"/>
                  </a:lnTo>
                  <a:lnTo>
                    <a:pt x="2415" y="2113"/>
                  </a:lnTo>
                  <a:lnTo>
                    <a:pt x="1902" y="1208"/>
                  </a:lnTo>
                  <a:lnTo>
                    <a:pt x="2596" y="816"/>
                  </a:lnTo>
                  <a:lnTo>
                    <a:pt x="2596"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9"/>
            <p:cNvSpPr/>
            <p:nvPr/>
          </p:nvSpPr>
          <p:spPr>
            <a:xfrm>
              <a:off x="6290525" y="5211300"/>
              <a:ext cx="67175" cy="30200"/>
            </a:xfrm>
            <a:custGeom>
              <a:rect b="b" l="l" r="r" t="t"/>
              <a:pathLst>
                <a:path extrusionOk="0" h="1208" w="2687">
                  <a:moveTo>
                    <a:pt x="695" y="1"/>
                  </a:moveTo>
                  <a:lnTo>
                    <a:pt x="1" y="1208"/>
                  </a:lnTo>
                  <a:lnTo>
                    <a:pt x="1992" y="1208"/>
                  </a:lnTo>
                  <a:lnTo>
                    <a:pt x="2686"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9"/>
            <p:cNvSpPr/>
            <p:nvPr/>
          </p:nvSpPr>
          <p:spPr>
            <a:xfrm>
              <a:off x="6240725" y="5293525"/>
              <a:ext cx="172050" cy="83025"/>
            </a:xfrm>
            <a:custGeom>
              <a:rect b="b" l="l" r="r" t="t"/>
              <a:pathLst>
                <a:path extrusionOk="0" h="3321" w="6882">
                  <a:moveTo>
                    <a:pt x="1812" y="1"/>
                  </a:moveTo>
                  <a:lnTo>
                    <a:pt x="91" y="3019"/>
                  </a:lnTo>
                  <a:cubicBezTo>
                    <a:pt x="1" y="3139"/>
                    <a:pt x="91" y="3320"/>
                    <a:pt x="273" y="3320"/>
                  </a:cubicBezTo>
                  <a:lnTo>
                    <a:pt x="6187" y="3320"/>
                  </a:lnTo>
                  <a:lnTo>
                    <a:pt x="6881" y="2113"/>
                  </a:lnTo>
                  <a:lnTo>
                    <a:pt x="1993" y="2113"/>
                  </a:lnTo>
                  <a:lnTo>
                    <a:pt x="2506" y="1208"/>
                  </a:lnTo>
                  <a:lnTo>
                    <a:pt x="1812"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9"/>
            <p:cNvSpPr/>
            <p:nvPr/>
          </p:nvSpPr>
          <p:spPr>
            <a:xfrm>
              <a:off x="6304100" y="5133775"/>
              <a:ext cx="125275" cy="160550"/>
            </a:xfrm>
            <a:custGeom>
              <a:rect b="b" l="l" r="r" t="t"/>
              <a:pathLst>
                <a:path extrusionOk="0" h="6422" w="5011">
                  <a:moveTo>
                    <a:pt x="3109" y="1"/>
                  </a:moveTo>
                  <a:cubicBezTo>
                    <a:pt x="3041" y="1"/>
                    <a:pt x="2973" y="39"/>
                    <a:pt x="2928" y="114"/>
                  </a:cubicBezTo>
                  <a:lnTo>
                    <a:pt x="1" y="5214"/>
                  </a:lnTo>
                  <a:lnTo>
                    <a:pt x="665" y="6421"/>
                  </a:lnTo>
                  <a:lnTo>
                    <a:pt x="3109" y="2196"/>
                  </a:lnTo>
                  <a:lnTo>
                    <a:pt x="3652" y="3102"/>
                  </a:lnTo>
                  <a:lnTo>
                    <a:pt x="5010" y="3102"/>
                  </a:lnTo>
                  <a:lnTo>
                    <a:pt x="3290" y="114"/>
                  </a:lnTo>
                  <a:cubicBezTo>
                    <a:pt x="3245" y="39"/>
                    <a:pt x="3177" y="1"/>
                    <a:pt x="3109"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9"/>
            <p:cNvSpPr/>
            <p:nvPr/>
          </p:nvSpPr>
          <p:spPr>
            <a:xfrm>
              <a:off x="6412000" y="5241475"/>
              <a:ext cx="110150" cy="135075"/>
            </a:xfrm>
            <a:custGeom>
              <a:rect b="b" l="l" r="r" t="t"/>
              <a:pathLst>
                <a:path extrusionOk="0" h="5403" w="4406">
                  <a:moveTo>
                    <a:pt x="0" y="1"/>
                  </a:moveTo>
                  <a:lnTo>
                    <a:pt x="2445" y="4195"/>
                  </a:lnTo>
                  <a:lnTo>
                    <a:pt x="1388" y="4195"/>
                  </a:lnTo>
                  <a:lnTo>
                    <a:pt x="694" y="5402"/>
                  </a:lnTo>
                  <a:lnTo>
                    <a:pt x="4165" y="5402"/>
                  </a:lnTo>
                  <a:cubicBezTo>
                    <a:pt x="4315" y="5402"/>
                    <a:pt x="4406" y="5221"/>
                    <a:pt x="4315" y="5101"/>
                  </a:cubicBezTo>
                  <a:lnTo>
                    <a:pt x="1388"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 name="Google Shape;1876;p49"/>
          <p:cNvGrpSpPr/>
          <p:nvPr/>
        </p:nvGrpSpPr>
        <p:grpSpPr>
          <a:xfrm>
            <a:off x="6389106" y="3799895"/>
            <a:ext cx="347047" cy="353713"/>
            <a:chOff x="5493100" y="5134350"/>
            <a:chExt cx="322175" cy="319900"/>
          </a:xfrm>
        </p:grpSpPr>
        <p:sp>
          <p:nvSpPr>
            <p:cNvPr id="1877" name="Google Shape;1877;p49"/>
            <p:cNvSpPr/>
            <p:nvPr/>
          </p:nvSpPr>
          <p:spPr>
            <a:xfrm>
              <a:off x="5561000" y="5200750"/>
              <a:ext cx="182600" cy="185600"/>
            </a:xfrm>
            <a:custGeom>
              <a:rect b="b" l="l" r="r" t="t"/>
              <a:pathLst>
                <a:path extrusionOk="0" h="7424" w="7304">
                  <a:moveTo>
                    <a:pt x="0" y="0"/>
                  </a:moveTo>
                  <a:lnTo>
                    <a:pt x="0" y="7424"/>
                  </a:lnTo>
                  <a:lnTo>
                    <a:pt x="785" y="7031"/>
                  </a:lnTo>
                  <a:lnTo>
                    <a:pt x="6549" y="7031"/>
                  </a:lnTo>
                  <a:lnTo>
                    <a:pt x="7303" y="7424"/>
                  </a:lnTo>
                  <a:lnTo>
                    <a:pt x="7303" y="0"/>
                  </a:lnTo>
                  <a:lnTo>
                    <a:pt x="6549" y="392"/>
                  </a:lnTo>
                  <a:lnTo>
                    <a:pt x="785" y="392"/>
                  </a:lnTo>
                  <a:lnTo>
                    <a:pt x="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9"/>
            <p:cNvSpPr/>
            <p:nvPr/>
          </p:nvSpPr>
          <p:spPr>
            <a:xfrm>
              <a:off x="5754125" y="5201500"/>
              <a:ext cx="39250" cy="184850"/>
            </a:xfrm>
            <a:custGeom>
              <a:rect b="b" l="l" r="r" t="t"/>
              <a:pathLst>
                <a:path extrusionOk="0" h="7394" w="1570">
                  <a:moveTo>
                    <a:pt x="1" y="0"/>
                  </a:moveTo>
                  <a:lnTo>
                    <a:pt x="1" y="7394"/>
                  </a:lnTo>
                  <a:lnTo>
                    <a:pt x="1570" y="7394"/>
                  </a:lnTo>
                  <a:lnTo>
                    <a:pt x="157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9"/>
            <p:cNvSpPr/>
            <p:nvPr/>
          </p:nvSpPr>
          <p:spPr>
            <a:xfrm>
              <a:off x="5735275" y="5201500"/>
              <a:ext cx="39250" cy="184850"/>
            </a:xfrm>
            <a:custGeom>
              <a:rect b="b" l="l" r="r" t="t"/>
              <a:pathLst>
                <a:path extrusionOk="0" h="7394" w="1570">
                  <a:moveTo>
                    <a:pt x="0" y="0"/>
                  </a:moveTo>
                  <a:lnTo>
                    <a:pt x="0" y="7394"/>
                  </a:lnTo>
                  <a:lnTo>
                    <a:pt x="1570" y="7394"/>
                  </a:lnTo>
                  <a:lnTo>
                    <a:pt x="157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9"/>
            <p:cNvSpPr/>
            <p:nvPr/>
          </p:nvSpPr>
          <p:spPr>
            <a:xfrm>
              <a:off x="5530825" y="5201500"/>
              <a:ext cx="39250" cy="184850"/>
            </a:xfrm>
            <a:custGeom>
              <a:rect b="b" l="l" r="r" t="t"/>
              <a:pathLst>
                <a:path extrusionOk="0" h="7394" w="1570">
                  <a:moveTo>
                    <a:pt x="0" y="0"/>
                  </a:moveTo>
                  <a:lnTo>
                    <a:pt x="0" y="7394"/>
                  </a:lnTo>
                  <a:lnTo>
                    <a:pt x="1570" y="7394"/>
                  </a:lnTo>
                  <a:lnTo>
                    <a:pt x="157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9"/>
            <p:cNvSpPr/>
            <p:nvPr/>
          </p:nvSpPr>
          <p:spPr>
            <a:xfrm>
              <a:off x="5511950" y="5201500"/>
              <a:ext cx="39275" cy="184850"/>
            </a:xfrm>
            <a:custGeom>
              <a:rect b="b" l="l" r="r" t="t"/>
              <a:pathLst>
                <a:path extrusionOk="0" h="7394" w="1571">
                  <a:moveTo>
                    <a:pt x="1" y="0"/>
                  </a:moveTo>
                  <a:lnTo>
                    <a:pt x="1" y="7394"/>
                  </a:lnTo>
                  <a:lnTo>
                    <a:pt x="1570" y="7394"/>
                  </a:lnTo>
                  <a:lnTo>
                    <a:pt x="157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9"/>
            <p:cNvSpPr/>
            <p:nvPr/>
          </p:nvSpPr>
          <p:spPr>
            <a:xfrm>
              <a:off x="5652275" y="5230925"/>
              <a:ext cx="62650" cy="126000"/>
            </a:xfrm>
            <a:custGeom>
              <a:rect b="b" l="l" r="r" t="t"/>
              <a:pathLst>
                <a:path extrusionOk="0" h="5040" w="2506">
                  <a:moveTo>
                    <a:pt x="1751" y="0"/>
                  </a:moveTo>
                  <a:lnTo>
                    <a:pt x="1" y="2505"/>
                  </a:lnTo>
                  <a:lnTo>
                    <a:pt x="1751" y="5040"/>
                  </a:lnTo>
                  <a:lnTo>
                    <a:pt x="2506" y="5040"/>
                  </a:lnTo>
                  <a:lnTo>
                    <a:pt x="250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9"/>
            <p:cNvSpPr/>
            <p:nvPr/>
          </p:nvSpPr>
          <p:spPr>
            <a:xfrm>
              <a:off x="5590425" y="5230925"/>
              <a:ext cx="105650" cy="126000"/>
            </a:xfrm>
            <a:custGeom>
              <a:rect b="b" l="l" r="r" t="t"/>
              <a:pathLst>
                <a:path extrusionOk="0" h="5040" w="4226">
                  <a:moveTo>
                    <a:pt x="0" y="0"/>
                  </a:moveTo>
                  <a:lnTo>
                    <a:pt x="0" y="5040"/>
                  </a:lnTo>
                  <a:lnTo>
                    <a:pt x="4225" y="5040"/>
                  </a:lnTo>
                  <a:lnTo>
                    <a:pt x="4225"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9"/>
            <p:cNvSpPr/>
            <p:nvPr/>
          </p:nvSpPr>
          <p:spPr>
            <a:xfrm>
              <a:off x="5754875" y="5134350"/>
              <a:ext cx="18900" cy="48300"/>
            </a:xfrm>
            <a:custGeom>
              <a:rect b="b" l="l" r="r" t="t"/>
              <a:pathLst>
                <a:path extrusionOk="0" h="1932" w="756">
                  <a:moveTo>
                    <a:pt x="363" y="1"/>
                  </a:moveTo>
                  <a:cubicBezTo>
                    <a:pt x="152" y="1"/>
                    <a:pt x="1" y="151"/>
                    <a:pt x="1" y="363"/>
                  </a:cubicBezTo>
                  <a:lnTo>
                    <a:pt x="1" y="1932"/>
                  </a:lnTo>
                  <a:lnTo>
                    <a:pt x="755" y="1932"/>
                  </a:lnTo>
                  <a:lnTo>
                    <a:pt x="755" y="393"/>
                  </a:lnTo>
                  <a:cubicBezTo>
                    <a:pt x="755" y="182"/>
                    <a:pt x="574" y="1"/>
                    <a:pt x="363"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9"/>
            <p:cNvSpPr/>
            <p:nvPr/>
          </p:nvSpPr>
          <p:spPr>
            <a:xfrm>
              <a:off x="5754875" y="5172075"/>
              <a:ext cx="38500" cy="28700"/>
            </a:xfrm>
            <a:custGeom>
              <a:rect b="b" l="l" r="r" t="t"/>
              <a:pathLst>
                <a:path extrusionOk="0" h="1148" w="1540">
                  <a:moveTo>
                    <a:pt x="755" y="0"/>
                  </a:moveTo>
                  <a:lnTo>
                    <a:pt x="1" y="785"/>
                  </a:lnTo>
                  <a:lnTo>
                    <a:pt x="393" y="1147"/>
                  </a:lnTo>
                  <a:lnTo>
                    <a:pt x="786" y="785"/>
                  </a:lnTo>
                  <a:cubicBezTo>
                    <a:pt x="1117" y="785"/>
                    <a:pt x="1389" y="574"/>
                    <a:pt x="1510" y="272"/>
                  </a:cubicBezTo>
                  <a:cubicBezTo>
                    <a:pt x="1540" y="151"/>
                    <a:pt x="1449" y="0"/>
                    <a:pt x="132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9"/>
            <p:cNvSpPr/>
            <p:nvPr/>
          </p:nvSpPr>
          <p:spPr>
            <a:xfrm>
              <a:off x="5735275" y="5172075"/>
              <a:ext cx="41050" cy="22675"/>
            </a:xfrm>
            <a:custGeom>
              <a:rect b="b" l="l" r="r" t="t"/>
              <a:pathLst>
                <a:path extrusionOk="0" h="907" w="1642">
                  <a:moveTo>
                    <a:pt x="212" y="0"/>
                  </a:moveTo>
                  <a:cubicBezTo>
                    <a:pt x="91" y="0"/>
                    <a:pt x="0" y="151"/>
                    <a:pt x="31" y="272"/>
                  </a:cubicBezTo>
                  <a:cubicBezTo>
                    <a:pt x="110" y="708"/>
                    <a:pt x="443" y="907"/>
                    <a:pt x="778" y="907"/>
                  </a:cubicBezTo>
                  <a:cubicBezTo>
                    <a:pt x="1208" y="907"/>
                    <a:pt x="1641" y="578"/>
                    <a:pt x="153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9"/>
            <p:cNvSpPr/>
            <p:nvPr/>
          </p:nvSpPr>
          <p:spPr>
            <a:xfrm>
              <a:off x="5532325" y="5134350"/>
              <a:ext cx="18900" cy="48300"/>
            </a:xfrm>
            <a:custGeom>
              <a:rect b="b" l="l" r="r" t="t"/>
              <a:pathLst>
                <a:path extrusionOk="0" h="1932" w="756">
                  <a:moveTo>
                    <a:pt x="363" y="1"/>
                  </a:moveTo>
                  <a:cubicBezTo>
                    <a:pt x="152" y="1"/>
                    <a:pt x="1" y="151"/>
                    <a:pt x="1" y="363"/>
                  </a:cubicBezTo>
                  <a:lnTo>
                    <a:pt x="1" y="1932"/>
                  </a:lnTo>
                  <a:lnTo>
                    <a:pt x="755" y="1932"/>
                  </a:lnTo>
                  <a:lnTo>
                    <a:pt x="755" y="393"/>
                  </a:lnTo>
                  <a:cubicBezTo>
                    <a:pt x="755" y="182"/>
                    <a:pt x="574" y="1"/>
                    <a:pt x="363"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9"/>
            <p:cNvSpPr/>
            <p:nvPr/>
          </p:nvSpPr>
          <p:spPr>
            <a:xfrm>
              <a:off x="5531575" y="5172075"/>
              <a:ext cx="38500" cy="29450"/>
            </a:xfrm>
            <a:custGeom>
              <a:rect b="b" l="l" r="r" t="t"/>
              <a:pathLst>
                <a:path extrusionOk="0" h="1178" w="1540">
                  <a:moveTo>
                    <a:pt x="785" y="0"/>
                  </a:moveTo>
                  <a:lnTo>
                    <a:pt x="1" y="785"/>
                  </a:lnTo>
                  <a:lnTo>
                    <a:pt x="393" y="1177"/>
                  </a:lnTo>
                  <a:lnTo>
                    <a:pt x="785" y="785"/>
                  </a:lnTo>
                  <a:cubicBezTo>
                    <a:pt x="806" y="787"/>
                    <a:pt x="827" y="788"/>
                    <a:pt x="848" y="788"/>
                  </a:cubicBezTo>
                  <a:cubicBezTo>
                    <a:pt x="1151" y="788"/>
                    <a:pt x="1396" y="583"/>
                    <a:pt x="1509" y="272"/>
                  </a:cubicBezTo>
                  <a:cubicBezTo>
                    <a:pt x="1540" y="151"/>
                    <a:pt x="1449" y="31"/>
                    <a:pt x="1328" y="31"/>
                  </a:cubicBezTo>
                  <a:lnTo>
                    <a:pt x="785"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9"/>
            <p:cNvSpPr/>
            <p:nvPr/>
          </p:nvSpPr>
          <p:spPr>
            <a:xfrm>
              <a:off x="5511950" y="5172075"/>
              <a:ext cx="41800" cy="22675"/>
            </a:xfrm>
            <a:custGeom>
              <a:rect b="b" l="l" r="r" t="t"/>
              <a:pathLst>
                <a:path extrusionOk="0" h="907" w="1672">
                  <a:moveTo>
                    <a:pt x="242" y="0"/>
                  </a:moveTo>
                  <a:cubicBezTo>
                    <a:pt x="122" y="0"/>
                    <a:pt x="1" y="151"/>
                    <a:pt x="61" y="272"/>
                  </a:cubicBezTo>
                  <a:cubicBezTo>
                    <a:pt x="140" y="708"/>
                    <a:pt x="474" y="907"/>
                    <a:pt x="809" y="907"/>
                  </a:cubicBezTo>
                  <a:cubicBezTo>
                    <a:pt x="1239" y="907"/>
                    <a:pt x="1672" y="578"/>
                    <a:pt x="157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9"/>
            <p:cNvSpPr/>
            <p:nvPr/>
          </p:nvSpPr>
          <p:spPr>
            <a:xfrm>
              <a:off x="5754875" y="5405950"/>
              <a:ext cx="18900" cy="48300"/>
            </a:xfrm>
            <a:custGeom>
              <a:rect b="b" l="l" r="r" t="t"/>
              <a:pathLst>
                <a:path extrusionOk="0" h="1932" w="756">
                  <a:moveTo>
                    <a:pt x="1" y="0"/>
                  </a:moveTo>
                  <a:lnTo>
                    <a:pt x="1" y="1539"/>
                  </a:lnTo>
                  <a:cubicBezTo>
                    <a:pt x="1" y="1751"/>
                    <a:pt x="152" y="1932"/>
                    <a:pt x="363" y="1932"/>
                  </a:cubicBezTo>
                  <a:cubicBezTo>
                    <a:pt x="574" y="1932"/>
                    <a:pt x="755" y="1751"/>
                    <a:pt x="755" y="1539"/>
                  </a:cubicBezTo>
                  <a:lnTo>
                    <a:pt x="755"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9"/>
            <p:cNvSpPr/>
            <p:nvPr/>
          </p:nvSpPr>
          <p:spPr>
            <a:xfrm>
              <a:off x="5754875" y="5387075"/>
              <a:ext cx="38500" cy="28700"/>
            </a:xfrm>
            <a:custGeom>
              <a:rect b="b" l="l" r="r" t="t"/>
              <a:pathLst>
                <a:path extrusionOk="0" h="1148" w="1540">
                  <a:moveTo>
                    <a:pt x="393" y="1"/>
                  </a:moveTo>
                  <a:lnTo>
                    <a:pt x="1" y="393"/>
                  </a:lnTo>
                  <a:lnTo>
                    <a:pt x="755" y="1148"/>
                  </a:lnTo>
                  <a:lnTo>
                    <a:pt x="1329" y="1148"/>
                  </a:lnTo>
                  <a:cubicBezTo>
                    <a:pt x="1449" y="1148"/>
                    <a:pt x="1540" y="1027"/>
                    <a:pt x="1510" y="906"/>
                  </a:cubicBezTo>
                  <a:cubicBezTo>
                    <a:pt x="1389" y="604"/>
                    <a:pt x="1117" y="393"/>
                    <a:pt x="786" y="393"/>
                  </a:cubicBezTo>
                  <a:lnTo>
                    <a:pt x="393"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9"/>
            <p:cNvSpPr/>
            <p:nvPr/>
          </p:nvSpPr>
          <p:spPr>
            <a:xfrm>
              <a:off x="5735275" y="5393350"/>
              <a:ext cx="41075" cy="22425"/>
            </a:xfrm>
            <a:custGeom>
              <a:rect b="b" l="l" r="r" t="t"/>
              <a:pathLst>
                <a:path extrusionOk="0" h="897" w="1643">
                  <a:moveTo>
                    <a:pt x="768" y="0"/>
                  </a:moveTo>
                  <a:cubicBezTo>
                    <a:pt x="436" y="0"/>
                    <a:pt x="109" y="194"/>
                    <a:pt x="31" y="625"/>
                  </a:cubicBezTo>
                  <a:cubicBezTo>
                    <a:pt x="0" y="776"/>
                    <a:pt x="91" y="897"/>
                    <a:pt x="212" y="897"/>
                  </a:cubicBezTo>
                  <a:lnTo>
                    <a:pt x="1539" y="897"/>
                  </a:lnTo>
                  <a:cubicBezTo>
                    <a:pt x="1642" y="332"/>
                    <a:pt x="1201" y="0"/>
                    <a:pt x="76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9"/>
            <p:cNvSpPr/>
            <p:nvPr/>
          </p:nvSpPr>
          <p:spPr>
            <a:xfrm>
              <a:off x="5532325" y="5405950"/>
              <a:ext cx="18900" cy="48300"/>
            </a:xfrm>
            <a:custGeom>
              <a:rect b="b" l="l" r="r" t="t"/>
              <a:pathLst>
                <a:path extrusionOk="0" h="1932" w="756">
                  <a:moveTo>
                    <a:pt x="1" y="0"/>
                  </a:moveTo>
                  <a:lnTo>
                    <a:pt x="1" y="1539"/>
                  </a:lnTo>
                  <a:cubicBezTo>
                    <a:pt x="1" y="1751"/>
                    <a:pt x="152" y="1932"/>
                    <a:pt x="363" y="1932"/>
                  </a:cubicBezTo>
                  <a:cubicBezTo>
                    <a:pt x="574" y="1932"/>
                    <a:pt x="755" y="1751"/>
                    <a:pt x="755" y="1539"/>
                  </a:cubicBezTo>
                  <a:lnTo>
                    <a:pt x="755"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9"/>
            <p:cNvSpPr/>
            <p:nvPr/>
          </p:nvSpPr>
          <p:spPr>
            <a:xfrm>
              <a:off x="5531575" y="5387075"/>
              <a:ext cx="38500" cy="28700"/>
            </a:xfrm>
            <a:custGeom>
              <a:rect b="b" l="l" r="r" t="t"/>
              <a:pathLst>
                <a:path extrusionOk="0" h="1148" w="1540">
                  <a:moveTo>
                    <a:pt x="393" y="1"/>
                  </a:moveTo>
                  <a:lnTo>
                    <a:pt x="1" y="393"/>
                  </a:lnTo>
                  <a:lnTo>
                    <a:pt x="785" y="1148"/>
                  </a:lnTo>
                  <a:lnTo>
                    <a:pt x="1328" y="1148"/>
                  </a:lnTo>
                  <a:cubicBezTo>
                    <a:pt x="1449" y="1148"/>
                    <a:pt x="1540" y="1027"/>
                    <a:pt x="1509" y="906"/>
                  </a:cubicBezTo>
                  <a:cubicBezTo>
                    <a:pt x="1389" y="604"/>
                    <a:pt x="1117" y="393"/>
                    <a:pt x="785" y="393"/>
                  </a:cubicBezTo>
                  <a:lnTo>
                    <a:pt x="393"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9"/>
            <p:cNvSpPr/>
            <p:nvPr/>
          </p:nvSpPr>
          <p:spPr>
            <a:xfrm>
              <a:off x="5511950" y="5393350"/>
              <a:ext cx="41825" cy="22425"/>
            </a:xfrm>
            <a:custGeom>
              <a:rect b="b" l="l" r="r" t="t"/>
              <a:pathLst>
                <a:path extrusionOk="0" h="897" w="1673">
                  <a:moveTo>
                    <a:pt x="798" y="0"/>
                  </a:moveTo>
                  <a:cubicBezTo>
                    <a:pt x="467" y="0"/>
                    <a:pt x="140" y="194"/>
                    <a:pt x="61" y="625"/>
                  </a:cubicBezTo>
                  <a:cubicBezTo>
                    <a:pt x="1" y="776"/>
                    <a:pt x="122" y="897"/>
                    <a:pt x="242" y="897"/>
                  </a:cubicBezTo>
                  <a:lnTo>
                    <a:pt x="1570" y="897"/>
                  </a:lnTo>
                  <a:cubicBezTo>
                    <a:pt x="1673" y="332"/>
                    <a:pt x="1232" y="0"/>
                    <a:pt x="79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9"/>
            <p:cNvSpPr/>
            <p:nvPr/>
          </p:nvSpPr>
          <p:spPr>
            <a:xfrm>
              <a:off x="5783550" y="5191700"/>
              <a:ext cx="31725" cy="18875"/>
            </a:xfrm>
            <a:custGeom>
              <a:rect b="b" l="l" r="r" t="t"/>
              <a:pathLst>
                <a:path extrusionOk="0" h="755" w="1269">
                  <a:moveTo>
                    <a:pt x="1" y="0"/>
                  </a:moveTo>
                  <a:lnTo>
                    <a:pt x="1" y="754"/>
                  </a:lnTo>
                  <a:lnTo>
                    <a:pt x="755" y="754"/>
                  </a:lnTo>
                  <a:cubicBezTo>
                    <a:pt x="1268" y="754"/>
                    <a:pt x="1268" y="0"/>
                    <a:pt x="755"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9"/>
            <p:cNvSpPr/>
            <p:nvPr/>
          </p:nvSpPr>
          <p:spPr>
            <a:xfrm>
              <a:off x="5716400" y="5191700"/>
              <a:ext cx="76975" cy="18875"/>
            </a:xfrm>
            <a:custGeom>
              <a:rect b="b" l="l" r="r" t="t"/>
              <a:pathLst>
                <a:path extrusionOk="0" h="755" w="3079">
                  <a:moveTo>
                    <a:pt x="393" y="0"/>
                  </a:moveTo>
                  <a:cubicBezTo>
                    <a:pt x="182" y="0"/>
                    <a:pt x="1" y="181"/>
                    <a:pt x="1" y="392"/>
                  </a:cubicBezTo>
                  <a:cubicBezTo>
                    <a:pt x="1" y="604"/>
                    <a:pt x="182" y="754"/>
                    <a:pt x="393" y="754"/>
                  </a:cubicBezTo>
                  <a:lnTo>
                    <a:pt x="2687" y="754"/>
                  </a:lnTo>
                  <a:cubicBezTo>
                    <a:pt x="2898" y="754"/>
                    <a:pt x="3079" y="604"/>
                    <a:pt x="3079" y="392"/>
                  </a:cubicBezTo>
                  <a:cubicBezTo>
                    <a:pt x="3079" y="181"/>
                    <a:pt x="2898" y="0"/>
                    <a:pt x="2687"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9"/>
            <p:cNvSpPr/>
            <p:nvPr/>
          </p:nvSpPr>
          <p:spPr>
            <a:xfrm>
              <a:off x="5561750" y="5191700"/>
              <a:ext cx="28700" cy="18950"/>
            </a:xfrm>
            <a:custGeom>
              <a:rect b="b" l="l" r="r" t="t"/>
              <a:pathLst>
                <a:path extrusionOk="0" h="758" w="1148">
                  <a:moveTo>
                    <a:pt x="1" y="0"/>
                  </a:moveTo>
                  <a:lnTo>
                    <a:pt x="1" y="754"/>
                  </a:lnTo>
                  <a:lnTo>
                    <a:pt x="755" y="754"/>
                  </a:lnTo>
                  <a:cubicBezTo>
                    <a:pt x="771" y="757"/>
                    <a:pt x="786" y="758"/>
                    <a:pt x="801" y="758"/>
                  </a:cubicBezTo>
                  <a:cubicBezTo>
                    <a:pt x="992" y="758"/>
                    <a:pt x="1147" y="588"/>
                    <a:pt x="1147" y="392"/>
                  </a:cubicBezTo>
                  <a:cubicBezTo>
                    <a:pt x="1147" y="181"/>
                    <a:pt x="966" y="0"/>
                    <a:pt x="785"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9"/>
            <p:cNvSpPr/>
            <p:nvPr/>
          </p:nvSpPr>
          <p:spPr>
            <a:xfrm>
              <a:off x="5493100" y="5191700"/>
              <a:ext cx="76975" cy="18875"/>
            </a:xfrm>
            <a:custGeom>
              <a:rect b="b" l="l" r="r" t="t"/>
              <a:pathLst>
                <a:path extrusionOk="0" h="755" w="3079">
                  <a:moveTo>
                    <a:pt x="393" y="0"/>
                  </a:moveTo>
                  <a:cubicBezTo>
                    <a:pt x="182" y="0"/>
                    <a:pt x="1" y="181"/>
                    <a:pt x="1" y="392"/>
                  </a:cubicBezTo>
                  <a:cubicBezTo>
                    <a:pt x="1" y="604"/>
                    <a:pt x="151" y="754"/>
                    <a:pt x="363" y="754"/>
                  </a:cubicBezTo>
                  <a:lnTo>
                    <a:pt x="2716" y="754"/>
                  </a:lnTo>
                  <a:cubicBezTo>
                    <a:pt x="2898" y="754"/>
                    <a:pt x="3079" y="604"/>
                    <a:pt x="3079" y="392"/>
                  </a:cubicBezTo>
                  <a:cubicBezTo>
                    <a:pt x="3079" y="181"/>
                    <a:pt x="2928" y="0"/>
                    <a:pt x="2716"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9"/>
            <p:cNvSpPr/>
            <p:nvPr/>
          </p:nvSpPr>
          <p:spPr>
            <a:xfrm>
              <a:off x="5561750" y="5376525"/>
              <a:ext cx="28700" cy="18875"/>
            </a:xfrm>
            <a:custGeom>
              <a:rect b="b" l="l" r="r" t="t"/>
              <a:pathLst>
                <a:path extrusionOk="0" h="755" w="1148">
                  <a:moveTo>
                    <a:pt x="1" y="0"/>
                  </a:moveTo>
                  <a:lnTo>
                    <a:pt x="1" y="755"/>
                  </a:lnTo>
                  <a:lnTo>
                    <a:pt x="755" y="755"/>
                  </a:lnTo>
                  <a:cubicBezTo>
                    <a:pt x="966" y="755"/>
                    <a:pt x="1147" y="604"/>
                    <a:pt x="1147" y="363"/>
                  </a:cubicBezTo>
                  <a:cubicBezTo>
                    <a:pt x="1147" y="151"/>
                    <a:pt x="966" y="0"/>
                    <a:pt x="785"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9"/>
            <p:cNvSpPr/>
            <p:nvPr/>
          </p:nvSpPr>
          <p:spPr>
            <a:xfrm>
              <a:off x="5493100" y="5376525"/>
              <a:ext cx="76975" cy="18875"/>
            </a:xfrm>
            <a:custGeom>
              <a:rect b="b" l="l" r="r" t="t"/>
              <a:pathLst>
                <a:path extrusionOk="0" h="755" w="3079">
                  <a:moveTo>
                    <a:pt x="393" y="0"/>
                  </a:moveTo>
                  <a:cubicBezTo>
                    <a:pt x="182" y="0"/>
                    <a:pt x="1" y="151"/>
                    <a:pt x="1" y="393"/>
                  </a:cubicBezTo>
                  <a:cubicBezTo>
                    <a:pt x="1" y="604"/>
                    <a:pt x="151" y="755"/>
                    <a:pt x="363" y="755"/>
                  </a:cubicBezTo>
                  <a:lnTo>
                    <a:pt x="2716" y="755"/>
                  </a:lnTo>
                  <a:cubicBezTo>
                    <a:pt x="2898" y="755"/>
                    <a:pt x="3079" y="604"/>
                    <a:pt x="3079" y="393"/>
                  </a:cubicBezTo>
                  <a:cubicBezTo>
                    <a:pt x="3079" y="182"/>
                    <a:pt x="2928" y="0"/>
                    <a:pt x="2716"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9"/>
            <p:cNvSpPr/>
            <p:nvPr/>
          </p:nvSpPr>
          <p:spPr>
            <a:xfrm>
              <a:off x="5783550" y="5376525"/>
              <a:ext cx="31725" cy="18875"/>
            </a:xfrm>
            <a:custGeom>
              <a:rect b="b" l="l" r="r" t="t"/>
              <a:pathLst>
                <a:path extrusionOk="0" h="755" w="1269">
                  <a:moveTo>
                    <a:pt x="1" y="0"/>
                  </a:moveTo>
                  <a:lnTo>
                    <a:pt x="1" y="755"/>
                  </a:lnTo>
                  <a:lnTo>
                    <a:pt x="755" y="755"/>
                  </a:lnTo>
                  <a:cubicBezTo>
                    <a:pt x="1268" y="755"/>
                    <a:pt x="1268" y="0"/>
                    <a:pt x="755"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9"/>
            <p:cNvSpPr/>
            <p:nvPr/>
          </p:nvSpPr>
          <p:spPr>
            <a:xfrm>
              <a:off x="5716400" y="5376525"/>
              <a:ext cx="76975" cy="18875"/>
            </a:xfrm>
            <a:custGeom>
              <a:rect b="b" l="l" r="r" t="t"/>
              <a:pathLst>
                <a:path extrusionOk="0" h="755" w="3079">
                  <a:moveTo>
                    <a:pt x="393" y="0"/>
                  </a:moveTo>
                  <a:cubicBezTo>
                    <a:pt x="182" y="0"/>
                    <a:pt x="1" y="182"/>
                    <a:pt x="1" y="393"/>
                  </a:cubicBezTo>
                  <a:cubicBezTo>
                    <a:pt x="1" y="604"/>
                    <a:pt x="182" y="755"/>
                    <a:pt x="393" y="755"/>
                  </a:cubicBezTo>
                  <a:lnTo>
                    <a:pt x="2687" y="755"/>
                  </a:lnTo>
                  <a:cubicBezTo>
                    <a:pt x="2898" y="755"/>
                    <a:pt x="3079" y="604"/>
                    <a:pt x="3079" y="393"/>
                  </a:cubicBezTo>
                  <a:cubicBezTo>
                    <a:pt x="3079" y="182"/>
                    <a:pt x="2898" y="0"/>
                    <a:pt x="2687"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9"/>
            <p:cNvSpPr/>
            <p:nvPr/>
          </p:nvSpPr>
          <p:spPr>
            <a:xfrm>
              <a:off x="5603250" y="5279200"/>
              <a:ext cx="99600" cy="9825"/>
            </a:xfrm>
            <a:custGeom>
              <a:rect b="b" l="l" r="r" t="t"/>
              <a:pathLst>
                <a:path extrusionOk="0" h="393" w="3984">
                  <a:moveTo>
                    <a:pt x="242" y="1"/>
                  </a:moveTo>
                  <a:cubicBezTo>
                    <a:pt x="91" y="1"/>
                    <a:pt x="0" y="121"/>
                    <a:pt x="61" y="242"/>
                  </a:cubicBezTo>
                  <a:cubicBezTo>
                    <a:pt x="91" y="333"/>
                    <a:pt x="151" y="393"/>
                    <a:pt x="242" y="393"/>
                  </a:cubicBezTo>
                  <a:lnTo>
                    <a:pt x="3712" y="393"/>
                  </a:lnTo>
                  <a:cubicBezTo>
                    <a:pt x="3984" y="393"/>
                    <a:pt x="3984" y="1"/>
                    <a:pt x="371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9"/>
            <p:cNvSpPr/>
            <p:nvPr/>
          </p:nvSpPr>
          <p:spPr>
            <a:xfrm>
              <a:off x="5603250" y="5298825"/>
              <a:ext cx="98850" cy="9825"/>
            </a:xfrm>
            <a:custGeom>
              <a:rect b="b" l="l" r="r" t="t"/>
              <a:pathLst>
                <a:path extrusionOk="0" h="393" w="3954">
                  <a:moveTo>
                    <a:pt x="242" y="0"/>
                  </a:moveTo>
                  <a:cubicBezTo>
                    <a:pt x="91" y="0"/>
                    <a:pt x="0" y="151"/>
                    <a:pt x="61" y="272"/>
                  </a:cubicBezTo>
                  <a:cubicBezTo>
                    <a:pt x="91" y="362"/>
                    <a:pt x="151" y="393"/>
                    <a:pt x="242" y="393"/>
                  </a:cubicBezTo>
                  <a:lnTo>
                    <a:pt x="3712" y="393"/>
                  </a:lnTo>
                  <a:cubicBezTo>
                    <a:pt x="3863" y="393"/>
                    <a:pt x="3954" y="272"/>
                    <a:pt x="3893" y="151"/>
                  </a:cubicBezTo>
                  <a:cubicBezTo>
                    <a:pt x="3863" y="61"/>
                    <a:pt x="3803" y="0"/>
                    <a:pt x="371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9"/>
            <p:cNvSpPr/>
            <p:nvPr/>
          </p:nvSpPr>
          <p:spPr>
            <a:xfrm>
              <a:off x="5603250" y="5318425"/>
              <a:ext cx="99600" cy="9850"/>
            </a:xfrm>
            <a:custGeom>
              <a:rect b="b" l="l" r="r" t="t"/>
              <a:pathLst>
                <a:path extrusionOk="0" h="394" w="3984">
                  <a:moveTo>
                    <a:pt x="242" y="1"/>
                  </a:moveTo>
                  <a:cubicBezTo>
                    <a:pt x="91" y="1"/>
                    <a:pt x="0" y="122"/>
                    <a:pt x="61" y="242"/>
                  </a:cubicBezTo>
                  <a:cubicBezTo>
                    <a:pt x="91" y="333"/>
                    <a:pt x="151" y="393"/>
                    <a:pt x="242" y="393"/>
                  </a:cubicBezTo>
                  <a:lnTo>
                    <a:pt x="3712" y="393"/>
                  </a:lnTo>
                  <a:cubicBezTo>
                    <a:pt x="3984" y="393"/>
                    <a:pt x="3984" y="1"/>
                    <a:pt x="371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9"/>
            <p:cNvSpPr/>
            <p:nvPr/>
          </p:nvSpPr>
          <p:spPr>
            <a:xfrm>
              <a:off x="5603250" y="5259575"/>
              <a:ext cx="98850" cy="10050"/>
            </a:xfrm>
            <a:custGeom>
              <a:rect b="b" l="l" r="r" t="t"/>
              <a:pathLst>
                <a:path extrusionOk="0" h="402" w="3954">
                  <a:moveTo>
                    <a:pt x="242" y="1"/>
                  </a:moveTo>
                  <a:cubicBezTo>
                    <a:pt x="91" y="1"/>
                    <a:pt x="0" y="152"/>
                    <a:pt x="61" y="273"/>
                  </a:cubicBezTo>
                  <a:cubicBezTo>
                    <a:pt x="86" y="347"/>
                    <a:pt x="131" y="401"/>
                    <a:pt x="197" y="401"/>
                  </a:cubicBezTo>
                  <a:cubicBezTo>
                    <a:pt x="211" y="401"/>
                    <a:pt x="226" y="399"/>
                    <a:pt x="242" y="393"/>
                  </a:cubicBezTo>
                  <a:lnTo>
                    <a:pt x="3712" y="393"/>
                  </a:lnTo>
                  <a:cubicBezTo>
                    <a:pt x="3863" y="393"/>
                    <a:pt x="3954" y="273"/>
                    <a:pt x="3893" y="152"/>
                  </a:cubicBezTo>
                  <a:cubicBezTo>
                    <a:pt x="3863" y="61"/>
                    <a:pt x="3803" y="1"/>
                    <a:pt x="371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 name="Google Shape;1908;p49"/>
          <p:cNvGrpSpPr/>
          <p:nvPr/>
        </p:nvGrpSpPr>
        <p:grpSpPr>
          <a:xfrm>
            <a:off x="5565048" y="3799563"/>
            <a:ext cx="347047" cy="353548"/>
            <a:chOff x="4728100" y="5134050"/>
            <a:chExt cx="322175" cy="319750"/>
          </a:xfrm>
        </p:grpSpPr>
        <p:sp>
          <p:nvSpPr>
            <p:cNvPr id="1909" name="Google Shape;1909;p49"/>
            <p:cNvSpPr/>
            <p:nvPr/>
          </p:nvSpPr>
          <p:spPr>
            <a:xfrm>
              <a:off x="4728100" y="5134050"/>
              <a:ext cx="322175" cy="319750"/>
            </a:xfrm>
            <a:custGeom>
              <a:rect b="b" l="l" r="r" t="t"/>
              <a:pathLst>
                <a:path extrusionOk="0" h="12790" w="12887">
                  <a:moveTo>
                    <a:pt x="5500" y="1"/>
                  </a:moveTo>
                  <a:cubicBezTo>
                    <a:pt x="5380" y="1"/>
                    <a:pt x="5264" y="55"/>
                    <a:pt x="5191" y="163"/>
                  </a:cubicBezTo>
                  <a:cubicBezTo>
                    <a:pt x="4937" y="487"/>
                    <a:pt x="4560" y="669"/>
                    <a:pt x="4167" y="669"/>
                  </a:cubicBezTo>
                  <a:cubicBezTo>
                    <a:pt x="4046" y="669"/>
                    <a:pt x="3924" y="652"/>
                    <a:pt x="3803" y="616"/>
                  </a:cubicBezTo>
                  <a:cubicBezTo>
                    <a:pt x="3755" y="595"/>
                    <a:pt x="3706" y="586"/>
                    <a:pt x="3660" y="586"/>
                  </a:cubicBezTo>
                  <a:cubicBezTo>
                    <a:pt x="3503" y="586"/>
                    <a:pt x="3367" y="695"/>
                    <a:pt x="3320" y="858"/>
                  </a:cubicBezTo>
                  <a:cubicBezTo>
                    <a:pt x="3139" y="1371"/>
                    <a:pt x="2687" y="1703"/>
                    <a:pt x="2144" y="1703"/>
                  </a:cubicBezTo>
                  <a:cubicBezTo>
                    <a:pt x="1932" y="1703"/>
                    <a:pt x="1751" y="1884"/>
                    <a:pt x="1751" y="2095"/>
                  </a:cubicBezTo>
                  <a:cubicBezTo>
                    <a:pt x="1751" y="2608"/>
                    <a:pt x="1419" y="3091"/>
                    <a:pt x="906" y="3272"/>
                  </a:cubicBezTo>
                  <a:cubicBezTo>
                    <a:pt x="695" y="3332"/>
                    <a:pt x="574" y="3543"/>
                    <a:pt x="665" y="3755"/>
                  </a:cubicBezTo>
                  <a:cubicBezTo>
                    <a:pt x="816" y="4268"/>
                    <a:pt x="635" y="4811"/>
                    <a:pt x="212" y="5143"/>
                  </a:cubicBezTo>
                  <a:cubicBezTo>
                    <a:pt x="31" y="5263"/>
                    <a:pt x="1" y="5505"/>
                    <a:pt x="122" y="5686"/>
                  </a:cubicBezTo>
                  <a:cubicBezTo>
                    <a:pt x="423" y="6108"/>
                    <a:pt x="423" y="6682"/>
                    <a:pt x="122" y="7134"/>
                  </a:cubicBezTo>
                  <a:cubicBezTo>
                    <a:pt x="1" y="7285"/>
                    <a:pt x="31" y="7527"/>
                    <a:pt x="212" y="7678"/>
                  </a:cubicBezTo>
                  <a:cubicBezTo>
                    <a:pt x="635" y="7979"/>
                    <a:pt x="816" y="8523"/>
                    <a:pt x="665" y="9036"/>
                  </a:cubicBezTo>
                  <a:cubicBezTo>
                    <a:pt x="574" y="9247"/>
                    <a:pt x="695" y="9458"/>
                    <a:pt x="906" y="9518"/>
                  </a:cubicBezTo>
                  <a:cubicBezTo>
                    <a:pt x="1419" y="9699"/>
                    <a:pt x="1751" y="10182"/>
                    <a:pt x="1751" y="10695"/>
                  </a:cubicBezTo>
                  <a:cubicBezTo>
                    <a:pt x="1751" y="10907"/>
                    <a:pt x="1932" y="11088"/>
                    <a:pt x="2144" y="11088"/>
                  </a:cubicBezTo>
                  <a:cubicBezTo>
                    <a:pt x="2657" y="11088"/>
                    <a:pt x="3139" y="11420"/>
                    <a:pt x="3320" y="11933"/>
                  </a:cubicBezTo>
                  <a:cubicBezTo>
                    <a:pt x="3367" y="12095"/>
                    <a:pt x="3503" y="12204"/>
                    <a:pt x="3660" y="12204"/>
                  </a:cubicBezTo>
                  <a:cubicBezTo>
                    <a:pt x="3706" y="12204"/>
                    <a:pt x="3755" y="12195"/>
                    <a:pt x="3803" y="12174"/>
                  </a:cubicBezTo>
                  <a:cubicBezTo>
                    <a:pt x="3924" y="12139"/>
                    <a:pt x="4046" y="12121"/>
                    <a:pt x="4166" y="12121"/>
                  </a:cubicBezTo>
                  <a:cubicBezTo>
                    <a:pt x="4558" y="12121"/>
                    <a:pt x="4930" y="12303"/>
                    <a:pt x="5161" y="12627"/>
                  </a:cubicBezTo>
                  <a:cubicBezTo>
                    <a:pt x="5234" y="12735"/>
                    <a:pt x="5360" y="12790"/>
                    <a:pt x="5483" y="12790"/>
                  </a:cubicBezTo>
                  <a:cubicBezTo>
                    <a:pt x="5564" y="12790"/>
                    <a:pt x="5644" y="12765"/>
                    <a:pt x="5704" y="12717"/>
                  </a:cubicBezTo>
                  <a:cubicBezTo>
                    <a:pt x="5931" y="12566"/>
                    <a:pt x="6187" y="12491"/>
                    <a:pt x="6440" y="12491"/>
                  </a:cubicBezTo>
                  <a:cubicBezTo>
                    <a:pt x="6693" y="12491"/>
                    <a:pt x="6942" y="12566"/>
                    <a:pt x="7153" y="12717"/>
                  </a:cubicBezTo>
                  <a:cubicBezTo>
                    <a:pt x="7225" y="12765"/>
                    <a:pt x="7307" y="12790"/>
                    <a:pt x="7388" y="12790"/>
                  </a:cubicBezTo>
                  <a:cubicBezTo>
                    <a:pt x="7508" y="12790"/>
                    <a:pt x="7624" y="12735"/>
                    <a:pt x="7696" y="12627"/>
                  </a:cubicBezTo>
                  <a:cubicBezTo>
                    <a:pt x="7950" y="12303"/>
                    <a:pt x="8328" y="12121"/>
                    <a:pt x="8721" y="12121"/>
                  </a:cubicBezTo>
                  <a:cubicBezTo>
                    <a:pt x="8842" y="12121"/>
                    <a:pt x="8964" y="12139"/>
                    <a:pt x="9084" y="12174"/>
                  </a:cubicBezTo>
                  <a:cubicBezTo>
                    <a:pt x="9133" y="12195"/>
                    <a:pt x="9181" y="12204"/>
                    <a:pt x="9228" y="12204"/>
                  </a:cubicBezTo>
                  <a:cubicBezTo>
                    <a:pt x="9384" y="12204"/>
                    <a:pt x="9521" y="12095"/>
                    <a:pt x="9567" y="11933"/>
                  </a:cubicBezTo>
                  <a:cubicBezTo>
                    <a:pt x="9748" y="11420"/>
                    <a:pt x="10201" y="11088"/>
                    <a:pt x="10744" y="11088"/>
                  </a:cubicBezTo>
                  <a:cubicBezTo>
                    <a:pt x="10955" y="11088"/>
                    <a:pt x="11106" y="10907"/>
                    <a:pt x="11106" y="10695"/>
                  </a:cubicBezTo>
                  <a:cubicBezTo>
                    <a:pt x="11106" y="10182"/>
                    <a:pt x="11468" y="9699"/>
                    <a:pt x="11981" y="9518"/>
                  </a:cubicBezTo>
                  <a:cubicBezTo>
                    <a:pt x="12193" y="9458"/>
                    <a:pt x="12283" y="9247"/>
                    <a:pt x="12223" y="9036"/>
                  </a:cubicBezTo>
                  <a:cubicBezTo>
                    <a:pt x="12072" y="8523"/>
                    <a:pt x="12223" y="7979"/>
                    <a:pt x="12675" y="7678"/>
                  </a:cubicBezTo>
                  <a:cubicBezTo>
                    <a:pt x="12856" y="7527"/>
                    <a:pt x="12887" y="7285"/>
                    <a:pt x="12766" y="7134"/>
                  </a:cubicBezTo>
                  <a:cubicBezTo>
                    <a:pt x="12434" y="6682"/>
                    <a:pt x="12434" y="6108"/>
                    <a:pt x="12766" y="5686"/>
                  </a:cubicBezTo>
                  <a:cubicBezTo>
                    <a:pt x="12887" y="5505"/>
                    <a:pt x="12856" y="5263"/>
                    <a:pt x="12675" y="5143"/>
                  </a:cubicBezTo>
                  <a:cubicBezTo>
                    <a:pt x="12253" y="4811"/>
                    <a:pt x="12072" y="4268"/>
                    <a:pt x="12223" y="3755"/>
                  </a:cubicBezTo>
                  <a:cubicBezTo>
                    <a:pt x="12313" y="3543"/>
                    <a:pt x="12193" y="3332"/>
                    <a:pt x="11981" y="3272"/>
                  </a:cubicBezTo>
                  <a:cubicBezTo>
                    <a:pt x="11468" y="3091"/>
                    <a:pt x="11136" y="2638"/>
                    <a:pt x="11136" y="2095"/>
                  </a:cubicBezTo>
                  <a:cubicBezTo>
                    <a:pt x="11136" y="1884"/>
                    <a:pt x="10955" y="1703"/>
                    <a:pt x="10744" y="1703"/>
                  </a:cubicBezTo>
                  <a:cubicBezTo>
                    <a:pt x="10201" y="1703"/>
                    <a:pt x="9748" y="1371"/>
                    <a:pt x="9567" y="858"/>
                  </a:cubicBezTo>
                  <a:cubicBezTo>
                    <a:pt x="9521" y="695"/>
                    <a:pt x="9384" y="586"/>
                    <a:pt x="9228" y="586"/>
                  </a:cubicBezTo>
                  <a:cubicBezTo>
                    <a:pt x="9181" y="586"/>
                    <a:pt x="9133" y="595"/>
                    <a:pt x="9084" y="616"/>
                  </a:cubicBezTo>
                  <a:cubicBezTo>
                    <a:pt x="8964" y="652"/>
                    <a:pt x="8842" y="669"/>
                    <a:pt x="8721" y="669"/>
                  </a:cubicBezTo>
                  <a:cubicBezTo>
                    <a:pt x="8330" y="669"/>
                    <a:pt x="7957" y="487"/>
                    <a:pt x="7726" y="163"/>
                  </a:cubicBezTo>
                  <a:cubicBezTo>
                    <a:pt x="7636" y="55"/>
                    <a:pt x="7513" y="1"/>
                    <a:pt x="7396" y="1"/>
                  </a:cubicBezTo>
                  <a:cubicBezTo>
                    <a:pt x="7318" y="1"/>
                    <a:pt x="7243" y="25"/>
                    <a:pt x="7183" y="73"/>
                  </a:cubicBezTo>
                  <a:cubicBezTo>
                    <a:pt x="6957" y="224"/>
                    <a:pt x="6700" y="299"/>
                    <a:pt x="6448" y="299"/>
                  </a:cubicBezTo>
                  <a:cubicBezTo>
                    <a:pt x="6195" y="299"/>
                    <a:pt x="5946" y="224"/>
                    <a:pt x="5735" y="73"/>
                  </a:cubicBezTo>
                  <a:cubicBezTo>
                    <a:pt x="5662" y="25"/>
                    <a:pt x="5580" y="1"/>
                    <a:pt x="5500"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9"/>
            <p:cNvSpPr/>
            <p:nvPr/>
          </p:nvSpPr>
          <p:spPr>
            <a:xfrm>
              <a:off x="4888800" y="5161500"/>
              <a:ext cx="129025" cy="264850"/>
            </a:xfrm>
            <a:custGeom>
              <a:rect b="b" l="l" r="r" t="t"/>
              <a:pathLst>
                <a:path extrusionOk="0" h="10594" w="5161">
                  <a:moveTo>
                    <a:pt x="1" y="1"/>
                  </a:moveTo>
                  <a:lnTo>
                    <a:pt x="1" y="10593"/>
                  </a:lnTo>
                  <a:cubicBezTo>
                    <a:pt x="2898" y="10533"/>
                    <a:pt x="5161" y="8179"/>
                    <a:pt x="5161" y="5312"/>
                  </a:cubicBezTo>
                  <a:cubicBezTo>
                    <a:pt x="5161" y="2415"/>
                    <a:pt x="2898" y="61"/>
                    <a:pt x="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9"/>
            <p:cNvSpPr/>
            <p:nvPr/>
          </p:nvSpPr>
          <p:spPr>
            <a:xfrm>
              <a:off x="4753000" y="5161450"/>
              <a:ext cx="249000" cy="264950"/>
            </a:xfrm>
            <a:custGeom>
              <a:rect b="b" l="l" r="r" t="t"/>
              <a:pathLst>
                <a:path extrusionOk="0" h="10598" w="9960">
                  <a:moveTo>
                    <a:pt x="5270" y="1"/>
                  </a:moveTo>
                  <a:cubicBezTo>
                    <a:pt x="2357" y="1"/>
                    <a:pt x="1" y="2381"/>
                    <a:pt x="1" y="5314"/>
                  </a:cubicBezTo>
                  <a:cubicBezTo>
                    <a:pt x="1" y="8247"/>
                    <a:pt x="2356" y="10598"/>
                    <a:pt x="5268" y="10598"/>
                  </a:cubicBezTo>
                  <a:cubicBezTo>
                    <a:pt x="5323" y="10598"/>
                    <a:pt x="5378" y="10597"/>
                    <a:pt x="5433" y="10595"/>
                  </a:cubicBezTo>
                  <a:cubicBezTo>
                    <a:pt x="7937" y="10595"/>
                    <a:pt x="9959" y="8241"/>
                    <a:pt x="9959" y="5314"/>
                  </a:cubicBezTo>
                  <a:cubicBezTo>
                    <a:pt x="9959" y="2387"/>
                    <a:pt x="7937" y="3"/>
                    <a:pt x="5433" y="3"/>
                  </a:cubicBezTo>
                  <a:cubicBezTo>
                    <a:pt x="5378" y="1"/>
                    <a:pt x="5324" y="1"/>
                    <a:pt x="5270"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9"/>
            <p:cNvSpPr/>
            <p:nvPr/>
          </p:nvSpPr>
          <p:spPr>
            <a:xfrm>
              <a:off x="4888800" y="5199675"/>
              <a:ext cx="101875" cy="188500"/>
            </a:xfrm>
            <a:custGeom>
              <a:rect b="b" l="l" r="r" t="t"/>
              <a:pathLst>
                <a:path extrusionOk="0" h="7540" w="4075">
                  <a:moveTo>
                    <a:pt x="314" y="0"/>
                  </a:moveTo>
                  <a:cubicBezTo>
                    <a:pt x="210" y="0"/>
                    <a:pt x="106" y="4"/>
                    <a:pt x="1" y="13"/>
                  </a:cubicBezTo>
                  <a:lnTo>
                    <a:pt x="1" y="7527"/>
                  </a:lnTo>
                  <a:cubicBezTo>
                    <a:pt x="106" y="7536"/>
                    <a:pt x="210" y="7540"/>
                    <a:pt x="314" y="7540"/>
                  </a:cubicBezTo>
                  <a:cubicBezTo>
                    <a:pt x="2378" y="7540"/>
                    <a:pt x="4075" y="5853"/>
                    <a:pt x="4075" y="3755"/>
                  </a:cubicBezTo>
                  <a:cubicBezTo>
                    <a:pt x="4075" y="1686"/>
                    <a:pt x="2378" y="0"/>
                    <a:pt x="3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9"/>
            <p:cNvSpPr/>
            <p:nvPr/>
          </p:nvSpPr>
          <p:spPr>
            <a:xfrm>
              <a:off x="4787700" y="5199650"/>
              <a:ext cx="175825" cy="188450"/>
            </a:xfrm>
            <a:custGeom>
              <a:rect b="b" l="l" r="r" t="t"/>
              <a:pathLst>
                <a:path extrusionOk="0" h="7538" w="7033">
                  <a:moveTo>
                    <a:pt x="3731" y="1"/>
                  </a:moveTo>
                  <a:cubicBezTo>
                    <a:pt x="1695" y="1"/>
                    <a:pt x="1" y="1660"/>
                    <a:pt x="1" y="3756"/>
                  </a:cubicBezTo>
                  <a:cubicBezTo>
                    <a:pt x="1" y="5869"/>
                    <a:pt x="1722" y="7537"/>
                    <a:pt x="3779" y="7537"/>
                  </a:cubicBezTo>
                  <a:cubicBezTo>
                    <a:pt x="3867" y="7537"/>
                    <a:pt x="3956" y="7534"/>
                    <a:pt x="4045" y="7528"/>
                  </a:cubicBezTo>
                  <a:cubicBezTo>
                    <a:pt x="5700" y="7528"/>
                    <a:pt x="7026" y="5846"/>
                    <a:pt x="7032" y="3771"/>
                  </a:cubicBezTo>
                  <a:lnTo>
                    <a:pt x="7032" y="3771"/>
                  </a:lnTo>
                  <a:cubicBezTo>
                    <a:pt x="7032" y="3776"/>
                    <a:pt x="7032" y="3781"/>
                    <a:pt x="7032" y="3786"/>
                  </a:cubicBezTo>
                  <a:lnTo>
                    <a:pt x="7032" y="3756"/>
                  </a:lnTo>
                  <a:cubicBezTo>
                    <a:pt x="7032" y="3761"/>
                    <a:pt x="7032" y="3766"/>
                    <a:pt x="7032" y="3771"/>
                  </a:cubicBezTo>
                  <a:cubicBezTo>
                    <a:pt x="7026" y="1696"/>
                    <a:pt x="5700" y="14"/>
                    <a:pt x="4045" y="14"/>
                  </a:cubicBezTo>
                  <a:cubicBezTo>
                    <a:pt x="3939" y="5"/>
                    <a:pt x="3835" y="1"/>
                    <a:pt x="37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9"/>
            <p:cNvSpPr/>
            <p:nvPr/>
          </p:nvSpPr>
          <p:spPr>
            <a:xfrm>
              <a:off x="4888800" y="5289000"/>
              <a:ext cx="80750" cy="9850"/>
            </a:xfrm>
            <a:custGeom>
              <a:rect b="b" l="l" r="r" t="t"/>
              <a:pathLst>
                <a:path extrusionOk="0" h="394" w="3230">
                  <a:moveTo>
                    <a:pt x="1" y="1"/>
                  </a:moveTo>
                  <a:lnTo>
                    <a:pt x="1" y="393"/>
                  </a:lnTo>
                  <a:lnTo>
                    <a:pt x="2988" y="393"/>
                  </a:lnTo>
                  <a:cubicBezTo>
                    <a:pt x="3079" y="393"/>
                    <a:pt x="3139" y="333"/>
                    <a:pt x="3169" y="272"/>
                  </a:cubicBezTo>
                  <a:cubicBezTo>
                    <a:pt x="3230" y="122"/>
                    <a:pt x="3139" y="1"/>
                    <a:pt x="2988"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9"/>
            <p:cNvSpPr/>
            <p:nvPr/>
          </p:nvSpPr>
          <p:spPr>
            <a:xfrm>
              <a:off x="4839025" y="5288250"/>
              <a:ext cx="55850" cy="54925"/>
            </a:xfrm>
            <a:custGeom>
              <a:rect b="b" l="l" r="r" t="t"/>
              <a:pathLst>
                <a:path extrusionOk="0" h="2197" w="2234">
                  <a:moveTo>
                    <a:pt x="1690" y="1"/>
                  </a:moveTo>
                  <a:lnTo>
                    <a:pt x="151" y="1510"/>
                  </a:lnTo>
                  <a:cubicBezTo>
                    <a:pt x="0" y="1660"/>
                    <a:pt x="0" y="1932"/>
                    <a:pt x="151" y="2083"/>
                  </a:cubicBezTo>
                  <a:cubicBezTo>
                    <a:pt x="226" y="2158"/>
                    <a:pt x="324" y="2196"/>
                    <a:pt x="422" y="2196"/>
                  </a:cubicBezTo>
                  <a:cubicBezTo>
                    <a:pt x="521" y="2196"/>
                    <a:pt x="619" y="2158"/>
                    <a:pt x="694" y="2083"/>
                  </a:cubicBezTo>
                  <a:lnTo>
                    <a:pt x="2233" y="544"/>
                  </a:lnTo>
                  <a:lnTo>
                    <a:pt x="1690"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9"/>
            <p:cNvSpPr/>
            <p:nvPr/>
          </p:nvSpPr>
          <p:spPr>
            <a:xfrm>
              <a:off x="4879000" y="5219600"/>
              <a:ext cx="18875" cy="73200"/>
            </a:xfrm>
            <a:custGeom>
              <a:rect b="b" l="l" r="r" t="t"/>
              <a:pathLst>
                <a:path extrusionOk="0" h="2928" w="755">
                  <a:moveTo>
                    <a:pt x="393" y="1"/>
                  </a:moveTo>
                  <a:cubicBezTo>
                    <a:pt x="181" y="1"/>
                    <a:pt x="0" y="151"/>
                    <a:pt x="0" y="363"/>
                  </a:cubicBezTo>
                  <a:lnTo>
                    <a:pt x="0" y="2928"/>
                  </a:lnTo>
                  <a:lnTo>
                    <a:pt x="755" y="2928"/>
                  </a:lnTo>
                  <a:lnTo>
                    <a:pt x="755" y="363"/>
                  </a:lnTo>
                  <a:cubicBezTo>
                    <a:pt x="755" y="151"/>
                    <a:pt x="604" y="1"/>
                    <a:pt x="393"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9"/>
            <p:cNvSpPr/>
            <p:nvPr/>
          </p:nvSpPr>
          <p:spPr>
            <a:xfrm>
              <a:off x="4869200" y="5279200"/>
              <a:ext cx="33975" cy="29250"/>
            </a:xfrm>
            <a:custGeom>
              <a:rect b="b" l="l" r="r" t="t"/>
              <a:pathLst>
                <a:path extrusionOk="0" h="1170" w="1359">
                  <a:moveTo>
                    <a:pt x="785" y="1"/>
                  </a:moveTo>
                  <a:cubicBezTo>
                    <a:pt x="272" y="1"/>
                    <a:pt x="0" y="634"/>
                    <a:pt x="392" y="996"/>
                  </a:cubicBezTo>
                  <a:cubicBezTo>
                    <a:pt x="512" y="1116"/>
                    <a:pt x="658" y="1170"/>
                    <a:pt x="799" y="1170"/>
                  </a:cubicBezTo>
                  <a:cubicBezTo>
                    <a:pt x="1087" y="1170"/>
                    <a:pt x="1358" y="948"/>
                    <a:pt x="1358" y="604"/>
                  </a:cubicBezTo>
                  <a:cubicBezTo>
                    <a:pt x="1358" y="272"/>
                    <a:pt x="1117" y="1"/>
                    <a:pt x="78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 name="Google Shape;1918;p49"/>
          <p:cNvGrpSpPr/>
          <p:nvPr/>
        </p:nvGrpSpPr>
        <p:grpSpPr>
          <a:xfrm>
            <a:off x="3997426" y="3799895"/>
            <a:ext cx="345404" cy="353713"/>
            <a:chOff x="3272825" y="5134350"/>
            <a:chExt cx="320650" cy="319900"/>
          </a:xfrm>
        </p:grpSpPr>
        <p:sp>
          <p:nvSpPr>
            <p:cNvPr id="1919" name="Google Shape;1919;p49"/>
            <p:cNvSpPr/>
            <p:nvPr/>
          </p:nvSpPr>
          <p:spPr>
            <a:xfrm>
              <a:off x="3432750" y="5134350"/>
              <a:ext cx="113200" cy="226350"/>
            </a:xfrm>
            <a:custGeom>
              <a:rect b="b" l="l" r="r" t="t"/>
              <a:pathLst>
                <a:path extrusionOk="0" h="9054" w="4528">
                  <a:moveTo>
                    <a:pt x="1" y="1"/>
                  </a:moveTo>
                  <a:lnTo>
                    <a:pt x="1" y="9054"/>
                  </a:lnTo>
                  <a:cubicBezTo>
                    <a:pt x="2506" y="9054"/>
                    <a:pt x="4528" y="7002"/>
                    <a:pt x="4528" y="4527"/>
                  </a:cubicBezTo>
                  <a:cubicBezTo>
                    <a:pt x="4528" y="2022"/>
                    <a:pt x="2506" y="1"/>
                    <a:pt x="1"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9"/>
            <p:cNvSpPr/>
            <p:nvPr/>
          </p:nvSpPr>
          <p:spPr>
            <a:xfrm>
              <a:off x="3319600" y="5134350"/>
              <a:ext cx="207500" cy="226350"/>
            </a:xfrm>
            <a:custGeom>
              <a:rect b="b" l="l" r="r" t="t"/>
              <a:pathLst>
                <a:path extrusionOk="0" h="9054" w="8300">
                  <a:moveTo>
                    <a:pt x="4527" y="1"/>
                  </a:moveTo>
                  <a:cubicBezTo>
                    <a:pt x="2022" y="1"/>
                    <a:pt x="0" y="2022"/>
                    <a:pt x="0" y="4527"/>
                  </a:cubicBezTo>
                  <a:cubicBezTo>
                    <a:pt x="0" y="7002"/>
                    <a:pt x="2022" y="9054"/>
                    <a:pt x="4527" y="9054"/>
                  </a:cubicBezTo>
                  <a:cubicBezTo>
                    <a:pt x="6609" y="9054"/>
                    <a:pt x="8299" y="7002"/>
                    <a:pt x="8299" y="4527"/>
                  </a:cubicBezTo>
                  <a:cubicBezTo>
                    <a:pt x="8299" y="2022"/>
                    <a:pt x="6609" y="1"/>
                    <a:pt x="4527"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9"/>
            <p:cNvSpPr/>
            <p:nvPr/>
          </p:nvSpPr>
          <p:spPr>
            <a:xfrm>
              <a:off x="3554975" y="5299575"/>
              <a:ext cx="38500" cy="55850"/>
            </a:xfrm>
            <a:custGeom>
              <a:rect b="b" l="l" r="r" t="t"/>
              <a:pathLst>
                <a:path extrusionOk="0" h="2234" w="1540">
                  <a:moveTo>
                    <a:pt x="755" y="0"/>
                  </a:moveTo>
                  <a:lnTo>
                    <a:pt x="1" y="2233"/>
                  </a:lnTo>
                  <a:lnTo>
                    <a:pt x="1" y="2233"/>
                  </a:lnTo>
                  <a:lnTo>
                    <a:pt x="1540" y="1539"/>
                  </a:lnTo>
                  <a:lnTo>
                    <a:pt x="1540" y="453"/>
                  </a:lnTo>
                  <a:cubicBezTo>
                    <a:pt x="1540" y="363"/>
                    <a:pt x="1449" y="272"/>
                    <a:pt x="1359" y="272"/>
                  </a:cubicBezTo>
                  <a:cubicBezTo>
                    <a:pt x="1178" y="242"/>
                    <a:pt x="997" y="151"/>
                    <a:pt x="876" y="31"/>
                  </a:cubicBezTo>
                  <a:cubicBezTo>
                    <a:pt x="815" y="0"/>
                    <a:pt x="785" y="0"/>
                    <a:pt x="755"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9"/>
            <p:cNvSpPr/>
            <p:nvPr/>
          </p:nvSpPr>
          <p:spPr>
            <a:xfrm>
              <a:off x="3272825" y="5299200"/>
              <a:ext cx="300275" cy="95450"/>
            </a:xfrm>
            <a:custGeom>
              <a:rect b="b" l="l" r="r" t="t"/>
              <a:pathLst>
                <a:path extrusionOk="0" h="3818" w="12011">
                  <a:moveTo>
                    <a:pt x="770" y="0"/>
                  </a:moveTo>
                  <a:cubicBezTo>
                    <a:pt x="725" y="0"/>
                    <a:pt x="679" y="15"/>
                    <a:pt x="634" y="46"/>
                  </a:cubicBezTo>
                  <a:cubicBezTo>
                    <a:pt x="513" y="166"/>
                    <a:pt x="332" y="227"/>
                    <a:pt x="151" y="257"/>
                  </a:cubicBezTo>
                  <a:cubicBezTo>
                    <a:pt x="61" y="287"/>
                    <a:pt x="0" y="378"/>
                    <a:pt x="0" y="468"/>
                  </a:cubicBezTo>
                  <a:lnTo>
                    <a:pt x="0" y="1554"/>
                  </a:lnTo>
                  <a:lnTo>
                    <a:pt x="755" y="3818"/>
                  </a:lnTo>
                  <a:lnTo>
                    <a:pt x="12011" y="3818"/>
                  </a:lnTo>
                  <a:lnTo>
                    <a:pt x="12011" y="15"/>
                  </a:lnTo>
                  <a:cubicBezTo>
                    <a:pt x="11981" y="15"/>
                    <a:pt x="11920" y="15"/>
                    <a:pt x="11890" y="46"/>
                  </a:cubicBezTo>
                  <a:lnTo>
                    <a:pt x="11920" y="46"/>
                  </a:lnTo>
                  <a:cubicBezTo>
                    <a:pt x="11724" y="212"/>
                    <a:pt x="11483" y="295"/>
                    <a:pt x="11241" y="295"/>
                  </a:cubicBezTo>
                  <a:cubicBezTo>
                    <a:pt x="11000" y="295"/>
                    <a:pt x="10759" y="212"/>
                    <a:pt x="10562" y="46"/>
                  </a:cubicBezTo>
                  <a:cubicBezTo>
                    <a:pt x="10517" y="15"/>
                    <a:pt x="10472" y="0"/>
                    <a:pt x="10427" y="0"/>
                  </a:cubicBezTo>
                  <a:cubicBezTo>
                    <a:pt x="10381" y="0"/>
                    <a:pt x="10336" y="15"/>
                    <a:pt x="10291" y="46"/>
                  </a:cubicBezTo>
                  <a:cubicBezTo>
                    <a:pt x="10095" y="212"/>
                    <a:pt x="9853" y="295"/>
                    <a:pt x="9612" y="295"/>
                  </a:cubicBezTo>
                  <a:cubicBezTo>
                    <a:pt x="9370" y="295"/>
                    <a:pt x="9129" y="212"/>
                    <a:pt x="8933" y="46"/>
                  </a:cubicBezTo>
                  <a:cubicBezTo>
                    <a:pt x="8903" y="15"/>
                    <a:pt x="8857" y="0"/>
                    <a:pt x="8812" y="0"/>
                  </a:cubicBezTo>
                  <a:cubicBezTo>
                    <a:pt x="8767" y="0"/>
                    <a:pt x="8722" y="15"/>
                    <a:pt x="8691" y="46"/>
                  </a:cubicBezTo>
                  <a:cubicBezTo>
                    <a:pt x="8495" y="212"/>
                    <a:pt x="8254" y="295"/>
                    <a:pt x="8012" y="295"/>
                  </a:cubicBezTo>
                  <a:cubicBezTo>
                    <a:pt x="7771" y="295"/>
                    <a:pt x="7530" y="212"/>
                    <a:pt x="7333" y="46"/>
                  </a:cubicBezTo>
                  <a:cubicBezTo>
                    <a:pt x="7303" y="15"/>
                    <a:pt x="7258" y="0"/>
                    <a:pt x="7213" y="0"/>
                  </a:cubicBezTo>
                  <a:cubicBezTo>
                    <a:pt x="7167" y="0"/>
                    <a:pt x="7122" y="15"/>
                    <a:pt x="7092" y="46"/>
                  </a:cubicBezTo>
                  <a:cubicBezTo>
                    <a:pt x="6896" y="212"/>
                    <a:pt x="6654" y="295"/>
                    <a:pt x="6413" y="295"/>
                  </a:cubicBezTo>
                  <a:cubicBezTo>
                    <a:pt x="6172" y="295"/>
                    <a:pt x="5930" y="212"/>
                    <a:pt x="5734" y="46"/>
                  </a:cubicBezTo>
                  <a:cubicBezTo>
                    <a:pt x="5689" y="15"/>
                    <a:pt x="5644" y="0"/>
                    <a:pt x="5598" y="0"/>
                  </a:cubicBezTo>
                  <a:cubicBezTo>
                    <a:pt x="5553" y="0"/>
                    <a:pt x="5508" y="15"/>
                    <a:pt x="5462" y="46"/>
                  </a:cubicBezTo>
                  <a:cubicBezTo>
                    <a:pt x="5266" y="212"/>
                    <a:pt x="5025" y="295"/>
                    <a:pt x="4784" y="295"/>
                  </a:cubicBezTo>
                  <a:cubicBezTo>
                    <a:pt x="4542" y="295"/>
                    <a:pt x="4301" y="212"/>
                    <a:pt x="4105" y="46"/>
                  </a:cubicBezTo>
                  <a:cubicBezTo>
                    <a:pt x="4074" y="15"/>
                    <a:pt x="4037" y="0"/>
                    <a:pt x="3995" y="0"/>
                  </a:cubicBezTo>
                  <a:cubicBezTo>
                    <a:pt x="3954" y="0"/>
                    <a:pt x="3908" y="15"/>
                    <a:pt x="3863" y="46"/>
                  </a:cubicBezTo>
                  <a:cubicBezTo>
                    <a:pt x="3667" y="212"/>
                    <a:pt x="3426" y="295"/>
                    <a:pt x="3184" y="295"/>
                  </a:cubicBezTo>
                  <a:cubicBezTo>
                    <a:pt x="2943" y="295"/>
                    <a:pt x="2701" y="212"/>
                    <a:pt x="2505" y="46"/>
                  </a:cubicBezTo>
                  <a:cubicBezTo>
                    <a:pt x="2475" y="15"/>
                    <a:pt x="2430" y="0"/>
                    <a:pt x="2384" y="0"/>
                  </a:cubicBezTo>
                  <a:cubicBezTo>
                    <a:pt x="2339" y="0"/>
                    <a:pt x="2294" y="15"/>
                    <a:pt x="2264" y="46"/>
                  </a:cubicBezTo>
                  <a:cubicBezTo>
                    <a:pt x="2052" y="196"/>
                    <a:pt x="1811" y="287"/>
                    <a:pt x="1570" y="287"/>
                  </a:cubicBezTo>
                  <a:cubicBezTo>
                    <a:pt x="1328" y="287"/>
                    <a:pt x="1087" y="196"/>
                    <a:pt x="906" y="46"/>
                  </a:cubicBezTo>
                  <a:cubicBezTo>
                    <a:pt x="860" y="15"/>
                    <a:pt x="815" y="0"/>
                    <a:pt x="770"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9"/>
            <p:cNvSpPr/>
            <p:nvPr/>
          </p:nvSpPr>
          <p:spPr>
            <a:xfrm>
              <a:off x="3554225" y="5338050"/>
              <a:ext cx="38500" cy="116200"/>
            </a:xfrm>
            <a:custGeom>
              <a:rect b="b" l="l" r="r" t="t"/>
              <a:pathLst>
                <a:path extrusionOk="0" h="4648" w="1540">
                  <a:moveTo>
                    <a:pt x="785" y="0"/>
                  </a:moveTo>
                  <a:lnTo>
                    <a:pt x="0" y="2324"/>
                  </a:lnTo>
                  <a:lnTo>
                    <a:pt x="785" y="4648"/>
                  </a:lnTo>
                  <a:lnTo>
                    <a:pt x="1358" y="4648"/>
                  </a:lnTo>
                  <a:cubicBezTo>
                    <a:pt x="1449" y="4648"/>
                    <a:pt x="1540" y="4557"/>
                    <a:pt x="1540" y="4436"/>
                  </a:cubicBezTo>
                  <a:lnTo>
                    <a:pt x="1540"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9"/>
            <p:cNvSpPr/>
            <p:nvPr/>
          </p:nvSpPr>
          <p:spPr>
            <a:xfrm>
              <a:off x="3272825" y="5338050"/>
              <a:ext cx="301050" cy="116200"/>
            </a:xfrm>
            <a:custGeom>
              <a:rect b="b" l="l" r="r" t="t"/>
              <a:pathLst>
                <a:path extrusionOk="0" h="4648" w="12042">
                  <a:moveTo>
                    <a:pt x="0" y="0"/>
                  </a:moveTo>
                  <a:lnTo>
                    <a:pt x="0" y="4436"/>
                  </a:lnTo>
                  <a:cubicBezTo>
                    <a:pt x="0" y="4557"/>
                    <a:pt x="91" y="4648"/>
                    <a:pt x="182" y="4648"/>
                  </a:cubicBezTo>
                  <a:lnTo>
                    <a:pt x="12041" y="4648"/>
                  </a:lnTo>
                  <a:lnTo>
                    <a:pt x="12041" y="0"/>
                  </a:lnTo>
                  <a:lnTo>
                    <a:pt x="8420" y="0"/>
                  </a:lnTo>
                  <a:cubicBezTo>
                    <a:pt x="8209" y="0"/>
                    <a:pt x="8028" y="181"/>
                    <a:pt x="8058" y="393"/>
                  </a:cubicBezTo>
                  <a:cubicBezTo>
                    <a:pt x="8058" y="604"/>
                    <a:pt x="8209" y="785"/>
                    <a:pt x="8420" y="785"/>
                  </a:cubicBezTo>
                  <a:lnTo>
                    <a:pt x="10683" y="785"/>
                  </a:lnTo>
                  <a:cubicBezTo>
                    <a:pt x="11015" y="785"/>
                    <a:pt x="11256" y="1026"/>
                    <a:pt x="11287" y="1358"/>
                  </a:cubicBezTo>
                  <a:cubicBezTo>
                    <a:pt x="11287" y="1660"/>
                    <a:pt x="11015" y="1962"/>
                    <a:pt x="10713" y="1962"/>
                  </a:cubicBezTo>
                  <a:lnTo>
                    <a:pt x="2113" y="1962"/>
                  </a:lnTo>
                  <a:cubicBezTo>
                    <a:pt x="1781" y="1962"/>
                    <a:pt x="1539" y="1690"/>
                    <a:pt x="1509" y="1389"/>
                  </a:cubicBezTo>
                  <a:cubicBezTo>
                    <a:pt x="1509" y="1057"/>
                    <a:pt x="1781" y="785"/>
                    <a:pt x="2113" y="785"/>
                  </a:cubicBezTo>
                  <a:lnTo>
                    <a:pt x="4406" y="785"/>
                  </a:lnTo>
                  <a:cubicBezTo>
                    <a:pt x="4618" y="785"/>
                    <a:pt x="4799" y="634"/>
                    <a:pt x="4799" y="393"/>
                  </a:cubicBezTo>
                  <a:cubicBezTo>
                    <a:pt x="4799" y="181"/>
                    <a:pt x="4618" y="0"/>
                    <a:pt x="4406"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9"/>
            <p:cNvSpPr/>
            <p:nvPr/>
          </p:nvSpPr>
          <p:spPr>
            <a:xfrm>
              <a:off x="3484825" y="5405950"/>
              <a:ext cx="28675" cy="18875"/>
            </a:xfrm>
            <a:custGeom>
              <a:rect b="b" l="l" r="r" t="t"/>
              <a:pathLst>
                <a:path extrusionOk="0" h="755" w="1147">
                  <a:moveTo>
                    <a:pt x="0" y="0"/>
                  </a:moveTo>
                  <a:lnTo>
                    <a:pt x="0" y="755"/>
                  </a:lnTo>
                  <a:lnTo>
                    <a:pt x="755" y="755"/>
                  </a:lnTo>
                  <a:cubicBezTo>
                    <a:pt x="966" y="755"/>
                    <a:pt x="1147" y="574"/>
                    <a:pt x="1147" y="362"/>
                  </a:cubicBezTo>
                  <a:cubicBezTo>
                    <a:pt x="1147" y="151"/>
                    <a:pt x="966" y="0"/>
                    <a:pt x="755"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9"/>
            <p:cNvSpPr/>
            <p:nvPr/>
          </p:nvSpPr>
          <p:spPr>
            <a:xfrm>
              <a:off x="3353550" y="5405950"/>
              <a:ext cx="140350" cy="18875"/>
            </a:xfrm>
            <a:custGeom>
              <a:rect b="b" l="l" r="r" t="t"/>
              <a:pathLst>
                <a:path extrusionOk="0" h="755" w="5614">
                  <a:moveTo>
                    <a:pt x="363" y="0"/>
                  </a:moveTo>
                  <a:cubicBezTo>
                    <a:pt x="151" y="0"/>
                    <a:pt x="0" y="151"/>
                    <a:pt x="0" y="362"/>
                  </a:cubicBezTo>
                  <a:cubicBezTo>
                    <a:pt x="0" y="574"/>
                    <a:pt x="151" y="755"/>
                    <a:pt x="363" y="755"/>
                  </a:cubicBezTo>
                  <a:lnTo>
                    <a:pt x="5221" y="755"/>
                  </a:lnTo>
                  <a:cubicBezTo>
                    <a:pt x="5432" y="755"/>
                    <a:pt x="5613" y="574"/>
                    <a:pt x="5613" y="362"/>
                  </a:cubicBezTo>
                  <a:lnTo>
                    <a:pt x="5583" y="362"/>
                  </a:lnTo>
                  <a:cubicBezTo>
                    <a:pt x="5583" y="151"/>
                    <a:pt x="5432" y="0"/>
                    <a:pt x="5221"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 name="Google Shape;1927;p49"/>
          <p:cNvGrpSpPr/>
          <p:nvPr/>
        </p:nvGrpSpPr>
        <p:grpSpPr>
          <a:xfrm>
            <a:off x="4817417" y="3799895"/>
            <a:ext cx="345404" cy="353713"/>
            <a:chOff x="4034050" y="5134350"/>
            <a:chExt cx="320650" cy="319900"/>
          </a:xfrm>
        </p:grpSpPr>
        <p:sp>
          <p:nvSpPr>
            <p:cNvPr id="1928" name="Google Shape;1928;p49"/>
            <p:cNvSpPr/>
            <p:nvPr/>
          </p:nvSpPr>
          <p:spPr>
            <a:xfrm>
              <a:off x="4273950" y="5201500"/>
              <a:ext cx="10575" cy="63400"/>
            </a:xfrm>
            <a:custGeom>
              <a:rect b="b" l="l" r="r" t="t"/>
              <a:pathLst>
                <a:path extrusionOk="0" h="2536" w="423">
                  <a:moveTo>
                    <a:pt x="0" y="0"/>
                  </a:moveTo>
                  <a:lnTo>
                    <a:pt x="0" y="2535"/>
                  </a:lnTo>
                  <a:lnTo>
                    <a:pt x="423" y="2535"/>
                  </a:lnTo>
                  <a:lnTo>
                    <a:pt x="423"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9"/>
            <p:cNvSpPr/>
            <p:nvPr/>
          </p:nvSpPr>
          <p:spPr>
            <a:xfrm>
              <a:off x="4104200" y="5201500"/>
              <a:ext cx="9825" cy="63400"/>
            </a:xfrm>
            <a:custGeom>
              <a:rect b="b" l="l" r="r" t="t"/>
              <a:pathLst>
                <a:path extrusionOk="0" h="2536" w="393">
                  <a:moveTo>
                    <a:pt x="1" y="0"/>
                  </a:moveTo>
                  <a:lnTo>
                    <a:pt x="1" y="2535"/>
                  </a:lnTo>
                  <a:lnTo>
                    <a:pt x="393" y="2535"/>
                  </a:lnTo>
                  <a:lnTo>
                    <a:pt x="393"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9"/>
            <p:cNvSpPr/>
            <p:nvPr/>
          </p:nvSpPr>
          <p:spPr>
            <a:xfrm>
              <a:off x="4258850" y="5347850"/>
              <a:ext cx="58875" cy="67925"/>
            </a:xfrm>
            <a:custGeom>
              <a:rect b="b" l="l" r="r" t="t"/>
              <a:pathLst>
                <a:path extrusionOk="0" h="2717" w="2355">
                  <a:moveTo>
                    <a:pt x="1" y="1"/>
                  </a:moveTo>
                  <a:lnTo>
                    <a:pt x="1" y="2717"/>
                  </a:lnTo>
                  <a:lnTo>
                    <a:pt x="2355" y="2717"/>
                  </a:lnTo>
                  <a:lnTo>
                    <a:pt x="2355"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9"/>
            <p:cNvSpPr/>
            <p:nvPr/>
          </p:nvSpPr>
          <p:spPr>
            <a:xfrm>
              <a:off x="4240000" y="5347850"/>
              <a:ext cx="58125" cy="67925"/>
            </a:xfrm>
            <a:custGeom>
              <a:rect b="b" l="l" r="r" t="t"/>
              <a:pathLst>
                <a:path extrusionOk="0" h="2717" w="2325">
                  <a:moveTo>
                    <a:pt x="0" y="1"/>
                  </a:moveTo>
                  <a:lnTo>
                    <a:pt x="0" y="2717"/>
                  </a:lnTo>
                  <a:lnTo>
                    <a:pt x="2324" y="2717"/>
                  </a:lnTo>
                  <a:lnTo>
                    <a:pt x="2324"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9"/>
            <p:cNvSpPr/>
            <p:nvPr/>
          </p:nvSpPr>
          <p:spPr>
            <a:xfrm>
              <a:off x="4270175" y="5236675"/>
              <a:ext cx="39050" cy="111200"/>
            </a:xfrm>
            <a:custGeom>
              <a:rect b="b" l="l" r="r" t="t"/>
              <a:pathLst>
                <a:path extrusionOk="0" h="4448" w="1562">
                  <a:moveTo>
                    <a:pt x="1168" y="0"/>
                  </a:moveTo>
                  <a:cubicBezTo>
                    <a:pt x="1090" y="0"/>
                    <a:pt x="1010" y="23"/>
                    <a:pt x="936" y="72"/>
                  </a:cubicBezTo>
                  <a:lnTo>
                    <a:pt x="755" y="193"/>
                  </a:lnTo>
                  <a:lnTo>
                    <a:pt x="1" y="4448"/>
                  </a:lnTo>
                  <a:lnTo>
                    <a:pt x="1540" y="4448"/>
                  </a:lnTo>
                  <a:lnTo>
                    <a:pt x="1540" y="404"/>
                  </a:lnTo>
                  <a:cubicBezTo>
                    <a:pt x="1562" y="162"/>
                    <a:pt x="1375" y="0"/>
                    <a:pt x="1168"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9"/>
            <p:cNvSpPr/>
            <p:nvPr/>
          </p:nvSpPr>
          <p:spPr>
            <a:xfrm>
              <a:off x="4249800" y="5236800"/>
              <a:ext cx="38500" cy="111075"/>
            </a:xfrm>
            <a:custGeom>
              <a:rect b="b" l="l" r="r" t="t"/>
              <a:pathLst>
                <a:path extrusionOk="0" h="4443" w="1540">
                  <a:moveTo>
                    <a:pt x="403" y="0"/>
                  </a:moveTo>
                  <a:cubicBezTo>
                    <a:pt x="201" y="0"/>
                    <a:pt x="1" y="174"/>
                    <a:pt x="1" y="399"/>
                  </a:cubicBezTo>
                  <a:lnTo>
                    <a:pt x="1" y="4443"/>
                  </a:lnTo>
                  <a:lnTo>
                    <a:pt x="1540" y="4443"/>
                  </a:lnTo>
                  <a:lnTo>
                    <a:pt x="1540" y="188"/>
                  </a:lnTo>
                  <a:lnTo>
                    <a:pt x="1389" y="308"/>
                  </a:lnTo>
                  <a:cubicBezTo>
                    <a:pt x="1313" y="354"/>
                    <a:pt x="1238" y="376"/>
                    <a:pt x="1163" y="376"/>
                  </a:cubicBezTo>
                  <a:cubicBezTo>
                    <a:pt x="1087" y="376"/>
                    <a:pt x="1012" y="354"/>
                    <a:pt x="936" y="308"/>
                  </a:cubicBezTo>
                  <a:lnTo>
                    <a:pt x="604" y="67"/>
                  </a:lnTo>
                  <a:cubicBezTo>
                    <a:pt x="542" y="21"/>
                    <a:pt x="473" y="0"/>
                    <a:pt x="403"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9"/>
            <p:cNvSpPr/>
            <p:nvPr/>
          </p:nvSpPr>
          <p:spPr>
            <a:xfrm>
              <a:off x="4298850" y="5338050"/>
              <a:ext cx="28675" cy="18975"/>
            </a:xfrm>
            <a:custGeom>
              <a:rect b="b" l="l" r="r" t="t"/>
              <a:pathLst>
                <a:path extrusionOk="0" h="759" w="1147">
                  <a:moveTo>
                    <a:pt x="0" y="0"/>
                  </a:moveTo>
                  <a:lnTo>
                    <a:pt x="0" y="755"/>
                  </a:lnTo>
                  <a:lnTo>
                    <a:pt x="755" y="755"/>
                  </a:lnTo>
                  <a:cubicBezTo>
                    <a:pt x="770" y="757"/>
                    <a:pt x="786" y="758"/>
                    <a:pt x="801" y="758"/>
                  </a:cubicBezTo>
                  <a:cubicBezTo>
                    <a:pt x="992" y="758"/>
                    <a:pt x="1147" y="588"/>
                    <a:pt x="1147" y="393"/>
                  </a:cubicBezTo>
                  <a:cubicBezTo>
                    <a:pt x="1147" y="181"/>
                    <a:pt x="966" y="0"/>
                    <a:pt x="78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9"/>
            <p:cNvSpPr/>
            <p:nvPr/>
          </p:nvSpPr>
          <p:spPr>
            <a:xfrm>
              <a:off x="4231700" y="5338050"/>
              <a:ext cx="75475" cy="18875"/>
            </a:xfrm>
            <a:custGeom>
              <a:rect b="b" l="l" r="r" t="t"/>
              <a:pathLst>
                <a:path extrusionOk="0" h="755" w="3019">
                  <a:moveTo>
                    <a:pt x="393" y="0"/>
                  </a:moveTo>
                  <a:cubicBezTo>
                    <a:pt x="182" y="0"/>
                    <a:pt x="0" y="181"/>
                    <a:pt x="0" y="393"/>
                  </a:cubicBezTo>
                  <a:cubicBezTo>
                    <a:pt x="0" y="604"/>
                    <a:pt x="151" y="755"/>
                    <a:pt x="363" y="755"/>
                  </a:cubicBezTo>
                  <a:lnTo>
                    <a:pt x="2656" y="755"/>
                  </a:lnTo>
                  <a:cubicBezTo>
                    <a:pt x="2867" y="755"/>
                    <a:pt x="3018" y="604"/>
                    <a:pt x="3018" y="393"/>
                  </a:cubicBezTo>
                  <a:cubicBezTo>
                    <a:pt x="3018" y="181"/>
                    <a:pt x="2867" y="0"/>
                    <a:pt x="2656"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9"/>
            <p:cNvSpPr/>
            <p:nvPr/>
          </p:nvSpPr>
          <p:spPr>
            <a:xfrm>
              <a:off x="4279975" y="5405950"/>
              <a:ext cx="51325" cy="38500"/>
            </a:xfrm>
            <a:custGeom>
              <a:rect b="b" l="l" r="r" t="t"/>
              <a:pathLst>
                <a:path extrusionOk="0" h="1540" w="2053">
                  <a:moveTo>
                    <a:pt x="755" y="0"/>
                  </a:moveTo>
                  <a:lnTo>
                    <a:pt x="1" y="1539"/>
                  </a:lnTo>
                  <a:lnTo>
                    <a:pt x="1540" y="755"/>
                  </a:lnTo>
                  <a:cubicBezTo>
                    <a:pt x="2053" y="755"/>
                    <a:pt x="2053" y="0"/>
                    <a:pt x="1540"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9"/>
            <p:cNvSpPr/>
            <p:nvPr/>
          </p:nvSpPr>
          <p:spPr>
            <a:xfrm>
              <a:off x="4230950" y="5405950"/>
              <a:ext cx="76975" cy="38500"/>
            </a:xfrm>
            <a:custGeom>
              <a:rect b="b" l="l" r="r" t="t"/>
              <a:pathLst>
                <a:path extrusionOk="0" h="1540" w="3079">
                  <a:moveTo>
                    <a:pt x="393" y="0"/>
                  </a:moveTo>
                  <a:cubicBezTo>
                    <a:pt x="212" y="0"/>
                    <a:pt x="30" y="151"/>
                    <a:pt x="30" y="362"/>
                  </a:cubicBezTo>
                  <a:cubicBezTo>
                    <a:pt x="0" y="574"/>
                    <a:pt x="181" y="755"/>
                    <a:pt x="393" y="755"/>
                  </a:cubicBezTo>
                  <a:lnTo>
                    <a:pt x="1932" y="1539"/>
                  </a:lnTo>
                  <a:lnTo>
                    <a:pt x="2686" y="755"/>
                  </a:lnTo>
                  <a:cubicBezTo>
                    <a:pt x="2897" y="755"/>
                    <a:pt x="3078" y="604"/>
                    <a:pt x="3078" y="393"/>
                  </a:cubicBezTo>
                  <a:lnTo>
                    <a:pt x="3078" y="362"/>
                  </a:lnTo>
                  <a:cubicBezTo>
                    <a:pt x="3078" y="151"/>
                    <a:pt x="2927" y="0"/>
                    <a:pt x="2716"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9"/>
            <p:cNvSpPr/>
            <p:nvPr/>
          </p:nvSpPr>
          <p:spPr>
            <a:xfrm>
              <a:off x="4305625" y="5424800"/>
              <a:ext cx="49075" cy="29450"/>
            </a:xfrm>
            <a:custGeom>
              <a:rect b="b" l="l" r="r" t="t"/>
              <a:pathLst>
                <a:path extrusionOk="0" h="1178" w="1963">
                  <a:moveTo>
                    <a:pt x="1" y="1"/>
                  </a:moveTo>
                  <a:lnTo>
                    <a:pt x="1178" y="1178"/>
                  </a:lnTo>
                  <a:lnTo>
                    <a:pt x="1751" y="1178"/>
                  </a:lnTo>
                  <a:cubicBezTo>
                    <a:pt x="1872" y="1178"/>
                    <a:pt x="1962" y="1057"/>
                    <a:pt x="1932" y="936"/>
                  </a:cubicBezTo>
                  <a:cubicBezTo>
                    <a:pt x="1811" y="393"/>
                    <a:pt x="1359" y="1"/>
                    <a:pt x="78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9"/>
            <p:cNvSpPr/>
            <p:nvPr/>
          </p:nvSpPr>
          <p:spPr>
            <a:xfrm>
              <a:off x="4203775" y="5424800"/>
              <a:ext cx="132050" cy="29450"/>
            </a:xfrm>
            <a:custGeom>
              <a:rect b="b" l="l" r="r" t="t"/>
              <a:pathLst>
                <a:path extrusionOk="0" h="1178" w="5282">
                  <a:moveTo>
                    <a:pt x="1148" y="1"/>
                  </a:moveTo>
                  <a:cubicBezTo>
                    <a:pt x="604" y="1"/>
                    <a:pt x="122" y="393"/>
                    <a:pt x="31" y="936"/>
                  </a:cubicBezTo>
                  <a:cubicBezTo>
                    <a:pt x="1" y="1057"/>
                    <a:pt x="91" y="1178"/>
                    <a:pt x="212" y="1178"/>
                  </a:cubicBezTo>
                  <a:lnTo>
                    <a:pt x="5282" y="1178"/>
                  </a:lnTo>
                  <a:cubicBezTo>
                    <a:pt x="5282" y="514"/>
                    <a:pt x="4769" y="1"/>
                    <a:pt x="410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9"/>
            <p:cNvSpPr/>
            <p:nvPr/>
          </p:nvSpPr>
          <p:spPr>
            <a:xfrm>
              <a:off x="4249800" y="5134350"/>
              <a:ext cx="58125" cy="86225"/>
            </a:xfrm>
            <a:custGeom>
              <a:rect b="b" l="l" r="r" t="t"/>
              <a:pathLst>
                <a:path extrusionOk="0" h="3449" w="2325">
                  <a:moveTo>
                    <a:pt x="1178" y="1"/>
                  </a:moveTo>
                  <a:cubicBezTo>
                    <a:pt x="1057" y="1"/>
                    <a:pt x="966" y="61"/>
                    <a:pt x="906" y="151"/>
                  </a:cubicBezTo>
                  <a:lnTo>
                    <a:pt x="121" y="1811"/>
                  </a:lnTo>
                  <a:cubicBezTo>
                    <a:pt x="61" y="1962"/>
                    <a:pt x="1" y="2143"/>
                    <a:pt x="1" y="2294"/>
                  </a:cubicBezTo>
                  <a:cubicBezTo>
                    <a:pt x="1" y="3064"/>
                    <a:pt x="582" y="3448"/>
                    <a:pt x="1163" y="3448"/>
                  </a:cubicBezTo>
                  <a:cubicBezTo>
                    <a:pt x="1743" y="3448"/>
                    <a:pt x="2324" y="3064"/>
                    <a:pt x="2324" y="2294"/>
                  </a:cubicBezTo>
                  <a:cubicBezTo>
                    <a:pt x="2324" y="2143"/>
                    <a:pt x="2294" y="1962"/>
                    <a:pt x="2204" y="1811"/>
                  </a:cubicBezTo>
                  <a:lnTo>
                    <a:pt x="1419" y="151"/>
                  </a:lnTo>
                  <a:cubicBezTo>
                    <a:pt x="1389" y="61"/>
                    <a:pt x="1268" y="1"/>
                    <a:pt x="1178"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9"/>
            <p:cNvSpPr/>
            <p:nvPr/>
          </p:nvSpPr>
          <p:spPr>
            <a:xfrm>
              <a:off x="4266400" y="5182625"/>
              <a:ext cx="21900" cy="18800"/>
            </a:xfrm>
            <a:custGeom>
              <a:rect b="b" l="l" r="r" t="t"/>
              <a:pathLst>
                <a:path extrusionOk="0" h="752" w="876">
                  <a:moveTo>
                    <a:pt x="514" y="1"/>
                  </a:moveTo>
                  <a:cubicBezTo>
                    <a:pt x="182" y="1"/>
                    <a:pt x="1" y="393"/>
                    <a:pt x="242" y="635"/>
                  </a:cubicBezTo>
                  <a:cubicBezTo>
                    <a:pt x="323" y="715"/>
                    <a:pt x="420" y="752"/>
                    <a:pt x="514" y="752"/>
                  </a:cubicBezTo>
                  <a:cubicBezTo>
                    <a:pt x="701" y="752"/>
                    <a:pt x="876" y="604"/>
                    <a:pt x="876" y="363"/>
                  </a:cubicBezTo>
                  <a:cubicBezTo>
                    <a:pt x="876" y="182"/>
                    <a:pt x="725" y="1"/>
                    <a:pt x="514"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9"/>
            <p:cNvSpPr/>
            <p:nvPr/>
          </p:nvSpPr>
          <p:spPr>
            <a:xfrm>
              <a:off x="4100425" y="5236675"/>
              <a:ext cx="38500" cy="111200"/>
            </a:xfrm>
            <a:custGeom>
              <a:rect b="b" l="l" r="r" t="t"/>
              <a:pathLst>
                <a:path extrusionOk="0" h="4448" w="1540">
                  <a:moveTo>
                    <a:pt x="1163" y="0"/>
                  </a:moveTo>
                  <a:cubicBezTo>
                    <a:pt x="1088" y="0"/>
                    <a:pt x="1010" y="23"/>
                    <a:pt x="936" y="72"/>
                  </a:cubicBezTo>
                  <a:lnTo>
                    <a:pt x="906" y="72"/>
                  </a:lnTo>
                  <a:lnTo>
                    <a:pt x="755" y="193"/>
                  </a:lnTo>
                  <a:lnTo>
                    <a:pt x="1" y="4448"/>
                  </a:lnTo>
                  <a:lnTo>
                    <a:pt x="1540" y="4448"/>
                  </a:lnTo>
                  <a:lnTo>
                    <a:pt x="1540" y="404"/>
                  </a:lnTo>
                  <a:cubicBezTo>
                    <a:pt x="1540" y="162"/>
                    <a:pt x="1364" y="0"/>
                    <a:pt x="1163"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9"/>
            <p:cNvSpPr/>
            <p:nvPr/>
          </p:nvSpPr>
          <p:spPr>
            <a:xfrm>
              <a:off x="4080825" y="5236800"/>
              <a:ext cx="37725" cy="111075"/>
            </a:xfrm>
            <a:custGeom>
              <a:rect b="b" l="l" r="r" t="t"/>
              <a:pathLst>
                <a:path extrusionOk="0" h="4443" w="1509">
                  <a:moveTo>
                    <a:pt x="390" y="0"/>
                  </a:moveTo>
                  <a:cubicBezTo>
                    <a:pt x="184" y="0"/>
                    <a:pt x="0" y="174"/>
                    <a:pt x="0" y="399"/>
                  </a:cubicBezTo>
                  <a:lnTo>
                    <a:pt x="0" y="4443"/>
                  </a:lnTo>
                  <a:lnTo>
                    <a:pt x="1509" y="4443"/>
                  </a:lnTo>
                  <a:lnTo>
                    <a:pt x="1509" y="188"/>
                  </a:lnTo>
                  <a:lnTo>
                    <a:pt x="1358" y="308"/>
                  </a:lnTo>
                  <a:cubicBezTo>
                    <a:pt x="1298" y="354"/>
                    <a:pt x="1222" y="376"/>
                    <a:pt x="1147" y="376"/>
                  </a:cubicBezTo>
                  <a:cubicBezTo>
                    <a:pt x="1071" y="376"/>
                    <a:pt x="996" y="354"/>
                    <a:pt x="936" y="308"/>
                  </a:cubicBezTo>
                  <a:lnTo>
                    <a:pt x="604" y="67"/>
                  </a:lnTo>
                  <a:cubicBezTo>
                    <a:pt x="534" y="21"/>
                    <a:pt x="461" y="0"/>
                    <a:pt x="390"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9"/>
            <p:cNvSpPr/>
            <p:nvPr/>
          </p:nvSpPr>
          <p:spPr>
            <a:xfrm>
              <a:off x="4089875" y="5347850"/>
              <a:ext cx="58850" cy="67925"/>
            </a:xfrm>
            <a:custGeom>
              <a:rect b="b" l="l" r="r" t="t"/>
              <a:pathLst>
                <a:path extrusionOk="0" h="2717" w="2354">
                  <a:moveTo>
                    <a:pt x="0" y="1"/>
                  </a:moveTo>
                  <a:lnTo>
                    <a:pt x="0" y="2717"/>
                  </a:lnTo>
                  <a:lnTo>
                    <a:pt x="2354" y="2717"/>
                  </a:lnTo>
                  <a:lnTo>
                    <a:pt x="2354"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9"/>
            <p:cNvSpPr/>
            <p:nvPr/>
          </p:nvSpPr>
          <p:spPr>
            <a:xfrm>
              <a:off x="4071000" y="5347850"/>
              <a:ext cx="58125" cy="67925"/>
            </a:xfrm>
            <a:custGeom>
              <a:rect b="b" l="l" r="r" t="t"/>
              <a:pathLst>
                <a:path extrusionOk="0" h="2717" w="2325">
                  <a:moveTo>
                    <a:pt x="1" y="1"/>
                  </a:moveTo>
                  <a:lnTo>
                    <a:pt x="1" y="2717"/>
                  </a:lnTo>
                  <a:lnTo>
                    <a:pt x="2324" y="2717"/>
                  </a:lnTo>
                  <a:lnTo>
                    <a:pt x="2324"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9"/>
            <p:cNvSpPr/>
            <p:nvPr/>
          </p:nvSpPr>
          <p:spPr>
            <a:xfrm>
              <a:off x="4128350" y="5338050"/>
              <a:ext cx="27925" cy="18875"/>
            </a:xfrm>
            <a:custGeom>
              <a:rect b="b" l="l" r="r" t="t"/>
              <a:pathLst>
                <a:path extrusionOk="0" h="755" w="1117">
                  <a:moveTo>
                    <a:pt x="0" y="0"/>
                  </a:moveTo>
                  <a:lnTo>
                    <a:pt x="0" y="755"/>
                  </a:lnTo>
                  <a:lnTo>
                    <a:pt x="755" y="755"/>
                  </a:lnTo>
                  <a:cubicBezTo>
                    <a:pt x="966" y="755"/>
                    <a:pt x="1117" y="604"/>
                    <a:pt x="1117" y="393"/>
                  </a:cubicBezTo>
                  <a:cubicBezTo>
                    <a:pt x="1117" y="181"/>
                    <a:pt x="966" y="0"/>
                    <a:pt x="75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9"/>
            <p:cNvSpPr/>
            <p:nvPr/>
          </p:nvSpPr>
          <p:spPr>
            <a:xfrm>
              <a:off x="4061950" y="5338050"/>
              <a:ext cx="75475" cy="18875"/>
            </a:xfrm>
            <a:custGeom>
              <a:rect b="b" l="l" r="r" t="t"/>
              <a:pathLst>
                <a:path extrusionOk="0" h="755" w="3019">
                  <a:moveTo>
                    <a:pt x="393" y="0"/>
                  </a:moveTo>
                  <a:cubicBezTo>
                    <a:pt x="182" y="0"/>
                    <a:pt x="1" y="181"/>
                    <a:pt x="1" y="393"/>
                  </a:cubicBezTo>
                  <a:cubicBezTo>
                    <a:pt x="1" y="604"/>
                    <a:pt x="182" y="755"/>
                    <a:pt x="393" y="755"/>
                  </a:cubicBezTo>
                  <a:lnTo>
                    <a:pt x="2656" y="755"/>
                  </a:lnTo>
                  <a:cubicBezTo>
                    <a:pt x="2867" y="755"/>
                    <a:pt x="3018" y="604"/>
                    <a:pt x="3018" y="393"/>
                  </a:cubicBezTo>
                  <a:cubicBezTo>
                    <a:pt x="3018" y="181"/>
                    <a:pt x="2867" y="0"/>
                    <a:pt x="2656"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9"/>
            <p:cNvSpPr/>
            <p:nvPr/>
          </p:nvSpPr>
          <p:spPr>
            <a:xfrm>
              <a:off x="4109475" y="5405950"/>
              <a:ext cx="51325" cy="38500"/>
            </a:xfrm>
            <a:custGeom>
              <a:rect b="b" l="l" r="r" t="t"/>
              <a:pathLst>
                <a:path extrusionOk="0" h="1540" w="2053">
                  <a:moveTo>
                    <a:pt x="755" y="0"/>
                  </a:moveTo>
                  <a:lnTo>
                    <a:pt x="1" y="1539"/>
                  </a:lnTo>
                  <a:lnTo>
                    <a:pt x="1540" y="755"/>
                  </a:lnTo>
                  <a:cubicBezTo>
                    <a:pt x="2053" y="755"/>
                    <a:pt x="2053" y="0"/>
                    <a:pt x="1540"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9"/>
            <p:cNvSpPr/>
            <p:nvPr/>
          </p:nvSpPr>
          <p:spPr>
            <a:xfrm>
              <a:off x="4060450" y="5405950"/>
              <a:ext cx="77725" cy="38500"/>
            </a:xfrm>
            <a:custGeom>
              <a:rect b="b" l="l" r="r" t="t"/>
              <a:pathLst>
                <a:path extrusionOk="0" h="1540" w="3109">
                  <a:moveTo>
                    <a:pt x="423" y="0"/>
                  </a:moveTo>
                  <a:cubicBezTo>
                    <a:pt x="242" y="0"/>
                    <a:pt x="61" y="151"/>
                    <a:pt x="30" y="362"/>
                  </a:cubicBezTo>
                  <a:cubicBezTo>
                    <a:pt x="0" y="574"/>
                    <a:pt x="181" y="755"/>
                    <a:pt x="423" y="755"/>
                  </a:cubicBezTo>
                  <a:lnTo>
                    <a:pt x="1962" y="1539"/>
                  </a:lnTo>
                  <a:lnTo>
                    <a:pt x="2716" y="755"/>
                  </a:lnTo>
                  <a:cubicBezTo>
                    <a:pt x="2927" y="755"/>
                    <a:pt x="3109" y="604"/>
                    <a:pt x="3109" y="393"/>
                  </a:cubicBezTo>
                  <a:lnTo>
                    <a:pt x="3109" y="362"/>
                  </a:lnTo>
                  <a:cubicBezTo>
                    <a:pt x="3109" y="151"/>
                    <a:pt x="2958" y="0"/>
                    <a:pt x="2746"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9"/>
            <p:cNvSpPr/>
            <p:nvPr/>
          </p:nvSpPr>
          <p:spPr>
            <a:xfrm>
              <a:off x="4135875" y="5424800"/>
              <a:ext cx="49075" cy="29450"/>
            </a:xfrm>
            <a:custGeom>
              <a:rect b="b" l="l" r="r" t="t"/>
              <a:pathLst>
                <a:path extrusionOk="0" h="1178" w="1963">
                  <a:moveTo>
                    <a:pt x="1" y="1"/>
                  </a:moveTo>
                  <a:lnTo>
                    <a:pt x="1178" y="1178"/>
                  </a:lnTo>
                  <a:lnTo>
                    <a:pt x="1751" y="1178"/>
                  </a:lnTo>
                  <a:cubicBezTo>
                    <a:pt x="1872" y="1178"/>
                    <a:pt x="1963" y="1057"/>
                    <a:pt x="1932" y="936"/>
                  </a:cubicBezTo>
                  <a:cubicBezTo>
                    <a:pt x="1812" y="393"/>
                    <a:pt x="1359" y="1"/>
                    <a:pt x="786"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9"/>
            <p:cNvSpPr/>
            <p:nvPr/>
          </p:nvSpPr>
          <p:spPr>
            <a:xfrm>
              <a:off x="4034050" y="5424800"/>
              <a:ext cx="132050" cy="29450"/>
            </a:xfrm>
            <a:custGeom>
              <a:rect b="b" l="l" r="r" t="t"/>
              <a:pathLst>
                <a:path extrusionOk="0" h="1178" w="5282">
                  <a:moveTo>
                    <a:pt x="1147" y="1"/>
                  </a:moveTo>
                  <a:cubicBezTo>
                    <a:pt x="604" y="1"/>
                    <a:pt x="121" y="393"/>
                    <a:pt x="30" y="936"/>
                  </a:cubicBezTo>
                  <a:cubicBezTo>
                    <a:pt x="0" y="1057"/>
                    <a:pt x="91" y="1178"/>
                    <a:pt x="211" y="1178"/>
                  </a:cubicBezTo>
                  <a:lnTo>
                    <a:pt x="5281" y="1178"/>
                  </a:lnTo>
                  <a:cubicBezTo>
                    <a:pt x="5281" y="514"/>
                    <a:pt x="4768" y="1"/>
                    <a:pt x="4104"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9"/>
            <p:cNvSpPr/>
            <p:nvPr/>
          </p:nvSpPr>
          <p:spPr>
            <a:xfrm>
              <a:off x="4080050" y="5134350"/>
              <a:ext cx="58125" cy="85100"/>
            </a:xfrm>
            <a:custGeom>
              <a:rect b="b" l="l" r="r" t="t"/>
              <a:pathLst>
                <a:path extrusionOk="0" h="3404" w="2325">
                  <a:moveTo>
                    <a:pt x="1178" y="1"/>
                  </a:moveTo>
                  <a:cubicBezTo>
                    <a:pt x="1057" y="1"/>
                    <a:pt x="967" y="61"/>
                    <a:pt x="906" y="151"/>
                  </a:cubicBezTo>
                  <a:lnTo>
                    <a:pt x="122" y="1811"/>
                  </a:lnTo>
                  <a:cubicBezTo>
                    <a:pt x="61" y="1962"/>
                    <a:pt x="1" y="2143"/>
                    <a:pt x="1" y="2294"/>
                  </a:cubicBezTo>
                  <a:cubicBezTo>
                    <a:pt x="46" y="3033"/>
                    <a:pt x="604" y="3403"/>
                    <a:pt x="1163" y="3403"/>
                  </a:cubicBezTo>
                  <a:cubicBezTo>
                    <a:pt x="1721" y="3403"/>
                    <a:pt x="2279" y="3033"/>
                    <a:pt x="2325" y="2294"/>
                  </a:cubicBezTo>
                  <a:cubicBezTo>
                    <a:pt x="2325" y="2143"/>
                    <a:pt x="2294" y="1962"/>
                    <a:pt x="2234" y="1811"/>
                  </a:cubicBezTo>
                  <a:lnTo>
                    <a:pt x="1449" y="151"/>
                  </a:lnTo>
                  <a:cubicBezTo>
                    <a:pt x="1389" y="61"/>
                    <a:pt x="1299" y="1"/>
                    <a:pt x="1178"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9"/>
            <p:cNvSpPr/>
            <p:nvPr/>
          </p:nvSpPr>
          <p:spPr>
            <a:xfrm>
              <a:off x="4096650" y="5182625"/>
              <a:ext cx="21900" cy="18800"/>
            </a:xfrm>
            <a:custGeom>
              <a:rect b="b" l="l" r="r" t="t"/>
              <a:pathLst>
                <a:path extrusionOk="0" h="752" w="876">
                  <a:moveTo>
                    <a:pt x="514" y="1"/>
                  </a:moveTo>
                  <a:cubicBezTo>
                    <a:pt x="182" y="1"/>
                    <a:pt x="1" y="393"/>
                    <a:pt x="242" y="635"/>
                  </a:cubicBezTo>
                  <a:cubicBezTo>
                    <a:pt x="323" y="715"/>
                    <a:pt x="420" y="752"/>
                    <a:pt x="514" y="752"/>
                  </a:cubicBezTo>
                  <a:cubicBezTo>
                    <a:pt x="702" y="752"/>
                    <a:pt x="876" y="604"/>
                    <a:pt x="876" y="363"/>
                  </a:cubicBezTo>
                  <a:cubicBezTo>
                    <a:pt x="876" y="182"/>
                    <a:pt x="725" y="1"/>
                    <a:pt x="514"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49"/>
          <p:cNvGrpSpPr/>
          <p:nvPr/>
        </p:nvGrpSpPr>
        <p:grpSpPr>
          <a:xfrm>
            <a:off x="3224588" y="3799895"/>
            <a:ext cx="353537" cy="353713"/>
            <a:chOff x="2555375" y="5134350"/>
            <a:chExt cx="328200" cy="319900"/>
          </a:xfrm>
        </p:grpSpPr>
        <p:sp>
          <p:nvSpPr>
            <p:cNvPr id="1955" name="Google Shape;1955;p49"/>
            <p:cNvSpPr/>
            <p:nvPr/>
          </p:nvSpPr>
          <p:spPr>
            <a:xfrm>
              <a:off x="2791500" y="5415000"/>
              <a:ext cx="53600" cy="39250"/>
            </a:xfrm>
            <a:custGeom>
              <a:rect b="b" l="l" r="r" t="t"/>
              <a:pathLst>
                <a:path extrusionOk="0" h="1570" w="2144">
                  <a:moveTo>
                    <a:pt x="0" y="0"/>
                  </a:moveTo>
                  <a:lnTo>
                    <a:pt x="0" y="1570"/>
                  </a:lnTo>
                  <a:lnTo>
                    <a:pt x="936" y="1570"/>
                  </a:lnTo>
                  <a:cubicBezTo>
                    <a:pt x="1208" y="1570"/>
                    <a:pt x="1419" y="1449"/>
                    <a:pt x="1570" y="1238"/>
                  </a:cubicBezTo>
                  <a:lnTo>
                    <a:pt x="2143" y="363"/>
                  </a:lnTo>
                  <a:lnTo>
                    <a:pt x="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9"/>
            <p:cNvSpPr/>
            <p:nvPr/>
          </p:nvSpPr>
          <p:spPr>
            <a:xfrm>
              <a:off x="2603650" y="5415000"/>
              <a:ext cx="218800" cy="39250"/>
            </a:xfrm>
            <a:custGeom>
              <a:rect b="b" l="l" r="r" t="t"/>
              <a:pathLst>
                <a:path extrusionOk="0" h="1570" w="8752">
                  <a:moveTo>
                    <a:pt x="0" y="0"/>
                  </a:moveTo>
                  <a:lnTo>
                    <a:pt x="0" y="393"/>
                  </a:lnTo>
                  <a:lnTo>
                    <a:pt x="544" y="1208"/>
                  </a:lnTo>
                  <a:cubicBezTo>
                    <a:pt x="694" y="1419"/>
                    <a:pt x="936" y="1570"/>
                    <a:pt x="1207" y="1570"/>
                  </a:cubicBezTo>
                  <a:lnTo>
                    <a:pt x="7545" y="1570"/>
                  </a:lnTo>
                  <a:cubicBezTo>
                    <a:pt x="7786" y="1570"/>
                    <a:pt x="8027" y="1419"/>
                    <a:pt x="8178" y="1208"/>
                  </a:cubicBezTo>
                  <a:lnTo>
                    <a:pt x="8752" y="393"/>
                  </a:lnTo>
                  <a:lnTo>
                    <a:pt x="8752"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9"/>
            <p:cNvSpPr/>
            <p:nvPr/>
          </p:nvSpPr>
          <p:spPr>
            <a:xfrm>
              <a:off x="2854875" y="5405200"/>
              <a:ext cx="28700" cy="18875"/>
            </a:xfrm>
            <a:custGeom>
              <a:rect b="b" l="l" r="r" t="t"/>
              <a:pathLst>
                <a:path extrusionOk="0" h="755" w="1148">
                  <a:moveTo>
                    <a:pt x="0" y="0"/>
                  </a:moveTo>
                  <a:lnTo>
                    <a:pt x="0" y="755"/>
                  </a:lnTo>
                  <a:lnTo>
                    <a:pt x="755" y="755"/>
                  </a:lnTo>
                  <a:cubicBezTo>
                    <a:pt x="966" y="755"/>
                    <a:pt x="1147" y="574"/>
                    <a:pt x="1147" y="362"/>
                  </a:cubicBezTo>
                  <a:cubicBezTo>
                    <a:pt x="1147" y="151"/>
                    <a:pt x="966" y="0"/>
                    <a:pt x="755"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9"/>
            <p:cNvSpPr/>
            <p:nvPr/>
          </p:nvSpPr>
          <p:spPr>
            <a:xfrm>
              <a:off x="2565175" y="5405100"/>
              <a:ext cx="298775" cy="18975"/>
            </a:xfrm>
            <a:custGeom>
              <a:rect b="b" l="l" r="r" t="t"/>
              <a:pathLst>
                <a:path extrusionOk="0" h="759" w="11951">
                  <a:moveTo>
                    <a:pt x="346" y="1"/>
                  </a:moveTo>
                  <a:cubicBezTo>
                    <a:pt x="156" y="1"/>
                    <a:pt x="0" y="171"/>
                    <a:pt x="0" y="366"/>
                  </a:cubicBezTo>
                  <a:cubicBezTo>
                    <a:pt x="0" y="578"/>
                    <a:pt x="181" y="759"/>
                    <a:pt x="393" y="759"/>
                  </a:cubicBezTo>
                  <a:lnTo>
                    <a:pt x="11558" y="759"/>
                  </a:lnTo>
                  <a:cubicBezTo>
                    <a:pt x="11769" y="759"/>
                    <a:pt x="11920" y="578"/>
                    <a:pt x="11920" y="366"/>
                  </a:cubicBezTo>
                  <a:lnTo>
                    <a:pt x="11950" y="366"/>
                  </a:lnTo>
                  <a:cubicBezTo>
                    <a:pt x="11950" y="155"/>
                    <a:pt x="11769" y="4"/>
                    <a:pt x="11558" y="4"/>
                  </a:cubicBezTo>
                  <a:lnTo>
                    <a:pt x="393" y="4"/>
                  </a:lnTo>
                  <a:cubicBezTo>
                    <a:pt x="377" y="2"/>
                    <a:pt x="362" y="1"/>
                    <a:pt x="346"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9"/>
            <p:cNvSpPr/>
            <p:nvPr/>
          </p:nvSpPr>
          <p:spPr>
            <a:xfrm>
              <a:off x="2555375" y="5134350"/>
              <a:ext cx="295000" cy="251750"/>
            </a:xfrm>
            <a:custGeom>
              <a:rect b="b" l="l" r="r" t="t"/>
              <a:pathLst>
                <a:path extrusionOk="0" h="10070" w="11800">
                  <a:moveTo>
                    <a:pt x="6815" y="0"/>
                  </a:moveTo>
                  <a:cubicBezTo>
                    <a:pt x="6796" y="0"/>
                    <a:pt x="6778" y="0"/>
                    <a:pt x="6760" y="1"/>
                  </a:cubicBezTo>
                  <a:cubicBezTo>
                    <a:pt x="2263" y="1"/>
                    <a:pt x="0" y="5402"/>
                    <a:pt x="3199" y="8571"/>
                  </a:cubicBezTo>
                  <a:cubicBezTo>
                    <a:pt x="4225" y="9607"/>
                    <a:pt x="5488" y="10070"/>
                    <a:pt x="6728" y="10070"/>
                  </a:cubicBezTo>
                  <a:cubicBezTo>
                    <a:pt x="9316" y="10070"/>
                    <a:pt x="11799" y="8050"/>
                    <a:pt x="11799" y="5010"/>
                  </a:cubicBezTo>
                  <a:cubicBezTo>
                    <a:pt x="11769" y="2252"/>
                    <a:pt x="9565" y="0"/>
                    <a:pt x="681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9"/>
            <p:cNvSpPr/>
            <p:nvPr/>
          </p:nvSpPr>
          <p:spPr>
            <a:xfrm>
              <a:off x="2724350" y="5153225"/>
              <a:ext cx="106400" cy="212750"/>
            </a:xfrm>
            <a:custGeom>
              <a:rect b="b" l="l" r="r" t="t"/>
              <a:pathLst>
                <a:path extrusionOk="0" h="8510" w="4256">
                  <a:moveTo>
                    <a:pt x="1" y="0"/>
                  </a:moveTo>
                  <a:lnTo>
                    <a:pt x="1" y="8510"/>
                  </a:lnTo>
                  <a:cubicBezTo>
                    <a:pt x="2355" y="8510"/>
                    <a:pt x="4256" y="6609"/>
                    <a:pt x="4256" y="4255"/>
                  </a:cubicBezTo>
                  <a:cubicBezTo>
                    <a:pt x="4256" y="1901"/>
                    <a:pt x="2355" y="0"/>
                    <a:pt x="1"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9"/>
            <p:cNvSpPr/>
            <p:nvPr/>
          </p:nvSpPr>
          <p:spPr>
            <a:xfrm>
              <a:off x="2617225" y="5153225"/>
              <a:ext cx="193925" cy="212750"/>
            </a:xfrm>
            <a:custGeom>
              <a:rect b="b" l="l" r="r" t="t"/>
              <a:pathLst>
                <a:path extrusionOk="0" h="8510" w="7757">
                  <a:moveTo>
                    <a:pt x="4286" y="0"/>
                  </a:moveTo>
                  <a:cubicBezTo>
                    <a:pt x="1932" y="0"/>
                    <a:pt x="1" y="1901"/>
                    <a:pt x="1" y="4255"/>
                  </a:cubicBezTo>
                  <a:cubicBezTo>
                    <a:pt x="1" y="6609"/>
                    <a:pt x="1932" y="8510"/>
                    <a:pt x="4286" y="8510"/>
                  </a:cubicBezTo>
                  <a:cubicBezTo>
                    <a:pt x="6217" y="8510"/>
                    <a:pt x="7756" y="6609"/>
                    <a:pt x="7756" y="4255"/>
                  </a:cubicBezTo>
                  <a:cubicBezTo>
                    <a:pt x="7756" y="1901"/>
                    <a:pt x="6217" y="0"/>
                    <a:pt x="4286"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9"/>
            <p:cNvSpPr/>
            <p:nvPr/>
          </p:nvSpPr>
          <p:spPr>
            <a:xfrm>
              <a:off x="2638250" y="5191600"/>
              <a:ext cx="118575" cy="100450"/>
            </a:xfrm>
            <a:custGeom>
              <a:rect b="b" l="l" r="r" t="t"/>
              <a:pathLst>
                <a:path extrusionOk="0" h="4018" w="4743">
                  <a:moveTo>
                    <a:pt x="3438" y="1"/>
                  </a:moveTo>
                  <a:cubicBezTo>
                    <a:pt x="1539" y="1"/>
                    <a:pt x="0" y="2070"/>
                    <a:pt x="1061" y="4018"/>
                  </a:cubicBezTo>
                  <a:lnTo>
                    <a:pt x="4742" y="336"/>
                  </a:lnTo>
                  <a:cubicBezTo>
                    <a:pt x="4306" y="104"/>
                    <a:pt x="3863" y="1"/>
                    <a:pt x="34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9"/>
            <p:cNvSpPr/>
            <p:nvPr/>
          </p:nvSpPr>
          <p:spPr>
            <a:xfrm>
              <a:off x="2691925" y="5227150"/>
              <a:ext cx="118500" cy="100725"/>
            </a:xfrm>
            <a:custGeom>
              <a:rect b="b" l="l" r="r" t="t"/>
              <a:pathLst>
                <a:path extrusionOk="0" h="4029" w="4740">
                  <a:moveTo>
                    <a:pt x="3682" y="0"/>
                  </a:moveTo>
                  <a:lnTo>
                    <a:pt x="0" y="3682"/>
                  </a:lnTo>
                  <a:cubicBezTo>
                    <a:pt x="440" y="3922"/>
                    <a:pt x="888" y="4028"/>
                    <a:pt x="1316" y="4028"/>
                  </a:cubicBezTo>
                  <a:cubicBezTo>
                    <a:pt x="3210" y="4028"/>
                    <a:pt x="4740" y="1944"/>
                    <a:pt x="36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 name="Google Shape;1964;p49"/>
          <p:cNvGrpSpPr/>
          <p:nvPr/>
        </p:nvGrpSpPr>
        <p:grpSpPr>
          <a:xfrm>
            <a:off x="2379390" y="3799066"/>
            <a:ext cx="403115" cy="355151"/>
            <a:chOff x="1770750" y="5133600"/>
            <a:chExt cx="374225" cy="321200"/>
          </a:xfrm>
        </p:grpSpPr>
        <p:sp>
          <p:nvSpPr>
            <p:cNvPr id="1965" name="Google Shape;1965;p49"/>
            <p:cNvSpPr/>
            <p:nvPr/>
          </p:nvSpPr>
          <p:spPr>
            <a:xfrm>
              <a:off x="1770750" y="5133600"/>
              <a:ext cx="374225" cy="321200"/>
            </a:xfrm>
            <a:custGeom>
              <a:rect b="b" l="l" r="r" t="t"/>
              <a:pathLst>
                <a:path extrusionOk="0" h="12848" w="14969">
                  <a:moveTo>
                    <a:pt x="8571" y="0"/>
                  </a:moveTo>
                  <a:cubicBezTo>
                    <a:pt x="2868" y="0"/>
                    <a:pt x="1" y="6911"/>
                    <a:pt x="4045" y="10955"/>
                  </a:cubicBezTo>
                  <a:cubicBezTo>
                    <a:pt x="5343" y="12262"/>
                    <a:pt x="6944" y="12847"/>
                    <a:pt x="8516" y="12847"/>
                  </a:cubicBezTo>
                  <a:cubicBezTo>
                    <a:pt x="11805" y="12847"/>
                    <a:pt x="14969" y="10287"/>
                    <a:pt x="14969" y="6428"/>
                  </a:cubicBezTo>
                  <a:cubicBezTo>
                    <a:pt x="14969" y="2867"/>
                    <a:pt x="12102" y="0"/>
                    <a:pt x="857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9"/>
            <p:cNvSpPr/>
            <p:nvPr/>
          </p:nvSpPr>
          <p:spPr>
            <a:xfrm>
              <a:off x="1985025" y="5153225"/>
              <a:ext cx="141100" cy="281425"/>
            </a:xfrm>
            <a:custGeom>
              <a:rect b="b" l="l" r="r" t="t"/>
              <a:pathLst>
                <a:path extrusionOk="0" h="11257" w="5644">
                  <a:moveTo>
                    <a:pt x="0" y="0"/>
                  </a:moveTo>
                  <a:lnTo>
                    <a:pt x="0" y="11256"/>
                  </a:lnTo>
                  <a:cubicBezTo>
                    <a:pt x="3108" y="11256"/>
                    <a:pt x="5643" y="8751"/>
                    <a:pt x="5643" y="5643"/>
                  </a:cubicBezTo>
                  <a:cubicBezTo>
                    <a:pt x="5643" y="2505"/>
                    <a:pt x="3108" y="0"/>
                    <a:pt x="0"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9"/>
            <p:cNvSpPr/>
            <p:nvPr/>
          </p:nvSpPr>
          <p:spPr>
            <a:xfrm>
              <a:off x="1844700" y="5153225"/>
              <a:ext cx="261800" cy="281425"/>
            </a:xfrm>
            <a:custGeom>
              <a:rect b="b" l="l" r="r" t="t"/>
              <a:pathLst>
                <a:path extrusionOk="0" h="11257" w="10472">
                  <a:moveTo>
                    <a:pt x="5613" y="0"/>
                  </a:moveTo>
                  <a:cubicBezTo>
                    <a:pt x="2505" y="0"/>
                    <a:pt x="0" y="2505"/>
                    <a:pt x="0" y="5643"/>
                  </a:cubicBezTo>
                  <a:cubicBezTo>
                    <a:pt x="0" y="8751"/>
                    <a:pt x="2505" y="11256"/>
                    <a:pt x="5613" y="11256"/>
                  </a:cubicBezTo>
                  <a:cubicBezTo>
                    <a:pt x="8299" y="11256"/>
                    <a:pt x="10472" y="8721"/>
                    <a:pt x="10472" y="5643"/>
                  </a:cubicBezTo>
                  <a:cubicBezTo>
                    <a:pt x="10472" y="2535"/>
                    <a:pt x="8299" y="0"/>
                    <a:pt x="5613"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9"/>
            <p:cNvSpPr/>
            <p:nvPr/>
          </p:nvSpPr>
          <p:spPr>
            <a:xfrm>
              <a:off x="1972950" y="5172825"/>
              <a:ext cx="21900" cy="19400"/>
            </a:xfrm>
            <a:custGeom>
              <a:rect b="b" l="l" r="r" t="t"/>
              <a:pathLst>
                <a:path extrusionOk="0" h="776" w="876">
                  <a:moveTo>
                    <a:pt x="513" y="1"/>
                  </a:moveTo>
                  <a:cubicBezTo>
                    <a:pt x="151" y="1"/>
                    <a:pt x="0" y="423"/>
                    <a:pt x="242" y="665"/>
                  </a:cubicBezTo>
                  <a:cubicBezTo>
                    <a:pt x="319" y="741"/>
                    <a:pt x="411" y="775"/>
                    <a:pt x="501" y="775"/>
                  </a:cubicBezTo>
                  <a:cubicBezTo>
                    <a:pt x="693" y="775"/>
                    <a:pt x="876" y="619"/>
                    <a:pt x="876" y="393"/>
                  </a:cubicBezTo>
                  <a:cubicBezTo>
                    <a:pt x="876" y="182"/>
                    <a:pt x="725" y="1"/>
                    <a:pt x="51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9"/>
            <p:cNvSpPr/>
            <p:nvPr/>
          </p:nvSpPr>
          <p:spPr>
            <a:xfrm>
              <a:off x="1917125" y="5187925"/>
              <a:ext cx="21900" cy="18625"/>
            </a:xfrm>
            <a:custGeom>
              <a:rect b="b" l="l" r="r" t="t"/>
              <a:pathLst>
                <a:path extrusionOk="0" h="745" w="876">
                  <a:moveTo>
                    <a:pt x="513" y="0"/>
                  </a:moveTo>
                  <a:cubicBezTo>
                    <a:pt x="151" y="0"/>
                    <a:pt x="0" y="392"/>
                    <a:pt x="242" y="634"/>
                  </a:cubicBezTo>
                  <a:cubicBezTo>
                    <a:pt x="319" y="711"/>
                    <a:pt x="411" y="745"/>
                    <a:pt x="501" y="745"/>
                  </a:cubicBezTo>
                  <a:cubicBezTo>
                    <a:pt x="693" y="745"/>
                    <a:pt x="875" y="589"/>
                    <a:pt x="875" y="362"/>
                  </a:cubicBezTo>
                  <a:cubicBezTo>
                    <a:pt x="875" y="151"/>
                    <a:pt x="725" y="0"/>
                    <a:pt x="51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9"/>
            <p:cNvSpPr/>
            <p:nvPr/>
          </p:nvSpPr>
          <p:spPr>
            <a:xfrm>
              <a:off x="1876375" y="5228650"/>
              <a:ext cx="21900" cy="18825"/>
            </a:xfrm>
            <a:custGeom>
              <a:rect b="b" l="l" r="r" t="t"/>
              <a:pathLst>
                <a:path extrusionOk="0" h="753" w="876">
                  <a:moveTo>
                    <a:pt x="484" y="1"/>
                  </a:moveTo>
                  <a:cubicBezTo>
                    <a:pt x="152" y="1"/>
                    <a:pt x="1" y="393"/>
                    <a:pt x="242" y="634"/>
                  </a:cubicBezTo>
                  <a:cubicBezTo>
                    <a:pt x="314" y="716"/>
                    <a:pt x="409" y="753"/>
                    <a:pt x="505" y="753"/>
                  </a:cubicBezTo>
                  <a:cubicBezTo>
                    <a:pt x="691" y="753"/>
                    <a:pt x="876" y="613"/>
                    <a:pt x="876" y="393"/>
                  </a:cubicBezTo>
                  <a:cubicBezTo>
                    <a:pt x="876" y="182"/>
                    <a:pt x="695" y="1"/>
                    <a:pt x="48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9"/>
            <p:cNvSpPr/>
            <p:nvPr/>
          </p:nvSpPr>
          <p:spPr>
            <a:xfrm>
              <a:off x="1861300" y="5284475"/>
              <a:ext cx="21900" cy="18850"/>
            </a:xfrm>
            <a:custGeom>
              <a:rect b="b" l="l" r="r" t="t"/>
              <a:pathLst>
                <a:path extrusionOk="0" h="754" w="876">
                  <a:moveTo>
                    <a:pt x="513" y="1"/>
                  </a:moveTo>
                  <a:cubicBezTo>
                    <a:pt x="151" y="1"/>
                    <a:pt x="0" y="393"/>
                    <a:pt x="242" y="635"/>
                  </a:cubicBezTo>
                  <a:cubicBezTo>
                    <a:pt x="323" y="716"/>
                    <a:pt x="422" y="753"/>
                    <a:pt x="518" y="753"/>
                  </a:cubicBezTo>
                  <a:cubicBezTo>
                    <a:pt x="704" y="753"/>
                    <a:pt x="875" y="613"/>
                    <a:pt x="875" y="393"/>
                  </a:cubicBezTo>
                  <a:cubicBezTo>
                    <a:pt x="875" y="182"/>
                    <a:pt x="694" y="1"/>
                    <a:pt x="51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9"/>
            <p:cNvSpPr/>
            <p:nvPr/>
          </p:nvSpPr>
          <p:spPr>
            <a:xfrm>
              <a:off x="1876375" y="5340300"/>
              <a:ext cx="21900" cy="18850"/>
            </a:xfrm>
            <a:custGeom>
              <a:rect b="b" l="l" r="r" t="t"/>
              <a:pathLst>
                <a:path extrusionOk="0" h="754" w="876">
                  <a:moveTo>
                    <a:pt x="484" y="1"/>
                  </a:moveTo>
                  <a:cubicBezTo>
                    <a:pt x="152" y="1"/>
                    <a:pt x="1" y="423"/>
                    <a:pt x="242" y="635"/>
                  </a:cubicBezTo>
                  <a:cubicBezTo>
                    <a:pt x="314" y="716"/>
                    <a:pt x="409" y="753"/>
                    <a:pt x="505" y="753"/>
                  </a:cubicBezTo>
                  <a:cubicBezTo>
                    <a:pt x="691" y="753"/>
                    <a:pt x="876" y="613"/>
                    <a:pt x="876" y="393"/>
                  </a:cubicBezTo>
                  <a:cubicBezTo>
                    <a:pt x="876" y="182"/>
                    <a:pt x="695" y="1"/>
                    <a:pt x="48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9"/>
            <p:cNvSpPr/>
            <p:nvPr/>
          </p:nvSpPr>
          <p:spPr>
            <a:xfrm>
              <a:off x="1917125" y="5381050"/>
              <a:ext cx="21900" cy="19050"/>
            </a:xfrm>
            <a:custGeom>
              <a:rect b="b" l="l" r="r" t="t"/>
              <a:pathLst>
                <a:path extrusionOk="0" h="762" w="876">
                  <a:moveTo>
                    <a:pt x="513" y="1"/>
                  </a:moveTo>
                  <a:cubicBezTo>
                    <a:pt x="151" y="1"/>
                    <a:pt x="0" y="423"/>
                    <a:pt x="242" y="664"/>
                  </a:cubicBezTo>
                  <a:cubicBezTo>
                    <a:pt x="318" y="731"/>
                    <a:pt x="410" y="762"/>
                    <a:pt x="499" y="762"/>
                  </a:cubicBezTo>
                  <a:cubicBezTo>
                    <a:pt x="692" y="762"/>
                    <a:pt x="875" y="620"/>
                    <a:pt x="875" y="393"/>
                  </a:cubicBezTo>
                  <a:cubicBezTo>
                    <a:pt x="875" y="182"/>
                    <a:pt x="725" y="1"/>
                    <a:pt x="51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9"/>
            <p:cNvSpPr/>
            <p:nvPr/>
          </p:nvSpPr>
          <p:spPr>
            <a:xfrm>
              <a:off x="1972950" y="5396150"/>
              <a:ext cx="21900" cy="18825"/>
            </a:xfrm>
            <a:custGeom>
              <a:rect b="b" l="l" r="r" t="t"/>
              <a:pathLst>
                <a:path extrusionOk="0" h="753" w="876">
                  <a:moveTo>
                    <a:pt x="513" y="0"/>
                  </a:moveTo>
                  <a:cubicBezTo>
                    <a:pt x="151" y="0"/>
                    <a:pt x="0" y="423"/>
                    <a:pt x="242" y="634"/>
                  </a:cubicBezTo>
                  <a:cubicBezTo>
                    <a:pt x="324" y="716"/>
                    <a:pt x="423" y="752"/>
                    <a:pt x="518" y="752"/>
                  </a:cubicBezTo>
                  <a:cubicBezTo>
                    <a:pt x="704" y="752"/>
                    <a:pt x="876" y="612"/>
                    <a:pt x="876" y="392"/>
                  </a:cubicBezTo>
                  <a:cubicBezTo>
                    <a:pt x="876" y="181"/>
                    <a:pt x="725" y="0"/>
                    <a:pt x="51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9"/>
            <p:cNvSpPr/>
            <p:nvPr/>
          </p:nvSpPr>
          <p:spPr>
            <a:xfrm>
              <a:off x="2028775" y="5381050"/>
              <a:ext cx="21900" cy="19050"/>
            </a:xfrm>
            <a:custGeom>
              <a:rect b="b" l="l" r="r" t="t"/>
              <a:pathLst>
                <a:path extrusionOk="0" h="762" w="876">
                  <a:moveTo>
                    <a:pt x="513" y="1"/>
                  </a:moveTo>
                  <a:cubicBezTo>
                    <a:pt x="151" y="1"/>
                    <a:pt x="0" y="423"/>
                    <a:pt x="242" y="664"/>
                  </a:cubicBezTo>
                  <a:cubicBezTo>
                    <a:pt x="318" y="731"/>
                    <a:pt x="410" y="762"/>
                    <a:pt x="499" y="762"/>
                  </a:cubicBezTo>
                  <a:cubicBezTo>
                    <a:pt x="692" y="762"/>
                    <a:pt x="876" y="620"/>
                    <a:pt x="876" y="393"/>
                  </a:cubicBezTo>
                  <a:cubicBezTo>
                    <a:pt x="876" y="182"/>
                    <a:pt x="725" y="1"/>
                    <a:pt x="51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9"/>
            <p:cNvSpPr/>
            <p:nvPr/>
          </p:nvSpPr>
          <p:spPr>
            <a:xfrm>
              <a:off x="2069525" y="5340300"/>
              <a:ext cx="21900" cy="18850"/>
            </a:xfrm>
            <a:custGeom>
              <a:rect b="b" l="l" r="r" t="t"/>
              <a:pathLst>
                <a:path extrusionOk="0" h="754" w="876">
                  <a:moveTo>
                    <a:pt x="483" y="1"/>
                  </a:moveTo>
                  <a:cubicBezTo>
                    <a:pt x="151" y="1"/>
                    <a:pt x="0" y="423"/>
                    <a:pt x="241" y="635"/>
                  </a:cubicBezTo>
                  <a:cubicBezTo>
                    <a:pt x="313" y="716"/>
                    <a:pt x="409" y="753"/>
                    <a:pt x="504" y="753"/>
                  </a:cubicBezTo>
                  <a:cubicBezTo>
                    <a:pt x="690" y="753"/>
                    <a:pt x="875" y="613"/>
                    <a:pt x="875" y="393"/>
                  </a:cubicBezTo>
                  <a:cubicBezTo>
                    <a:pt x="875" y="182"/>
                    <a:pt x="694" y="1"/>
                    <a:pt x="48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9"/>
            <p:cNvSpPr/>
            <p:nvPr/>
          </p:nvSpPr>
          <p:spPr>
            <a:xfrm>
              <a:off x="2084600" y="5284475"/>
              <a:ext cx="21900" cy="18850"/>
            </a:xfrm>
            <a:custGeom>
              <a:rect b="b" l="l" r="r" t="t"/>
              <a:pathLst>
                <a:path extrusionOk="0" h="754" w="876">
                  <a:moveTo>
                    <a:pt x="514" y="1"/>
                  </a:moveTo>
                  <a:cubicBezTo>
                    <a:pt x="182" y="1"/>
                    <a:pt x="1" y="393"/>
                    <a:pt x="242" y="635"/>
                  </a:cubicBezTo>
                  <a:cubicBezTo>
                    <a:pt x="324" y="716"/>
                    <a:pt x="423" y="753"/>
                    <a:pt x="518" y="753"/>
                  </a:cubicBezTo>
                  <a:cubicBezTo>
                    <a:pt x="704" y="753"/>
                    <a:pt x="876" y="613"/>
                    <a:pt x="876" y="393"/>
                  </a:cubicBezTo>
                  <a:cubicBezTo>
                    <a:pt x="876" y="182"/>
                    <a:pt x="725" y="1"/>
                    <a:pt x="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9"/>
            <p:cNvSpPr/>
            <p:nvPr/>
          </p:nvSpPr>
          <p:spPr>
            <a:xfrm>
              <a:off x="2069525" y="5228650"/>
              <a:ext cx="21900" cy="18825"/>
            </a:xfrm>
            <a:custGeom>
              <a:rect b="b" l="l" r="r" t="t"/>
              <a:pathLst>
                <a:path extrusionOk="0" h="753" w="876">
                  <a:moveTo>
                    <a:pt x="483" y="1"/>
                  </a:moveTo>
                  <a:cubicBezTo>
                    <a:pt x="151" y="1"/>
                    <a:pt x="0" y="393"/>
                    <a:pt x="241" y="634"/>
                  </a:cubicBezTo>
                  <a:cubicBezTo>
                    <a:pt x="313" y="716"/>
                    <a:pt x="409" y="753"/>
                    <a:pt x="504" y="753"/>
                  </a:cubicBezTo>
                  <a:cubicBezTo>
                    <a:pt x="690" y="753"/>
                    <a:pt x="875" y="613"/>
                    <a:pt x="875" y="393"/>
                  </a:cubicBezTo>
                  <a:cubicBezTo>
                    <a:pt x="875" y="182"/>
                    <a:pt x="694" y="1"/>
                    <a:pt x="48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9"/>
            <p:cNvSpPr/>
            <p:nvPr/>
          </p:nvSpPr>
          <p:spPr>
            <a:xfrm>
              <a:off x="2028775" y="5187925"/>
              <a:ext cx="21900" cy="18625"/>
            </a:xfrm>
            <a:custGeom>
              <a:rect b="b" l="l" r="r" t="t"/>
              <a:pathLst>
                <a:path extrusionOk="0" h="745" w="876">
                  <a:moveTo>
                    <a:pt x="513" y="0"/>
                  </a:moveTo>
                  <a:cubicBezTo>
                    <a:pt x="151" y="0"/>
                    <a:pt x="0" y="392"/>
                    <a:pt x="242" y="634"/>
                  </a:cubicBezTo>
                  <a:cubicBezTo>
                    <a:pt x="319" y="711"/>
                    <a:pt x="411" y="745"/>
                    <a:pt x="501" y="745"/>
                  </a:cubicBezTo>
                  <a:cubicBezTo>
                    <a:pt x="693" y="745"/>
                    <a:pt x="876" y="589"/>
                    <a:pt x="876" y="362"/>
                  </a:cubicBezTo>
                  <a:cubicBezTo>
                    <a:pt x="876" y="151"/>
                    <a:pt x="725" y="0"/>
                    <a:pt x="51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9"/>
            <p:cNvSpPr/>
            <p:nvPr/>
          </p:nvSpPr>
          <p:spPr>
            <a:xfrm>
              <a:off x="1985025" y="5210550"/>
              <a:ext cx="79975" cy="166000"/>
            </a:xfrm>
            <a:custGeom>
              <a:rect b="b" l="l" r="r" t="t"/>
              <a:pathLst>
                <a:path extrusionOk="0" h="6640" w="3199">
                  <a:moveTo>
                    <a:pt x="0" y="0"/>
                  </a:moveTo>
                  <a:lnTo>
                    <a:pt x="0" y="6639"/>
                  </a:lnTo>
                  <a:cubicBezTo>
                    <a:pt x="1811" y="6579"/>
                    <a:pt x="3199" y="5100"/>
                    <a:pt x="3199" y="3320"/>
                  </a:cubicBezTo>
                  <a:cubicBezTo>
                    <a:pt x="3199" y="1540"/>
                    <a:pt x="1811" y="61"/>
                    <a:pt x="0"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9"/>
            <p:cNvSpPr/>
            <p:nvPr/>
          </p:nvSpPr>
          <p:spPr>
            <a:xfrm>
              <a:off x="1899775" y="5211250"/>
              <a:ext cx="148650" cy="165350"/>
            </a:xfrm>
            <a:custGeom>
              <a:rect b="b" l="l" r="r" t="t"/>
              <a:pathLst>
                <a:path extrusionOk="0" h="6614" w="5946">
                  <a:moveTo>
                    <a:pt x="3300" y="1"/>
                  </a:moveTo>
                  <a:cubicBezTo>
                    <a:pt x="1479" y="1"/>
                    <a:pt x="0" y="1459"/>
                    <a:pt x="0" y="3322"/>
                  </a:cubicBezTo>
                  <a:cubicBezTo>
                    <a:pt x="0" y="5156"/>
                    <a:pt x="1479" y="6613"/>
                    <a:pt x="3300" y="6613"/>
                  </a:cubicBezTo>
                  <a:cubicBezTo>
                    <a:pt x="3336" y="6613"/>
                    <a:pt x="3373" y="6613"/>
                    <a:pt x="3410" y="6611"/>
                  </a:cubicBezTo>
                  <a:cubicBezTo>
                    <a:pt x="4829" y="6611"/>
                    <a:pt x="5945" y="5133"/>
                    <a:pt x="5945" y="3322"/>
                  </a:cubicBezTo>
                  <a:cubicBezTo>
                    <a:pt x="5945" y="1481"/>
                    <a:pt x="4829" y="3"/>
                    <a:pt x="3410" y="3"/>
                  </a:cubicBezTo>
                  <a:cubicBezTo>
                    <a:pt x="3373" y="1"/>
                    <a:pt x="3336" y="1"/>
                    <a:pt x="3300"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9"/>
            <p:cNvSpPr/>
            <p:nvPr/>
          </p:nvSpPr>
          <p:spPr>
            <a:xfrm>
              <a:off x="1969925" y="5239975"/>
              <a:ext cx="30950" cy="54350"/>
            </a:xfrm>
            <a:custGeom>
              <a:rect b="b" l="l" r="r" t="t"/>
              <a:pathLst>
                <a:path extrusionOk="0" h="2174" w="1238">
                  <a:moveTo>
                    <a:pt x="604" y="0"/>
                  </a:moveTo>
                  <a:lnTo>
                    <a:pt x="1" y="1087"/>
                  </a:lnTo>
                  <a:lnTo>
                    <a:pt x="604" y="2173"/>
                  </a:lnTo>
                  <a:lnTo>
                    <a:pt x="1238" y="1087"/>
                  </a:lnTo>
                  <a:lnTo>
                    <a:pt x="60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9"/>
            <p:cNvSpPr/>
            <p:nvPr/>
          </p:nvSpPr>
          <p:spPr>
            <a:xfrm>
              <a:off x="1939000" y="5267125"/>
              <a:ext cx="46050" cy="27200"/>
            </a:xfrm>
            <a:custGeom>
              <a:rect b="b" l="l" r="r" t="t"/>
              <a:pathLst>
                <a:path extrusionOk="0" h="1088" w="1842">
                  <a:moveTo>
                    <a:pt x="0" y="1"/>
                  </a:moveTo>
                  <a:lnTo>
                    <a:pt x="604" y="1087"/>
                  </a:lnTo>
                  <a:lnTo>
                    <a:pt x="1841" y="1087"/>
                  </a:lnTo>
                  <a:lnTo>
                    <a:pt x="1238"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9"/>
            <p:cNvSpPr/>
            <p:nvPr/>
          </p:nvSpPr>
          <p:spPr>
            <a:xfrm>
              <a:off x="1939000" y="5294300"/>
              <a:ext cx="46050" cy="26425"/>
            </a:xfrm>
            <a:custGeom>
              <a:rect b="b" l="l" r="r" t="t"/>
              <a:pathLst>
                <a:path extrusionOk="0" h="1057" w="1842">
                  <a:moveTo>
                    <a:pt x="604" y="0"/>
                  </a:moveTo>
                  <a:lnTo>
                    <a:pt x="0" y="1056"/>
                  </a:lnTo>
                  <a:lnTo>
                    <a:pt x="1238" y="1056"/>
                  </a:lnTo>
                  <a:lnTo>
                    <a:pt x="184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9"/>
            <p:cNvSpPr/>
            <p:nvPr/>
          </p:nvSpPr>
          <p:spPr>
            <a:xfrm>
              <a:off x="1969925" y="5293525"/>
              <a:ext cx="30950" cy="54350"/>
            </a:xfrm>
            <a:custGeom>
              <a:rect b="b" l="l" r="r" t="t"/>
              <a:pathLst>
                <a:path extrusionOk="0" h="2174" w="1238">
                  <a:moveTo>
                    <a:pt x="604" y="1"/>
                  </a:moveTo>
                  <a:lnTo>
                    <a:pt x="1" y="1087"/>
                  </a:lnTo>
                  <a:lnTo>
                    <a:pt x="604" y="2174"/>
                  </a:lnTo>
                  <a:lnTo>
                    <a:pt x="1238" y="1087"/>
                  </a:lnTo>
                  <a:lnTo>
                    <a:pt x="60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9"/>
            <p:cNvSpPr/>
            <p:nvPr/>
          </p:nvSpPr>
          <p:spPr>
            <a:xfrm>
              <a:off x="1985775" y="5294300"/>
              <a:ext cx="46050" cy="26425"/>
            </a:xfrm>
            <a:custGeom>
              <a:rect b="b" l="l" r="r" t="t"/>
              <a:pathLst>
                <a:path extrusionOk="0" h="1057" w="1842">
                  <a:moveTo>
                    <a:pt x="0" y="0"/>
                  </a:moveTo>
                  <a:lnTo>
                    <a:pt x="604" y="1056"/>
                  </a:lnTo>
                  <a:lnTo>
                    <a:pt x="1841" y="1056"/>
                  </a:lnTo>
                  <a:lnTo>
                    <a:pt x="120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9"/>
            <p:cNvSpPr/>
            <p:nvPr/>
          </p:nvSpPr>
          <p:spPr>
            <a:xfrm>
              <a:off x="1985025" y="5267125"/>
              <a:ext cx="46800" cy="27200"/>
            </a:xfrm>
            <a:custGeom>
              <a:rect b="b" l="l" r="r" t="t"/>
              <a:pathLst>
                <a:path extrusionOk="0" h="1088" w="1872">
                  <a:moveTo>
                    <a:pt x="634" y="1"/>
                  </a:moveTo>
                  <a:lnTo>
                    <a:pt x="0" y="1087"/>
                  </a:lnTo>
                  <a:lnTo>
                    <a:pt x="1237" y="1087"/>
                  </a:lnTo>
                  <a:lnTo>
                    <a:pt x="1871"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9"/>
            <p:cNvSpPr/>
            <p:nvPr/>
          </p:nvSpPr>
          <p:spPr>
            <a:xfrm>
              <a:off x="1954075" y="5266375"/>
              <a:ext cx="62650" cy="54350"/>
            </a:xfrm>
            <a:custGeom>
              <a:rect b="b" l="l" r="r" t="t"/>
              <a:pathLst>
                <a:path extrusionOk="0" h="2174" w="2506">
                  <a:moveTo>
                    <a:pt x="635" y="1"/>
                  </a:moveTo>
                  <a:lnTo>
                    <a:pt x="1" y="1087"/>
                  </a:lnTo>
                  <a:lnTo>
                    <a:pt x="635" y="2173"/>
                  </a:lnTo>
                  <a:lnTo>
                    <a:pt x="1872" y="2173"/>
                  </a:lnTo>
                  <a:lnTo>
                    <a:pt x="2506" y="1087"/>
                  </a:lnTo>
                  <a:lnTo>
                    <a:pt x="1872"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 name="Google Shape;1989;p49"/>
          <p:cNvGrpSpPr/>
          <p:nvPr/>
        </p:nvGrpSpPr>
        <p:grpSpPr>
          <a:xfrm>
            <a:off x="1642316" y="3799895"/>
            <a:ext cx="344596" cy="353713"/>
            <a:chOff x="1086500" y="5134350"/>
            <a:chExt cx="319900" cy="319900"/>
          </a:xfrm>
        </p:grpSpPr>
        <p:sp>
          <p:nvSpPr>
            <p:cNvPr id="1990" name="Google Shape;1990;p49"/>
            <p:cNvSpPr/>
            <p:nvPr/>
          </p:nvSpPr>
          <p:spPr>
            <a:xfrm>
              <a:off x="1343750" y="5260350"/>
              <a:ext cx="62650" cy="144875"/>
            </a:xfrm>
            <a:custGeom>
              <a:rect b="b" l="l" r="r" t="t"/>
              <a:pathLst>
                <a:path extrusionOk="0" h="5795" w="2506">
                  <a:moveTo>
                    <a:pt x="1751" y="0"/>
                  </a:moveTo>
                  <a:lnTo>
                    <a:pt x="1" y="5794"/>
                  </a:lnTo>
                  <a:lnTo>
                    <a:pt x="1" y="5794"/>
                  </a:lnTo>
                  <a:lnTo>
                    <a:pt x="2505" y="3863"/>
                  </a:lnTo>
                  <a:lnTo>
                    <a:pt x="2505" y="211"/>
                  </a:lnTo>
                  <a:cubicBezTo>
                    <a:pt x="2505" y="91"/>
                    <a:pt x="2415" y="0"/>
                    <a:pt x="2324"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9"/>
            <p:cNvSpPr/>
            <p:nvPr/>
          </p:nvSpPr>
          <p:spPr>
            <a:xfrm>
              <a:off x="1086500" y="5260350"/>
              <a:ext cx="301025" cy="154675"/>
            </a:xfrm>
            <a:custGeom>
              <a:rect b="b" l="l" r="r" t="t"/>
              <a:pathLst>
                <a:path extrusionOk="0" h="6187" w="12041">
                  <a:moveTo>
                    <a:pt x="212" y="0"/>
                  </a:moveTo>
                  <a:cubicBezTo>
                    <a:pt x="91" y="0"/>
                    <a:pt x="0" y="91"/>
                    <a:pt x="0" y="211"/>
                  </a:cubicBezTo>
                  <a:lnTo>
                    <a:pt x="0" y="3863"/>
                  </a:lnTo>
                  <a:lnTo>
                    <a:pt x="12041" y="6186"/>
                  </a:lnTo>
                  <a:lnTo>
                    <a:pt x="12041"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9"/>
            <p:cNvSpPr/>
            <p:nvPr/>
          </p:nvSpPr>
          <p:spPr>
            <a:xfrm>
              <a:off x="1310550" y="5299575"/>
              <a:ext cx="28700" cy="18975"/>
            </a:xfrm>
            <a:custGeom>
              <a:rect b="b" l="l" r="r" t="t"/>
              <a:pathLst>
                <a:path extrusionOk="0" h="759" w="1148">
                  <a:moveTo>
                    <a:pt x="1" y="0"/>
                  </a:moveTo>
                  <a:lnTo>
                    <a:pt x="1" y="755"/>
                  </a:lnTo>
                  <a:lnTo>
                    <a:pt x="755" y="755"/>
                  </a:lnTo>
                  <a:cubicBezTo>
                    <a:pt x="771" y="757"/>
                    <a:pt x="786" y="758"/>
                    <a:pt x="802" y="758"/>
                  </a:cubicBezTo>
                  <a:cubicBezTo>
                    <a:pt x="992" y="758"/>
                    <a:pt x="1148" y="588"/>
                    <a:pt x="1148" y="393"/>
                  </a:cubicBezTo>
                  <a:cubicBezTo>
                    <a:pt x="1148" y="181"/>
                    <a:pt x="967" y="0"/>
                    <a:pt x="755"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9"/>
            <p:cNvSpPr/>
            <p:nvPr/>
          </p:nvSpPr>
          <p:spPr>
            <a:xfrm>
              <a:off x="1154450" y="5300250"/>
              <a:ext cx="164425" cy="18950"/>
            </a:xfrm>
            <a:custGeom>
              <a:rect b="b" l="l" r="r" t="t"/>
              <a:pathLst>
                <a:path extrusionOk="0" h="758" w="6577">
                  <a:moveTo>
                    <a:pt x="368" y="0"/>
                  </a:moveTo>
                  <a:cubicBezTo>
                    <a:pt x="154" y="0"/>
                    <a:pt x="1" y="170"/>
                    <a:pt x="28" y="366"/>
                  </a:cubicBezTo>
                  <a:cubicBezTo>
                    <a:pt x="28" y="577"/>
                    <a:pt x="179" y="758"/>
                    <a:pt x="391" y="758"/>
                  </a:cubicBezTo>
                  <a:lnTo>
                    <a:pt x="6185" y="758"/>
                  </a:lnTo>
                  <a:cubicBezTo>
                    <a:pt x="6396" y="758"/>
                    <a:pt x="6577" y="577"/>
                    <a:pt x="6577" y="366"/>
                  </a:cubicBezTo>
                  <a:cubicBezTo>
                    <a:pt x="6577" y="154"/>
                    <a:pt x="6426" y="4"/>
                    <a:pt x="6215" y="4"/>
                  </a:cubicBezTo>
                  <a:lnTo>
                    <a:pt x="421" y="4"/>
                  </a:lnTo>
                  <a:cubicBezTo>
                    <a:pt x="403" y="1"/>
                    <a:pt x="385" y="0"/>
                    <a:pt x="368"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9"/>
            <p:cNvSpPr/>
            <p:nvPr/>
          </p:nvSpPr>
          <p:spPr>
            <a:xfrm>
              <a:off x="1122700" y="5134350"/>
              <a:ext cx="216550" cy="184800"/>
            </a:xfrm>
            <a:custGeom>
              <a:rect b="b" l="l" r="r" t="t"/>
              <a:pathLst>
                <a:path extrusionOk="0" h="7392" w="8662">
                  <a:moveTo>
                    <a:pt x="5005" y="0"/>
                  </a:moveTo>
                  <a:cubicBezTo>
                    <a:pt x="4987" y="0"/>
                    <a:pt x="4968" y="0"/>
                    <a:pt x="4950" y="1"/>
                  </a:cubicBezTo>
                  <a:cubicBezTo>
                    <a:pt x="1661" y="1"/>
                    <a:pt x="1" y="3984"/>
                    <a:pt x="2355" y="6308"/>
                  </a:cubicBezTo>
                  <a:cubicBezTo>
                    <a:pt x="3104" y="7057"/>
                    <a:pt x="4025" y="7392"/>
                    <a:pt x="4930" y="7392"/>
                  </a:cubicBezTo>
                  <a:cubicBezTo>
                    <a:pt x="6833" y="7392"/>
                    <a:pt x="8662" y="5911"/>
                    <a:pt x="8662" y="3682"/>
                  </a:cubicBezTo>
                  <a:cubicBezTo>
                    <a:pt x="8662" y="1649"/>
                    <a:pt x="7032" y="0"/>
                    <a:pt x="500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9"/>
            <p:cNvSpPr/>
            <p:nvPr/>
          </p:nvSpPr>
          <p:spPr>
            <a:xfrm>
              <a:off x="1246425" y="5153225"/>
              <a:ext cx="73225" cy="146375"/>
            </a:xfrm>
            <a:custGeom>
              <a:rect b="b" l="l" r="r" t="t"/>
              <a:pathLst>
                <a:path extrusionOk="0" h="5855" w="2929">
                  <a:moveTo>
                    <a:pt x="1" y="0"/>
                  </a:moveTo>
                  <a:lnTo>
                    <a:pt x="1" y="5854"/>
                  </a:lnTo>
                  <a:cubicBezTo>
                    <a:pt x="1630" y="5854"/>
                    <a:pt x="2928" y="4527"/>
                    <a:pt x="2928" y="2927"/>
                  </a:cubicBezTo>
                  <a:cubicBezTo>
                    <a:pt x="2928" y="1298"/>
                    <a:pt x="1630" y="0"/>
                    <a:pt x="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9"/>
            <p:cNvSpPr/>
            <p:nvPr/>
          </p:nvSpPr>
          <p:spPr>
            <a:xfrm>
              <a:off x="1173250" y="5153225"/>
              <a:ext cx="126775" cy="146375"/>
            </a:xfrm>
            <a:custGeom>
              <a:rect b="b" l="l" r="r" t="t"/>
              <a:pathLst>
                <a:path extrusionOk="0" h="5855" w="5071">
                  <a:moveTo>
                    <a:pt x="2928" y="0"/>
                  </a:moveTo>
                  <a:cubicBezTo>
                    <a:pt x="1328" y="0"/>
                    <a:pt x="1" y="1298"/>
                    <a:pt x="1" y="2927"/>
                  </a:cubicBezTo>
                  <a:cubicBezTo>
                    <a:pt x="1" y="4527"/>
                    <a:pt x="1328" y="5854"/>
                    <a:pt x="2928" y="5854"/>
                  </a:cubicBezTo>
                  <a:cubicBezTo>
                    <a:pt x="4135" y="5854"/>
                    <a:pt x="5070" y="4527"/>
                    <a:pt x="5070" y="2927"/>
                  </a:cubicBezTo>
                  <a:cubicBezTo>
                    <a:pt x="5070" y="1298"/>
                    <a:pt x="4135" y="0"/>
                    <a:pt x="292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9"/>
            <p:cNvSpPr/>
            <p:nvPr/>
          </p:nvSpPr>
          <p:spPr>
            <a:xfrm>
              <a:off x="1246425" y="5191700"/>
              <a:ext cx="43800" cy="69425"/>
            </a:xfrm>
            <a:custGeom>
              <a:rect b="b" l="l" r="r" t="t"/>
              <a:pathLst>
                <a:path extrusionOk="0" h="2777" w="1752">
                  <a:moveTo>
                    <a:pt x="1" y="0"/>
                  </a:moveTo>
                  <a:lnTo>
                    <a:pt x="1" y="2776"/>
                  </a:lnTo>
                  <a:cubicBezTo>
                    <a:pt x="1751" y="2686"/>
                    <a:pt x="1751" y="121"/>
                    <a:pt x="1"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9"/>
            <p:cNvSpPr/>
            <p:nvPr/>
          </p:nvSpPr>
          <p:spPr>
            <a:xfrm>
              <a:off x="1202675" y="5191700"/>
              <a:ext cx="58875" cy="69425"/>
            </a:xfrm>
            <a:custGeom>
              <a:rect b="b" l="l" r="r" t="t"/>
              <a:pathLst>
                <a:path extrusionOk="0" h="2777" w="2355">
                  <a:moveTo>
                    <a:pt x="1751" y="0"/>
                  </a:moveTo>
                  <a:cubicBezTo>
                    <a:pt x="1" y="91"/>
                    <a:pt x="1" y="2686"/>
                    <a:pt x="1751" y="2776"/>
                  </a:cubicBezTo>
                  <a:cubicBezTo>
                    <a:pt x="2083" y="2776"/>
                    <a:pt x="2354" y="2143"/>
                    <a:pt x="2354" y="1388"/>
                  </a:cubicBezTo>
                  <a:cubicBezTo>
                    <a:pt x="2354" y="634"/>
                    <a:pt x="2083" y="0"/>
                    <a:pt x="1751"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9"/>
            <p:cNvSpPr/>
            <p:nvPr/>
          </p:nvSpPr>
          <p:spPr>
            <a:xfrm>
              <a:off x="1343750" y="5356900"/>
              <a:ext cx="62650" cy="97350"/>
            </a:xfrm>
            <a:custGeom>
              <a:rect b="b" l="l" r="r" t="t"/>
              <a:pathLst>
                <a:path extrusionOk="0" h="3894" w="2506">
                  <a:moveTo>
                    <a:pt x="1751" y="1"/>
                  </a:moveTo>
                  <a:lnTo>
                    <a:pt x="1" y="1962"/>
                  </a:lnTo>
                  <a:lnTo>
                    <a:pt x="1751" y="3894"/>
                  </a:lnTo>
                  <a:lnTo>
                    <a:pt x="2324" y="3894"/>
                  </a:lnTo>
                  <a:cubicBezTo>
                    <a:pt x="2415" y="3894"/>
                    <a:pt x="2505" y="3803"/>
                    <a:pt x="2505" y="3682"/>
                  </a:cubicBezTo>
                  <a:lnTo>
                    <a:pt x="2505"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9"/>
            <p:cNvSpPr/>
            <p:nvPr/>
          </p:nvSpPr>
          <p:spPr>
            <a:xfrm>
              <a:off x="1086500" y="5356900"/>
              <a:ext cx="301025" cy="97350"/>
            </a:xfrm>
            <a:custGeom>
              <a:rect b="b" l="l" r="r" t="t"/>
              <a:pathLst>
                <a:path extrusionOk="0" h="3894" w="12041">
                  <a:moveTo>
                    <a:pt x="0" y="1"/>
                  </a:moveTo>
                  <a:lnTo>
                    <a:pt x="0" y="3682"/>
                  </a:lnTo>
                  <a:cubicBezTo>
                    <a:pt x="0" y="3803"/>
                    <a:pt x="91" y="3894"/>
                    <a:pt x="181" y="3894"/>
                  </a:cubicBezTo>
                  <a:lnTo>
                    <a:pt x="12041" y="3894"/>
                  </a:lnTo>
                  <a:lnTo>
                    <a:pt x="1204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9"/>
            <p:cNvSpPr/>
            <p:nvPr/>
          </p:nvSpPr>
          <p:spPr>
            <a:xfrm>
              <a:off x="1206450" y="5376525"/>
              <a:ext cx="68675" cy="58300"/>
            </a:xfrm>
            <a:custGeom>
              <a:rect b="b" l="l" r="r" t="t"/>
              <a:pathLst>
                <a:path extrusionOk="0" h="2332" w="2747">
                  <a:moveTo>
                    <a:pt x="1570" y="0"/>
                  </a:moveTo>
                  <a:cubicBezTo>
                    <a:pt x="544" y="0"/>
                    <a:pt x="0" y="1268"/>
                    <a:pt x="755" y="1992"/>
                  </a:cubicBezTo>
                  <a:cubicBezTo>
                    <a:pt x="989" y="2226"/>
                    <a:pt x="1280" y="2331"/>
                    <a:pt x="1566" y="2331"/>
                  </a:cubicBezTo>
                  <a:cubicBezTo>
                    <a:pt x="2166" y="2331"/>
                    <a:pt x="2747" y="1872"/>
                    <a:pt x="2747" y="1177"/>
                  </a:cubicBezTo>
                  <a:cubicBezTo>
                    <a:pt x="2747" y="513"/>
                    <a:pt x="2203" y="0"/>
                    <a:pt x="1570"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9"/>
            <p:cNvSpPr/>
            <p:nvPr/>
          </p:nvSpPr>
          <p:spPr>
            <a:xfrm>
              <a:off x="1233600" y="5396150"/>
              <a:ext cx="21925" cy="18825"/>
            </a:xfrm>
            <a:custGeom>
              <a:rect b="b" l="l" r="r" t="t"/>
              <a:pathLst>
                <a:path extrusionOk="0" h="753" w="877">
                  <a:moveTo>
                    <a:pt x="484" y="0"/>
                  </a:moveTo>
                  <a:cubicBezTo>
                    <a:pt x="152" y="0"/>
                    <a:pt x="1" y="423"/>
                    <a:pt x="242" y="634"/>
                  </a:cubicBezTo>
                  <a:cubicBezTo>
                    <a:pt x="314" y="716"/>
                    <a:pt x="410" y="752"/>
                    <a:pt x="505" y="752"/>
                  </a:cubicBezTo>
                  <a:cubicBezTo>
                    <a:pt x="691" y="752"/>
                    <a:pt x="876" y="612"/>
                    <a:pt x="876" y="392"/>
                  </a:cubicBezTo>
                  <a:cubicBezTo>
                    <a:pt x="876" y="181"/>
                    <a:pt x="695" y="0"/>
                    <a:pt x="48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 name="Google Shape;2003;p49"/>
          <p:cNvGrpSpPr/>
          <p:nvPr/>
        </p:nvGrpSpPr>
        <p:grpSpPr>
          <a:xfrm>
            <a:off x="854021" y="3799895"/>
            <a:ext cx="303959" cy="353713"/>
            <a:chOff x="354700" y="5134350"/>
            <a:chExt cx="282175" cy="319900"/>
          </a:xfrm>
        </p:grpSpPr>
        <p:sp>
          <p:nvSpPr>
            <p:cNvPr id="2004" name="Google Shape;2004;p49"/>
            <p:cNvSpPr/>
            <p:nvPr/>
          </p:nvSpPr>
          <p:spPr>
            <a:xfrm>
              <a:off x="495775" y="5195200"/>
              <a:ext cx="116200" cy="74225"/>
            </a:xfrm>
            <a:custGeom>
              <a:rect b="b" l="l" r="r" t="t"/>
              <a:pathLst>
                <a:path extrusionOk="0" h="2969" w="4648">
                  <a:moveTo>
                    <a:pt x="3369" y="1"/>
                  </a:moveTo>
                  <a:cubicBezTo>
                    <a:pt x="3146" y="1"/>
                    <a:pt x="2918" y="71"/>
                    <a:pt x="2717" y="222"/>
                  </a:cubicBezTo>
                  <a:lnTo>
                    <a:pt x="1" y="524"/>
                  </a:lnTo>
                  <a:lnTo>
                    <a:pt x="1" y="2968"/>
                  </a:lnTo>
                  <a:lnTo>
                    <a:pt x="3350" y="2214"/>
                  </a:lnTo>
                  <a:cubicBezTo>
                    <a:pt x="4105" y="2214"/>
                    <a:pt x="4648" y="1490"/>
                    <a:pt x="4407" y="765"/>
                  </a:cubicBezTo>
                  <a:cubicBezTo>
                    <a:pt x="4246" y="283"/>
                    <a:pt x="3816" y="1"/>
                    <a:pt x="3369"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9"/>
            <p:cNvSpPr/>
            <p:nvPr/>
          </p:nvSpPr>
          <p:spPr>
            <a:xfrm>
              <a:off x="495775" y="5205025"/>
              <a:ext cx="96600" cy="64400"/>
            </a:xfrm>
            <a:custGeom>
              <a:rect b="b" l="l" r="r" t="t"/>
              <a:pathLst>
                <a:path extrusionOk="0" h="2576" w="3864">
                  <a:moveTo>
                    <a:pt x="2819" y="0"/>
                  </a:moveTo>
                  <a:cubicBezTo>
                    <a:pt x="2629" y="0"/>
                    <a:pt x="2435" y="61"/>
                    <a:pt x="2264" y="191"/>
                  </a:cubicBezTo>
                  <a:lnTo>
                    <a:pt x="2264" y="161"/>
                  </a:lnTo>
                  <a:lnTo>
                    <a:pt x="1" y="161"/>
                  </a:lnTo>
                  <a:lnTo>
                    <a:pt x="1" y="2575"/>
                  </a:lnTo>
                  <a:lnTo>
                    <a:pt x="2807" y="1821"/>
                  </a:lnTo>
                  <a:cubicBezTo>
                    <a:pt x="3441" y="1821"/>
                    <a:pt x="3863" y="1217"/>
                    <a:pt x="3682" y="644"/>
                  </a:cubicBezTo>
                  <a:cubicBezTo>
                    <a:pt x="3562" y="242"/>
                    <a:pt x="3199" y="0"/>
                    <a:pt x="2819"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9"/>
            <p:cNvSpPr/>
            <p:nvPr/>
          </p:nvSpPr>
          <p:spPr>
            <a:xfrm>
              <a:off x="462575" y="5150700"/>
              <a:ext cx="116225" cy="74975"/>
            </a:xfrm>
            <a:custGeom>
              <a:rect b="b" l="l" r="r" t="t"/>
              <a:pathLst>
                <a:path extrusionOk="0" h="2999" w="4649">
                  <a:moveTo>
                    <a:pt x="3392" y="0"/>
                  </a:moveTo>
                  <a:cubicBezTo>
                    <a:pt x="2945" y="0"/>
                    <a:pt x="2516" y="282"/>
                    <a:pt x="2355" y="765"/>
                  </a:cubicBezTo>
                  <a:lnTo>
                    <a:pt x="1" y="2998"/>
                  </a:lnTo>
                  <a:lnTo>
                    <a:pt x="3592" y="2304"/>
                  </a:lnTo>
                  <a:lnTo>
                    <a:pt x="4045" y="2002"/>
                  </a:lnTo>
                  <a:cubicBezTo>
                    <a:pt x="4648" y="1550"/>
                    <a:pt x="4648" y="644"/>
                    <a:pt x="4045" y="222"/>
                  </a:cubicBezTo>
                  <a:cubicBezTo>
                    <a:pt x="3843" y="71"/>
                    <a:pt x="3615" y="0"/>
                    <a:pt x="3392"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9"/>
            <p:cNvSpPr/>
            <p:nvPr/>
          </p:nvSpPr>
          <p:spPr>
            <a:xfrm>
              <a:off x="462575" y="5167075"/>
              <a:ext cx="101875" cy="82725"/>
            </a:xfrm>
            <a:custGeom>
              <a:rect b="b" l="l" r="r" t="t"/>
              <a:pathLst>
                <a:path extrusionOk="0" h="3309" w="4075">
                  <a:moveTo>
                    <a:pt x="3058" y="0"/>
                  </a:moveTo>
                  <a:cubicBezTo>
                    <a:pt x="2670" y="0"/>
                    <a:pt x="2297" y="243"/>
                    <a:pt x="2174" y="653"/>
                  </a:cubicBezTo>
                  <a:lnTo>
                    <a:pt x="1" y="2343"/>
                  </a:lnTo>
                  <a:lnTo>
                    <a:pt x="1329" y="3309"/>
                  </a:lnTo>
                  <a:lnTo>
                    <a:pt x="3592" y="1649"/>
                  </a:lnTo>
                  <a:cubicBezTo>
                    <a:pt x="4075" y="1287"/>
                    <a:pt x="4075" y="532"/>
                    <a:pt x="3592" y="170"/>
                  </a:cubicBezTo>
                  <a:cubicBezTo>
                    <a:pt x="3428" y="54"/>
                    <a:pt x="3241" y="0"/>
                    <a:pt x="3058"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9"/>
            <p:cNvSpPr/>
            <p:nvPr/>
          </p:nvSpPr>
          <p:spPr>
            <a:xfrm>
              <a:off x="454275" y="5134350"/>
              <a:ext cx="73225" cy="115450"/>
            </a:xfrm>
            <a:custGeom>
              <a:rect b="b" l="l" r="r" t="t"/>
              <a:pathLst>
                <a:path extrusionOk="0" h="4618" w="2929">
                  <a:moveTo>
                    <a:pt x="1661" y="1"/>
                  </a:moveTo>
                  <a:cubicBezTo>
                    <a:pt x="906" y="1"/>
                    <a:pt x="393" y="695"/>
                    <a:pt x="605" y="1419"/>
                  </a:cubicBezTo>
                  <a:lnTo>
                    <a:pt x="1" y="4618"/>
                  </a:lnTo>
                  <a:lnTo>
                    <a:pt x="2506" y="1962"/>
                  </a:lnTo>
                  <a:lnTo>
                    <a:pt x="2687" y="1419"/>
                  </a:lnTo>
                  <a:cubicBezTo>
                    <a:pt x="2928" y="695"/>
                    <a:pt x="2385" y="1"/>
                    <a:pt x="166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9"/>
            <p:cNvSpPr/>
            <p:nvPr/>
          </p:nvSpPr>
          <p:spPr>
            <a:xfrm>
              <a:off x="455050" y="5152450"/>
              <a:ext cx="67150" cy="97350"/>
            </a:xfrm>
            <a:custGeom>
              <a:rect b="b" l="l" r="r" t="t"/>
              <a:pathLst>
                <a:path extrusionOk="0" h="3894" w="2686">
                  <a:moveTo>
                    <a:pt x="1630" y="1"/>
                  </a:moveTo>
                  <a:cubicBezTo>
                    <a:pt x="1026" y="1"/>
                    <a:pt x="574" y="604"/>
                    <a:pt x="785" y="1208"/>
                  </a:cubicBezTo>
                  <a:lnTo>
                    <a:pt x="755" y="1208"/>
                  </a:lnTo>
                  <a:lnTo>
                    <a:pt x="0" y="3894"/>
                  </a:lnTo>
                  <a:lnTo>
                    <a:pt x="1630" y="3894"/>
                  </a:lnTo>
                  <a:lnTo>
                    <a:pt x="2505" y="1208"/>
                  </a:lnTo>
                  <a:cubicBezTo>
                    <a:pt x="2686" y="604"/>
                    <a:pt x="2263" y="1"/>
                    <a:pt x="1630"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9"/>
            <p:cNvSpPr/>
            <p:nvPr/>
          </p:nvSpPr>
          <p:spPr>
            <a:xfrm>
              <a:off x="412050" y="5150700"/>
              <a:ext cx="61875" cy="123250"/>
            </a:xfrm>
            <a:custGeom>
              <a:rect b="b" l="l" r="r" t="t"/>
              <a:pathLst>
                <a:path extrusionOk="0" h="4930" w="2475">
                  <a:moveTo>
                    <a:pt x="1256" y="0"/>
                  </a:moveTo>
                  <a:cubicBezTo>
                    <a:pt x="1033" y="0"/>
                    <a:pt x="805" y="71"/>
                    <a:pt x="604" y="222"/>
                  </a:cubicBezTo>
                  <a:cubicBezTo>
                    <a:pt x="0" y="644"/>
                    <a:pt x="0" y="1550"/>
                    <a:pt x="604" y="2002"/>
                  </a:cubicBezTo>
                  <a:lnTo>
                    <a:pt x="2022" y="4929"/>
                  </a:lnTo>
                  <a:lnTo>
                    <a:pt x="2475" y="1308"/>
                  </a:lnTo>
                  <a:lnTo>
                    <a:pt x="2294" y="765"/>
                  </a:lnTo>
                  <a:cubicBezTo>
                    <a:pt x="2133" y="282"/>
                    <a:pt x="1703" y="0"/>
                    <a:pt x="1256"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9"/>
            <p:cNvSpPr/>
            <p:nvPr/>
          </p:nvSpPr>
          <p:spPr>
            <a:xfrm>
              <a:off x="426375" y="5167075"/>
              <a:ext cx="69425" cy="106875"/>
            </a:xfrm>
            <a:custGeom>
              <a:rect b="b" l="l" r="r" t="t"/>
              <a:pathLst>
                <a:path extrusionOk="0" h="4275" w="2777">
                  <a:moveTo>
                    <a:pt x="1017" y="0"/>
                  </a:moveTo>
                  <a:cubicBezTo>
                    <a:pt x="834" y="0"/>
                    <a:pt x="648" y="54"/>
                    <a:pt x="483" y="170"/>
                  </a:cubicBezTo>
                  <a:cubicBezTo>
                    <a:pt x="0" y="532"/>
                    <a:pt x="0" y="1287"/>
                    <a:pt x="483" y="1649"/>
                  </a:cubicBezTo>
                  <a:lnTo>
                    <a:pt x="1449" y="4274"/>
                  </a:lnTo>
                  <a:lnTo>
                    <a:pt x="2777" y="3309"/>
                  </a:lnTo>
                  <a:lnTo>
                    <a:pt x="1902" y="653"/>
                  </a:lnTo>
                  <a:cubicBezTo>
                    <a:pt x="1779" y="243"/>
                    <a:pt x="1405" y="0"/>
                    <a:pt x="101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9"/>
            <p:cNvSpPr/>
            <p:nvPr/>
          </p:nvSpPr>
          <p:spPr>
            <a:xfrm>
              <a:off x="379600" y="5195200"/>
              <a:ext cx="103375" cy="93825"/>
            </a:xfrm>
            <a:custGeom>
              <a:rect b="b" l="l" r="r" t="t"/>
              <a:pathLst>
                <a:path extrusionOk="0" h="3753" w="4135">
                  <a:moveTo>
                    <a:pt x="1250" y="1"/>
                  </a:moveTo>
                  <a:cubicBezTo>
                    <a:pt x="805" y="1"/>
                    <a:pt x="383" y="283"/>
                    <a:pt x="242" y="765"/>
                  </a:cubicBezTo>
                  <a:cubicBezTo>
                    <a:pt x="0" y="1459"/>
                    <a:pt x="513" y="2184"/>
                    <a:pt x="1268" y="2184"/>
                  </a:cubicBezTo>
                  <a:lnTo>
                    <a:pt x="4135" y="3753"/>
                  </a:lnTo>
                  <a:lnTo>
                    <a:pt x="2354" y="524"/>
                  </a:lnTo>
                  <a:lnTo>
                    <a:pt x="1902" y="222"/>
                  </a:lnTo>
                  <a:cubicBezTo>
                    <a:pt x="1700" y="71"/>
                    <a:pt x="1472" y="1"/>
                    <a:pt x="1250"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9"/>
            <p:cNvSpPr/>
            <p:nvPr/>
          </p:nvSpPr>
          <p:spPr>
            <a:xfrm>
              <a:off x="399225" y="5204025"/>
              <a:ext cx="96575" cy="85000"/>
            </a:xfrm>
            <a:custGeom>
              <a:rect b="b" l="l" r="r" t="t"/>
              <a:pathLst>
                <a:path extrusionOk="0" h="3400" w="3863">
                  <a:moveTo>
                    <a:pt x="1066" y="1"/>
                  </a:moveTo>
                  <a:cubicBezTo>
                    <a:pt x="678" y="1"/>
                    <a:pt x="304" y="244"/>
                    <a:pt x="181" y="654"/>
                  </a:cubicBezTo>
                  <a:cubicBezTo>
                    <a:pt x="0" y="1227"/>
                    <a:pt x="423" y="1831"/>
                    <a:pt x="1056" y="1831"/>
                  </a:cubicBezTo>
                  <a:lnTo>
                    <a:pt x="3350" y="3400"/>
                  </a:lnTo>
                  <a:lnTo>
                    <a:pt x="3863" y="1831"/>
                  </a:lnTo>
                  <a:lnTo>
                    <a:pt x="1599" y="171"/>
                  </a:lnTo>
                  <a:cubicBezTo>
                    <a:pt x="1435" y="55"/>
                    <a:pt x="1249" y="1"/>
                    <a:pt x="1066"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9"/>
            <p:cNvSpPr/>
            <p:nvPr/>
          </p:nvSpPr>
          <p:spPr>
            <a:xfrm>
              <a:off x="374325" y="5307875"/>
              <a:ext cx="242200" cy="146375"/>
            </a:xfrm>
            <a:custGeom>
              <a:rect b="b" l="l" r="r" t="t"/>
              <a:pathLst>
                <a:path extrusionOk="0" h="5855" w="9688">
                  <a:moveTo>
                    <a:pt x="0" y="0"/>
                  </a:moveTo>
                  <a:lnTo>
                    <a:pt x="0" y="1539"/>
                  </a:lnTo>
                  <a:lnTo>
                    <a:pt x="8902" y="5855"/>
                  </a:lnTo>
                  <a:lnTo>
                    <a:pt x="9506" y="5855"/>
                  </a:lnTo>
                  <a:cubicBezTo>
                    <a:pt x="9597" y="5855"/>
                    <a:pt x="9687" y="5764"/>
                    <a:pt x="9687" y="5643"/>
                  </a:cubicBezTo>
                  <a:lnTo>
                    <a:pt x="9687"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9"/>
            <p:cNvSpPr/>
            <p:nvPr/>
          </p:nvSpPr>
          <p:spPr>
            <a:xfrm>
              <a:off x="374325" y="5346350"/>
              <a:ext cx="222575" cy="107900"/>
            </a:xfrm>
            <a:custGeom>
              <a:rect b="b" l="l" r="r" t="t"/>
              <a:pathLst>
                <a:path extrusionOk="0" h="4316" w="8903">
                  <a:moveTo>
                    <a:pt x="0" y="0"/>
                  </a:moveTo>
                  <a:lnTo>
                    <a:pt x="0" y="4104"/>
                  </a:lnTo>
                  <a:cubicBezTo>
                    <a:pt x="0" y="4225"/>
                    <a:pt x="61" y="4316"/>
                    <a:pt x="181" y="4316"/>
                  </a:cubicBezTo>
                  <a:lnTo>
                    <a:pt x="3682" y="4316"/>
                  </a:lnTo>
                  <a:lnTo>
                    <a:pt x="4829" y="3561"/>
                  </a:lnTo>
                  <a:lnTo>
                    <a:pt x="6005" y="4316"/>
                  </a:lnTo>
                  <a:lnTo>
                    <a:pt x="8902" y="4316"/>
                  </a:lnTo>
                  <a:lnTo>
                    <a:pt x="8902"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9"/>
            <p:cNvSpPr/>
            <p:nvPr/>
          </p:nvSpPr>
          <p:spPr>
            <a:xfrm>
              <a:off x="466350" y="5307875"/>
              <a:ext cx="58875" cy="146375"/>
            </a:xfrm>
            <a:custGeom>
              <a:rect b="b" l="l" r="r" t="t"/>
              <a:pathLst>
                <a:path extrusionOk="0" h="5855" w="2355">
                  <a:moveTo>
                    <a:pt x="1" y="0"/>
                  </a:moveTo>
                  <a:lnTo>
                    <a:pt x="1" y="1539"/>
                  </a:lnTo>
                  <a:lnTo>
                    <a:pt x="1570" y="5855"/>
                  </a:lnTo>
                  <a:lnTo>
                    <a:pt x="2355" y="5855"/>
                  </a:lnTo>
                  <a:lnTo>
                    <a:pt x="2355"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9"/>
            <p:cNvSpPr/>
            <p:nvPr/>
          </p:nvSpPr>
          <p:spPr>
            <a:xfrm>
              <a:off x="466350" y="5346350"/>
              <a:ext cx="38500" cy="107900"/>
            </a:xfrm>
            <a:custGeom>
              <a:rect b="b" l="l" r="r" t="t"/>
              <a:pathLst>
                <a:path extrusionOk="0" h="4316" w="1540">
                  <a:moveTo>
                    <a:pt x="1" y="0"/>
                  </a:moveTo>
                  <a:lnTo>
                    <a:pt x="1" y="4316"/>
                  </a:lnTo>
                  <a:lnTo>
                    <a:pt x="1540" y="4316"/>
                  </a:lnTo>
                  <a:lnTo>
                    <a:pt x="1540"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9"/>
            <p:cNvSpPr/>
            <p:nvPr/>
          </p:nvSpPr>
          <p:spPr>
            <a:xfrm>
              <a:off x="587825" y="5249775"/>
              <a:ext cx="49050" cy="77725"/>
            </a:xfrm>
            <a:custGeom>
              <a:rect b="b" l="l" r="r" t="t"/>
              <a:pathLst>
                <a:path extrusionOk="0" h="3109" w="1962">
                  <a:moveTo>
                    <a:pt x="1177" y="1"/>
                  </a:moveTo>
                  <a:lnTo>
                    <a:pt x="0" y="1540"/>
                  </a:lnTo>
                  <a:lnTo>
                    <a:pt x="1177" y="3109"/>
                  </a:lnTo>
                  <a:lnTo>
                    <a:pt x="1751" y="3109"/>
                  </a:lnTo>
                  <a:cubicBezTo>
                    <a:pt x="1871" y="3109"/>
                    <a:pt x="1962" y="3018"/>
                    <a:pt x="1962" y="2898"/>
                  </a:cubicBezTo>
                  <a:lnTo>
                    <a:pt x="1962" y="182"/>
                  </a:lnTo>
                  <a:cubicBezTo>
                    <a:pt x="1962" y="91"/>
                    <a:pt x="1871" y="1"/>
                    <a:pt x="1751"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9"/>
            <p:cNvSpPr/>
            <p:nvPr/>
          </p:nvSpPr>
          <p:spPr>
            <a:xfrm>
              <a:off x="354700" y="5249775"/>
              <a:ext cx="261825" cy="77725"/>
            </a:xfrm>
            <a:custGeom>
              <a:rect b="b" l="l" r="r" t="t"/>
              <a:pathLst>
                <a:path extrusionOk="0" h="3109" w="10473">
                  <a:moveTo>
                    <a:pt x="212" y="1"/>
                  </a:moveTo>
                  <a:cubicBezTo>
                    <a:pt x="91" y="1"/>
                    <a:pt x="1" y="91"/>
                    <a:pt x="1" y="182"/>
                  </a:cubicBezTo>
                  <a:lnTo>
                    <a:pt x="1" y="2898"/>
                  </a:lnTo>
                  <a:cubicBezTo>
                    <a:pt x="1" y="3018"/>
                    <a:pt x="91" y="3109"/>
                    <a:pt x="212" y="3109"/>
                  </a:cubicBezTo>
                  <a:lnTo>
                    <a:pt x="3682" y="3109"/>
                  </a:lnTo>
                  <a:lnTo>
                    <a:pt x="5614" y="2324"/>
                  </a:lnTo>
                  <a:lnTo>
                    <a:pt x="7545" y="3109"/>
                  </a:lnTo>
                  <a:lnTo>
                    <a:pt x="10472" y="3109"/>
                  </a:lnTo>
                  <a:lnTo>
                    <a:pt x="10472" y="1"/>
                  </a:lnTo>
                  <a:lnTo>
                    <a:pt x="7545" y="1"/>
                  </a:lnTo>
                  <a:lnTo>
                    <a:pt x="5614" y="785"/>
                  </a:lnTo>
                  <a:lnTo>
                    <a:pt x="3682"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9"/>
            <p:cNvSpPr/>
            <p:nvPr/>
          </p:nvSpPr>
          <p:spPr>
            <a:xfrm>
              <a:off x="495775" y="5249775"/>
              <a:ext cx="48325" cy="77725"/>
            </a:xfrm>
            <a:custGeom>
              <a:rect b="b" l="l" r="r" t="t"/>
              <a:pathLst>
                <a:path extrusionOk="0" h="3109" w="1933">
                  <a:moveTo>
                    <a:pt x="1147" y="1"/>
                  </a:moveTo>
                  <a:lnTo>
                    <a:pt x="1" y="1540"/>
                  </a:lnTo>
                  <a:lnTo>
                    <a:pt x="1147" y="3109"/>
                  </a:lnTo>
                  <a:lnTo>
                    <a:pt x="1932" y="3109"/>
                  </a:lnTo>
                  <a:lnTo>
                    <a:pt x="1932"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9"/>
            <p:cNvSpPr/>
            <p:nvPr/>
          </p:nvSpPr>
          <p:spPr>
            <a:xfrm>
              <a:off x="447500" y="5249775"/>
              <a:ext cx="76975" cy="77725"/>
            </a:xfrm>
            <a:custGeom>
              <a:rect b="b" l="l" r="r" t="t"/>
              <a:pathLst>
                <a:path extrusionOk="0" h="3109" w="3079">
                  <a:moveTo>
                    <a:pt x="0" y="1"/>
                  </a:moveTo>
                  <a:lnTo>
                    <a:pt x="0" y="3109"/>
                  </a:lnTo>
                  <a:lnTo>
                    <a:pt x="3078" y="3109"/>
                  </a:lnTo>
                  <a:lnTo>
                    <a:pt x="3078"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9"/>
            <p:cNvSpPr/>
            <p:nvPr/>
          </p:nvSpPr>
          <p:spPr>
            <a:xfrm>
              <a:off x="519925" y="5245100"/>
              <a:ext cx="9825" cy="72600"/>
            </a:xfrm>
            <a:custGeom>
              <a:rect b="b" l="l" r="r" t="t"/>
              <a:pathLst>
                <a:path extrusionOk="0" h="2904" w="393">
                  <a:moveTo>
                    <a:pt x="166" y="1"/>
                  </a:moveTo>
                  <a:cubicBezTo>
                    <a:pt x="69" y="1"/>
                    <a:pt x="0" y="83"/>
                    <a:pt x="0" y="188"/>
                  </a:cubicBezTo>
                  <a:lnTo>
                    <a:pt x="0" y="2904"/>
                  </a:lnTo>
                  <a:lnTo>
                    <a:pt x="393" y="2904"/>
                  </a:lnTo>
                  <a:lnTo>
                    <a:pt x="393" y="188"/>
                  </a:lnTo>
                  <a:cubicBezTo>
                    <a:pt x="393" y="83"/>
                    <a:pt x="324" y="1"/>
                    <a:pt x="247" y="1"/>
                  </a:cubicBezTo>
                  <a:cubicBezTo>
                    <a:pt x="235" y="1"/>
                    <a:pt x="224" y="3"/>
                    <a:pt x="212" y="7"/>
                  </a:cubicBezTo>
                  <a:cubicBezTo>
                    <a:pt x="196" y="3"/>
                    <a:pt x="180" y="1"/>
                    <a:pt x="166"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9"/>
            <p:cNvSpPr/>
            <p:nvPr/>
          </p:nvSpPr>
          <p:spPr>
            <a:xfrm>
              <a:off x="524450" y="5298075"/>
              <a:ext cx="27925" cy="126750"/>
            </a:xfrm>
            <a:custGeom>
              <a:rect b="b" l="l" r="r" t="t"/>
              <a:pathLst>
                <a:path extrusionOk="0" h="5070" w="1117">
                  <a:moveTo>
                    <a:pt x="0" y="0"/>
                  </a:moveTo>
                  <a:lnTo>
                    <a:pt x="363" y="5070"/>
                  </a:lnTo>
                  <a:lnTo>
                    <a:pt x="1117" y="5070"/>
                  </a:lnTo>
                  <a:lnTo>
                    <a:pt x="1117" y="1147"/>
                  </a:lnTo>
                  <a:lnTo>
                    <a:pt x="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9"/>
            <p:cNvSpPr/>
            <p:nvPr/>
          </p:nvSpPr>
          <p:spPr>
            <a:xfrm>
              <a:off x="495775" y="5298075"/>
              <a:ext cx="38500" cy="126750"/>
            </a:xfrm>
            <a:custGeom>
              <a:rect b="b" l="l" r="r" t="t"/>
              <a:pathLst>
                <a:path extrusionOk="0" h="5070" w="1540">
                  <a:moveTo>
                    <a:pt x="1147" y="0"/>
                  </a:moveTo>
                  <a:lnTo>
                    <a:pt x="1" y="1147"/>
                  </a:lnTo>
                  <a:lnTo>
                    <a:pt x="1" y="5070"/>
                  </a:lnTo>
                  <a:lnTo>
                    <a:pt x="1540" y="5070"/>
                  </a:lnTo>
                  <a:lnTo>
                    <a:pt x="1540" y="1147"/>
                  </a:lnTo>
                  <a:lnTo>
                    <a:pt x="1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49"/>
          <p:cNvGrpSpPr/>
          <p:nvPr/>
        </p:nvGrpSpPr>
        <p:grpSpPr>
          <a:xfrm>
            <a:off x="8032320" y="3176778"/>
            <a:ext cx="208061" cy="353713"/>
            <a:chOff x="7018550" y="4570800"/>
            <a:chExt cx="193150" cy="319900"/>
          </a:xfrm>
        </p:grpSpPr>
        <p:sp>
          <p:nvSpPr>
            <p:cNvPr id="2026" name="Google Shape;2026;p49"/>
            <p:cNvSpPr/>
            <p:nvPr/>
          </p:nvSpPr>
          <p:spPr>
            <a:xfrm>
              <a:off x="7104550" y="4570800"/>
              <a:ext cx="18900" cy="48300"/>
            </a:xfrm>
            <a:custGeom>
              <a:rect b="b" l="l" r="r" t="t"/>
              <a:pathLst>
                <a:path extrusionOk="0" h="1932" w="756">
                  <a:moveTo>
                    <a:pt x="182" y="0"/>
                  </a:moveTo>
                  <a:cubicBezTo>
                    <a:pt x="91" y="0"/>
                    <a:pt x="1" y="91"/>
                    <a:pt x="1" y="212"/>
                  </a:cubicBezTo>
                  <a:lnTo>
                    <a:pt x="1" y="1932"/>
                  </a:lnTo>
                  <a:lnTo>
                    <a:pt x="755" y="1932"/>
                  </a:lnTo>
                  <a:lnTo>
                    <a:pt x="755" y="212"/>
                  </a:lnTo>
                  <a:cubicBezTo>
                    <a:pt x="755" y="91"/>
                    <a:pt x="665" y="0"/>
                    <a:pt x="574"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9"/>
            <p:cNvSpPr/>
            <p:nvPr/>
          </p:nvSpPr>
          <p:spPr>
            <a:xfrm>
              <a:off x="7173200" y="4657550"/>
              <a:ext cx="38500" cy="233150"/>
            </a:xfrm>
            <a:custGeom>
              <a:rect b="b" l="l" r="r" t="t"/>
              <a:pathLst>
                <a:path extrusionOk="0" h="9326" w="1540">
                  <a:moveTo>
                    <a:pt x="1" y="1"/>
                  </a:moveTo>
                  <a:lnTo>
                    <a:pt x="1" y="9325"/>
                  </a:lnTo>
                  <a:lnTo>
                    <a:pt x="755" y="9325"/>
                  </a:lnTo>
                  <a:cubicBezTo>
                    <a:pt x="1178" y="9325"/>
                    <a:pt x="1510" y="8993"/>
                    <a:pt x="1510" y="8571"/>
                  </a:cubicBezTo>
                  <a:lnTo>
                    <a:pt x="1510" y="785"/>
                  </a:lnTo>
                  <a:cubicBezTo>
                    <a:pt x="1540" y="363"/>
                    <a:pt x="1178" y="1"/>
                    <a:pt x="755"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9"/>
            <p:cNvSpPr/>
            <p:nvPr/>
          </p:nvSpPr>
          <p:spPr>
            <a:xfrm>
              <a:off x="7018550" y="4628875"/>
              <a:ext cx="173550" cy="261825"/>
            </a:xfrm>
            <a:custGeom>
              <a:rect b="b" l="l" r="r" t="t"/>
              <a:pathLst>
                <a:path extrusionOk="0" h="10473" w="6942">
                  <a:moveTo>
                    <a:pt x="2716" y="1"/>
                  </a:moveTo>
                  <a:cubicBezTo>
                    <a:pt x="2445" y="1"/>
                    <a:pt x="2203" y="122"/>
                    <a:pt x="2053" y="333"/>
                  </a:cubicBezTo>
                  <a:lnTo>
                    <a:pt x="1509" y="1148"/>
                  </a:lnTo>
                  <a:lnTo>
                    <a:pt x="755" y="1148"/>
                  </a:lnTo>
                  <a:cubicBezTo>
                    <a:pt x="332" y="1148"/>
                    <a:pt x="1" y="1510"/>
                    <a:pt x="1" y="1932"/>
                  </a:cubicBezTo>
                  <a:lnTo>
                    <a:pt x="1" y="9718"/>
                  </a:lnTo>
                  <a:cubicBezTo>
                    <a:pt x="1" y="10140"/>
                    <a:pt x="332" y="10472"/>
                    <a:pt x="755" y="10472"/>
                  </a:cubicBezTo>
                  <a:lnTo>
                    <a:pt x="6187" y="10472"/>
                  </a:lnTo>
                  <a:cubicBezTo>
                    <a:pt x="6609" y="10472"/>
                    <a:pt x="6941" y="10110"/>
                    <a:pt x="6941" y="9718"/>
                  </a:cubicBezTo>
                  <a:lnTo>
                    <a:pt x="3863" y="6187"/>
                  </a:lnTo>
                  <a:lnTo>
                    <a:pt x="6941" y="2687"/>
                  </a:lnTo>
                  <a:lnTo>
                    <a:pt x="6941" y="1932"/>
                  </a:lnTo>
                  <a:cubicBezTo>
                    <a:pt x="6941" y="1510"/>
                    <a:pt x="6609" y="1148"/>
                    <a:pt x="6157" y="1148"/>
                  </a:cubicBezTo>
                  <a:lnTo>
                    <a:pt x="5613" y="333"/>
                  </a:lnTo>
                  <a:cubicBezTo>
                    <a:pt x="5463" y="122"/>
                    <a:pt x="5221" y="1"/>
                    <a:pt x="4980"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9"/>
            <p:cNvSpPr/>
            <p:nvPr/>
          </p:nvSpPr>
          <p:spPr>
            <a:xfrm>
              <a:off x="7114375" y="4696775"/>
              <a:ext cx="77725" cy="175050"/>
            </a:xfrm>
            <a:custGeom>
              <a:rect b="b" l="l" r="r" t="t"/>
              <a:pathLst>
                <a:path extrusionOk="0" h="7002" w="3109">
                  <a:moveTo>
                    <a:pt x="2354" y="1"/>
                  </a:moveTo>
                  <a:lnTo>
                    <a:pt x="60" y="3457"/>
                  </a:lnTo>
                  <a:lnTo>
                    <a:pt x="60" y="3457"/>
                  </a:lnTo>
                  <a:lnTo>
                    <a:pt x="3108" y="1178"/>
                  </a:lnTo>
                  <a:lnTo>
                    <a:pt x="3108" y="1"/>
                  </a:lnTo>
                  <a:close/>
                  <a:moveTo>
                    <a:pt x="60" y="3457"/>
                  </a:moveTo>
                  <a:lnTo>
                    <a:pt x="0" y="3501"/>
                  </a:lnTo>
                  <a:lnTo>
                    <a:pt x="61" y="3547"/>
                  </a:lnTo>
                  <a:lnTo>
                    <a:pt x="30" y="3501"/>
                  </a:lnTo>
                  <a:lnTo>
                    <a:pt x="60" y="3457"/>
                  </a:lnTo>
                  <a:close/>
                  <a:moveTo>
                    <a:pt x="61" y="3547"/>
                  </a:moveTo>
                  <a:lnTo>
                    <a:pt x="2354" y="7002"/>
                  </a:lnTo>
                  <a:lnTo>
                    <a:pt x="3108" y="7002"/>
                  </a:lnTo>
                  <a:lnTo>
                    <a:pt x="3108" y="5855"/>
                  </a:lnTo>
                  <a:lnTo>
                    <a:pt x="61" y="3547"/>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9"/>
            <p:cNvSpPr/>
            <p:nvPr/>
          </p:nvSpPr>
          <p:spPr>
            <a:xfrm>
              <a:off x="7037400" y="4696775"/>
              <a:ext cx="135075" cy="175050"/>
            </a:xfrm>
            <a:custGeom>
              <a:rect b="b" l="l" r="r" t="t"/>
              <a:pathLst>
                <a:path extrusionOk="0" h="7002" w="5403">
                  <a:moveTo>
                    <a:pt x="1" y="1"/>
                  </a:moveTo>
                  <a:lnTo>
                    <a:pt x="1" y="1148"/>
                  </a:lnTo>
                  <a:lnTo>
                    <a:pt x="3079" y="3501"/>
                  </a:lnTo>
                  <a:lnTo>
                    <a:pt x="5403" y="1178"/>
                  </a:lnTo>
                  <a:lnTo>
                    <a:pt x="5403" y="1"/>
                  </a:lnTo>
                  <a:close/>
                  <a:moveTo>
                    <a:pt x="3079" y="3501"/>
                  </a:moveTo>
                  <a:lnTo>
                    <a:pt x="1" y="5855"/>
                  </a:lnTo>
                  <a:lnTo>
                    <a:pt x="1" y="7002"/>
                  </a:lnTo>
                  <a:lnTo>
                    <a:pt x="5403" y="7002"/>
                  </a:lnTo>
                  <a:lnTo>
                    <a:pt x="5403" y="5855"/>
                  </a:lnTo>
                  <a:lnTo>
                    <a:pt x="3079" y="350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9"/>
            <p:cNvSpPr/>
            <p:nvPr/>
          </p:nvSpPr>
          <p:spPr>
            <a:xfrm>
              <a:off x="7115125" y="4725450"/>
              <a:ext cx="76975" cy="116975"/>
            </a:xfrm>
            <a:custGeom>
              <a:rect b="b" l="l" r="r" t="t"/>
              <a:pathLst>
                <a:path extrusionOk="0" h="4679" w="3079">
                  <a:moveTo>
                    <a:pt x="2324" y="1"/>
                  </a:moveTo>
                  <a:lnTo>
                    <a:pt x="0" y="2324"/>
                  </a:lnTo>
                  <a:lnTo>
                    <a:pt x="2324" y="4678"/>
                  </a:lnTo>
                  <a:lnTo>
                    <a:pt x="3078" y="4678"/>
                  </a:lnTo>
                  <a:lnTo>
                    <a:pt x="3078"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9"/>
            <p:cNvSpPr/>
            <p:nvPr/>
          </p:nvSpPr>
          <p:spPr>
            <a:xfrm>
              <a:off x="7037400" y="4725450"/>
              <a:ext cx="135075" cy="116975"/>
            </a:xfrm>
            <a:custGeom>
              <a:rect b="b" l="l" r="r" t="t"/>
              <a:pathLst>
                <a:path extrusionOk="0" h="4679" w="5403">
                  <a:moveTo>
                    <a:pt x="1" y="1"/>
                  </a:moveTo>
                  <a:lnTo>
                    <a:pt x="1" y="4678"/>
                  </a:lnTo>
                  <a:lnTo>
                    <a:pt x="5403" y="4678"/>
                  </a:lnTo>
                  <a:lnTo>
                    <a:pt x="54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9"/>
            <p:cNvSpPr/>
            <p:nvPr/>
          </p:nvSpPr>
          <p:spPr>
            <a:xfrm>
              <a:off x="7105300" y="4609275"/>
              <a:ext cx="28700" cy="37825"/>
            </a:xfrm>
            <a:custGeom>
              <a:rect b="b" l="l" r="r" t="t"/>
              <a:pathLst>
                <a:path extrusionOk="0" h="1513" w="1148">
                  <a:moveTo>
                    <a:pt x="755" y="0"/>
                  </a:moveTo>
                  <a:cubicBezTo>
                    <a:pt x="544" y="0"/>
                    <a:pt x="393" y="181"/>
                    <a:pt x="393" y="393"/>
                  </a:cubicBezTo>
                  <a:lnTo>
                    <a:pt x="1" y="755"/>
                  </a:lnTo>
                  <a:lnTo>
                    <a:pt x="393" y="1147"/>
                  </a:lnTo>
                  <a:cubicBezTo>
                    <a:pt x="365" y="1343"/>
                    <a:pt x="544" y="1512"/>
                    <a:pt x="763" y="1512"/>
                  </a:cubicBezTo>
                  <a:cubicBezTo>
                    <a:pt x="780" y="1512"/>
                    <a:pt x="798" y="1511"/>
                    <a:pt x="816" y="1509"/>
                  </a:cubicBezTo>
                  <a:cubicBezTo>
                    <a:pt x="997" y="1509"/>
                    <a:pt x="1148" y="1328"/>
                    <a:pt x="1148" y="1117"/>
                  </a:cubicBezTo>
                  <a:lnTo>
                    <a:pt x="1148" y="362"/>
                  </a:lnTo>
                  <a:cubicBezTo>
                    <a:pt x="1148" y="151"/>
                    <a:pt x="997" y="0"/>
                    <a:pt x="78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9"/>
            <p:cNvSpPr/>
            <p:nvPr/>
          </p:nvSpPr>
          <p:spPr>
            <a:xfrm>
              <a:off x="7095500" y="4610025"/>
              <a:ext cx="18875" cy="37750"/>
            </a:xfrm>
            <a:custGeom>
              <a:rect b="b" l="l" r="r" t="t"/>
              <a:pathLst>
                <a:path extrusionOk="0" h="1510" w="755">
                  <a:moveTo>
                    <a:pt x="393" y="0"/>
                  </a:moveTo>
                  <a:cubicBezTo>
                    <a:pt x="182" y="0"/>
                    <a:pt x="1" y="182"/>
                    <a:pt x="1" y="393"/>
                  </a:cubicBezTo>
                  <a:lnTo>
                    <a:pt x="1" y="1147"/>
                  </a:lnTo>
                  <a:cubicBezTo>
                    <a:pt x="1" y="1358"/>
                    <a:pt x="182" y="1509"/>
                    <a:pt x="393" y="1509"/>
                  </a:cubicBezTo>
                  <a:cubicBezTo>
                    <a:pt x="604" y="1509"/>
                    <a:pt x="755" y="1328"/>
                    <a:pt x="755" y="1117"/>
                  </a:cubicBezTo>
                  <a:lnTo>
                    <a:pt x="755" y="363"/>
                  </a:lnTo>
                  <a:cubicBezTo>
                    <a:pt x="755" y="151"/>
                    <a:pt x="604" y="0"/>
                    <a:pt x="393"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9"/>
            <p:cNvSpPr/>
            <p:nvPr/>
          </p:nvSpPr>
          <p:spPr>
            <a:xfrm>
              <a:off x="7069850" y="4798625"/>
              <a:ext cx="89800" cy="9850"/>
            </a:xfrm>
            <a:custGeom>
              <a:rect b="b" l="l" r="r" t="t"/>
              <a:pathLst>
                <a:path extrusionOk="0" h="394" w="3592">
                  <a:moveTo>
                    <a:pt x="242" y="1"/>
                  </a:moveTo>
                  <a:cubicBezTo>
                    <a:pt x="1" y="1"/>
                    <a:pt x="1" y="393"/>
                    <a:pt x="242" y="393"/>
                  </a:cubicBezTo>
                  <a:lnTo>
                    <a:pt x="3350" y="393"/>
                  </a:lnTo>
                  <a:cubicBezTo>
                    <a:pt x="3592" y="393"/>
                    <a:pt x="3592" y="1"/>
                    <a:pt x="3350"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9"/>
            <p:cNvSpPr/>
            <p:nvPr/>
          </p:nvSpPr>
          <p:spPr>
            <a:xfrm>
              <a:off x="7069100" y="4779025"/>
              <a:ext cx="90550" cy="10575"/>
            </a:xfrm>
            <a:custGeom>
              <a:rect b="b" l="l" r="r" t="t"/>
              <a:pathLst>
                <a:path extrusionOk="0" h="423" w="3622">
                  <a:moveTo>
                    <a:pt x="272" y="0"/>
                  </a:moveTo>
                  <a:cubicBezTo>
                    <a:pt x="0" y="0"/>
                    <a:pt x="0" y="423"/>
                    <a:pt x="272" y="423"/>
                  </a:cubicBezTo>
                  <a:lnTo>
                    <a:pt x="3350" y="423"/>
                  </a:lnTo>
                  <a:cubicBezTo>
                    <a:pt x="3622" y="423"/>
                    <a:pt x="3622" y="0"/>
                    <a:pt x="335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9"/>
            <p:cNvSpPr/>
            <p:nvPr/>
          </p:nvSpPr>
          <p:spPr>
            <a:xfrm>
              <a:off x="7069850" y="4760150"/>
              <a:ext cx="89050" cy="9850"/>
            </a:xfrm>
            <a:custGeom>
              <a:rect b="b" l="l" r="r" t="t"/>
              <a:pathLst>
                <a:path extrusionOk="0" h="394" w="3562">
                  <a:moveTo>
                    <a:pt x="242" y="1"/>
                  </a:moveTo>
                  <a:cubicBezTo>
                    <a:pt x="1" y="31"/>
                    <a:pt x="1" y="363"/>
                    <a:pt x="242" y="393"/>
                  </a:cubicBezTo>
                  <a:lnTo>
                    <a:pt x="3350" y="393"/>
                  </a:lnTo>
                  <a:cubicBezTo>
                    <a:pt x="3471" y="393"/>
                    <a:pt x="3561" y="272"/>
                    <a:pt x="3531" y="152"/>
                  </a:cubicBezTo>
                  <a:cubicBezTo>
                    <a:pt x="3501" y="61"/>
                    <a:pt x="3411" y="1"/>
                    <a:pt x="3320"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 name="Google Shape;2038;p49"/>
          <p:cNvGrpSpPr/>
          <p:nvPr/>
        </p:nvGrpSpPr>
        <p:grpSpPr>
          <a:xfrm>
            <a:off x="7175758" y="3176778"/>
            <a:ext cx="342980" cy="353713"/>
            <a:chOff x="6223375" y="4570800"/>
            <a:chExt cx="318400" cy="319900"/>
          </a:xfrm>
        </p:grpSpPr>
        <p:sp>
          <p:nvSpPr>
            <p:cNvPr id="2039" name="Google Shape;2039;p49"/>
            <p:cNvSpPr/>
            <p:nvPr/>
          </p:nvSpPr>
          <p:spPr>
            <a:xfrm>
              <a:off x="6464050" y="4619075"/>
              <a:ext cx="38500" cy="39250"/>
            </a:xfrm>
            <a:custGeom>
              <a:rect b="b" l="l" r="r" t="t"/>
              <a:pathLst>
                <a:path extrusionOk="0" h="1570" w="1540">
                  <a:moveTo>
                    <a:pt x="755" y="1"/>
                  </a:moveTo>
                  <a:lnTo>
                    <a:pt x="0" y="1570"/>
                  </a:lnTo>
                  <a:lnTo>
                    <a:pt x="1539" y="785"/>
                  </a:lnTo>
                  <a:lnTo>
                    <a:pt x="1539" y="212"/>
                  </a:lnTo>
                  <a:cubicBezTo>
                    <a:pt x="1539" y="91"/>
                    <a:pt x="1449" y="1"/>
                    <a:pt x="1328"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9"/>
            <p:cNvSpPr/>
            <p:nvPr/>
          </p:nvSpPr>
          <p:spPr>
            <a:xfrm>
              <a:off x="6381825" y="4619075"/>
              <a:ext cx="101100" cy="38500"/>
            </a:xfrm>
            <a:custGeom>
              <a:rect b="b" l="l" r="r" t="t"/>
              <a:pathLst>
                <a:path extrusionOk="0" h="1540" w="4044">
                  <a:moveTo>
                    <a:pt x="0" y="1"/>
                  </a:moveTo>
                  <a:lnTo>
                    <a:pt x="0" y="1540"/>
                  </a:lnTo>
                  <a:lnTo>
                    <a:pt x="4044" y="1540"/>
                  </a:lnTo>
                  <a:lnTo>
                    <a:pt x="4044"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9"/>
            <p:cNvSpPr/>
            <p:nvPr/>
          </p:nvSpPr>
          <p:spPr>
            <a:xfrm>
              <a:off x="6381825" y="4638700"/>
              <a:ext cx="101100" cy="111675"/>
            </a:xfrm>
            <a:custGeom>
              <a:rect b="b" l="l" r="r" t="t"/>
              <a:pathLst>
                <a:path extrusionOk="0" h="4467" w="4044">
                  <a:moveTo>
                    <a:pt x="0" y="0"/>
                  </a:moveTo>
                  <a:lnTo>
                    <a:pt x="0" y="4466"/>
                  </a:lnTo>
                  <a:lnTo>
                    <a:pt x="4044" y="4466"/>
                  </a:lnTo>
                  <a:lnTo>
                    <a:pt x="4044"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9"/>
            <p:cNvSpPr/>
            <p:nvPr/>
          </p:nvSpPr>
          <p:spPr>
            <a:xfrm>
              <a:off x="6473100" y="4638700"/>
              <a:ext cx="28700" cy="111675"/>
            </a:xfrm>
            <a:custGeom>
              <a:rect b="b" l="l" r="r" t="t"/>
              <a:pathLst>
                <a:path extrusionOk="0" h="4467" w="1148">
                  <a:moveTo>
                    <a:pt x="393" y="0"/>
                  </a:moveTo>
                  <a:cubicBezTo>
                    <a:pt x="151" y="242"/>
                    <a:pt x="1" y="574"/>
                    <a:pt x="1" y="936"/>
                  </a:cubicBezTo>
                  <a:lnTo>
                    <a:pt x="1" y="4466"/>
                  </a:lnTo>
                  <a:lnTo>
                    <a:pt x="755" y="4466"/>
                  </a:lnTo>
                  <a:lnTo>
                    <a:pt x="755" y="936"/>
                  </a:lnTo>
                  <a:cubicBezTo>
                    <a:pt x="755" y="574"/>
                    <a:pt x="906" y="242"/>
                    <a:pt x="1147"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9"/>
            <p:cNvSpPr/>
            <p:nvPr/>
          </p:nvSpPr>
          <p:spPr>
            <a:xfrm>
              <a:off x="6333525" y="4683200"/>
              <a:ext cx="58125" cy="67175"/>
            </a:xfrm>
            <a:custGeom>
              <a:rect b="b" l="l" r="r" t="t"/>
              <a:pathLst>
                <a:path extrusionOk="0" h="2687" w="2325">
                  <a:moveTo>
                    <a:pt x="1540" y="1"/>
                  </a:moveTo>
                  <a:cubicBezTo>
                    <a:pt x="1117" y="1"/>
                    <a:pt x="785" y="333"/>
                    <a:pt x="785" y="755"/>
                  </a:cubicBezTo>
                  <a:lnTo>
                    <a:pt x="755" y="755"/>
                  </a:lnTo>
                  <a:lnTo>
                    <a:pt x="1" y="2686"/>
                  </a:lnTo>
                  <a:lnTo>
                    <a:pt x="2324" y="2686"/>
                  </a:lnTo>
                  <a:lnTo>
                    <a:pt x="1540"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9"/>
            <p:cNvSpPr/>
            <p:nvPr/>
          </p:nvSpPr>
          <p:spPr>
            <a:xfrm>
              <a:off x="6299575" y="4570800"/>
              <a:ext cx="28700" cy="85275"/>
            </a:xfrm>
            <a:custGeom>
              <a:rect b="b" l="l" r="r" t="t"/>
              <a:pathLst>
                <a:path extrusionOk="0" h="3411" w="1148">
                  <a:moveTo>
                    <a:pt x="363" y="0"/>
                  </a:moveTo>
                  <a:lnTo>
                    <a:pt x="1" y="3410"/>
                  </a:lnTo>
                  <a:lnTo>
                    <a:pt x="1148" y="2626"/>
                  </a:lnTo>
                  <a:lnTo>
                    <a:pt x="1148" y="212"/>
                  </a:lnTo>
                  <a:cubicBezTo>
                    <a:pt x="1148" y="91"/>
                    <a:pt x="1057" y="30"/>
                    <a:pt x="966" y="30"/>
                  </a:cubicBezTo>
                  <a:lnTo>
                    <a:pt x="966"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9"/>
            <p:cNvSpPr/>
            <p:nvPr/>
          </p:nvSpPr>
          <p:spPr>
            <a:xfrm>
              <a:off x="6289775" y="4570800"/>
              <a:ext cx="19650" cy="84525"/>
            </a:xfrm>
            <a:custGeom>
              <a:rect b="b" l="l" r="r" t="t"/>
              <a:pathLst>
                <a:path extrusionOk="0" h="3381" w="786">
                  <a:moveTo>
                    <a:pt x="212" y="0"/>
                  </a:moveTo>
                  <a:cubicBezTo>
                    <a:pt x="91" y="0"/>
                    <a:pt x="0" y="91"/>
                    <a:pt x="0" y="212"/>
                  </a:cubicBezTo>
                  <a:lnTo>
                    <a:pt x="0" y="2626"/>
                  </a:lnTo>
                  <a:lnTo>
                    <a:pt x="755" y="3380"/>
                  </a:lnTo>
                  <a:lnTo>
                    <a:pt x="785"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9"/>
            <p:cNvSpPr/>
            <p:nvPr/>
          </p:nvSpPr>
          <p:spPr>
            <a:xfrm>
              <a:off x="6289775" y="4635675"/>
              <a:ext cx="38500" cy="38500"/>
            </a:xfrm>
            <a:custGeom>
              <a:rect b="b" l="l" r="r" t="t"/>
              <a:pathLst>
                <a:path extrusionOk="0" h="1540" w="1540">
                  <a:moveTo>
                    <a:pt x="755" y="1"/>
                  </a:moveTo>
                  <a:lnTo>
                    <a:pt x="0" y="1540"/>
                  </a:lnTo>
                  <a:lnTo>
                    <a:pt x="1540" y="1540"/>
                  </a:lnTo>
                  <a:lnTo>
                    <a:pt x="1540"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9"/>
            <p:cNvSpPr/>
            <p:nvPr/>
          </p:nvSpPr>
          <p:spPr>
            <a:xfrm>
              <a:off x="6289775" y="4635675"/>
              <a:ext cx="19650" cy="38500"/>
            </a:xfrm>
            <a:custGeom>
              <a:rect b="b" l="l" r="r" t="t"/>
              <a:pathLst>
                <a:path extrusionOk="0" h="1540" w="786">
                  <a:moveTo>
                    <a:pt x="0" y="1"/>
                  </a:moveTo>
                  <a:lnTo>
                    <a:pt x="0" y="1540"/>
                  </a:lnTo>
                  <a:lnTo>
                    <a:pt x="785" y="1540"/>
                  </a:lnTo>
                  <a:lnTo>
                    <a:pt x="785"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9"/>
            <p:cNvSpPr/>
            <p:nvPr/>
          </p:nvSpPr>
          <p:spPr>
            <a:xfrm>
              <a:off x="6265625" y="4655300"/>
              <a:ext cx="87550" cy="46800"/>
            </a:xfrm>
            <a:custGeom>
              <a:rect b="b" l="l" r="r" t="t"/>
              <a:pathLst>
                <a:path extrusionOk="0" h="1872" w="3502">
                  <a:moveTo>
                    <a:pt x="966" y="0"/>
                  </a:moveTo>
                  <a:lnTo>
                    <a:pt x="453" y="604"/>
                  </a:lnTo>
                  <a:cubicBezTo>
                    <a:pt x="152" y="966"/>
                    <a:pt x="1" y="1388"/>
                    <a:pt x="1" y="1871"/>
                  </a:cubicBezTo>
                  <a:lnTo>
                    <a:pt x="3501" y="1871"/>
                  </a:lnTo>
                  <a:cubicBezTo>
                    <a:pt x="3501" y="1388"/>
                    <a:pt x="3320" y="966"/>
                    <a:pt x="3049" y="604"/>
                  </a:cubicBezTo>
                  <a:lnTo>
                    <a:pt x="2506"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9"/>
            <p:cNvSpPr/>
            <p:nvPr/>
          </p:nvSpPr>
          <p:spPr>
            <a:xfrm>
              <a:off x="6284500" y="4702075"/>
              <a:ext cx="67925" cy="48300"/>
            </a:xfrm>
            <a:custGeom>
              <a:rect b="b" l="l" r="r" t="t"/>
              <a:pathLst>
                <a:path extrusionOk="0" h="1932" w="2717">
                  <a:moveTo>
                    <a:pt x="1932" y="0"/>
                  </a:moveTo>
                  <a:lnTo>
                    <a:pt x="0" y="1931"/>
                  </a:lnTo>
                  <a:lnTo>
                    <a:pt x="2716" y="1931"/>
                  </a:lnTo>
                  <a:lnTo>
                    <a:pt x="271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9"/>
            <p:cNvSpPr/>
            <p:nvPr/>
          </p:nvSpPr>
          <p:spPr>
            <a:xfrm>
              <a:off x="6265625" y="4702075"/>
              <a:ext cx="67925" cy="48300"/>
            </a:xfrm>
            <a:custGeom>
              <a:rect b="b" l="l" r="r" t="t"/>
              <a:pathLst>
                <a:path extrusionOk="0" h="1932" w="2717">
                  <a:moveTo>
                    <a:pt x="1" y="0"/>
                  </a:moveTo>
                  <a:lnTo>
                    <a:pt x="1" y="1931"/>
                  </a:lnTo>
                  <a:lnTo>
                    <a:pt x="2717" y="1931"/>
                  </a:lnTo>
                  <a:lnTo>
                    <a:pt x="2717"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9"/>
            <p:cNvSpPr/>
            <p:nvPr/>
          </p:nvSpPr>
          <p:spPr>
            <a:xfrm>
              <a:off x="6246775" y="4721625"/>
              <a:ext cx="38500" cy="37800"/>
            </a:xfrm>
            <a:custGeom>
              <a:rect b="b" l="l" r="r" t="t"/>
              <a:pathLst>
                <a:path extrusionOk="0" h="1512" w="1540">
                  <a:moveTo>
                    <a:pt x="706" y="1"/>
                  </a:moveTo>
                  <a:cubicBezTo>
                    <a:pt x="307" y="1"/>
                    <a:pt x="0" y="351"/>
                    <a:pt x="0" y="757"/>
                  </a:cubicBezTo>
                  <a:lnTo>
                    <a:pt x="755" y="1512"/>
                  </a:lnTo>
                  <a:lnTo>
                    <a:pt x="1539" y="757"/>
                  </a:lnTo>
                  <a:cubicBezTo>
                    <a:pt x="1539" y="351"/>
                    <a:pt x="1205" y="1"/>
                    <a:pt x="804" y="1"/>
                  </a:cubicBezTo>
                  <a:cubicBezTo>
                    <a:pt x="788" y="1"/>
                    <a:pt x="771" y="2"/>
                    <a:pt x="755" y="3"/>
                  </a:cubicBezTo>
                  <a:cubicBezTo>
                    <a:pt x="738" y="2"/>
                    <a:pt x="722" y="1"/>
                    <a:pt x="706"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9"/>
            <p:cNvSpPr/>
            <p:nvPr/>
          </p:nvSpPr>
          <p:spPr>
            <a:xfrm>
              <a:off x="6285250" y="4721625"/>
              <a:ext cx="38475" cy="37800"/>
            </a:xfrm>
            <a:custGeom>
              <a:rect b="b" l="l" r="r" t="t"/>
              <a:pathLst>
                <a:path extrusionOk="0" h="1512" w="1539">
                  <a:moveTo>
                    <a:pt x="706" y="1"/>
                  </a:moveTo>
                  <a:cubicBezTo>
                    <a:pt x="307" y="1"/>
                    <a:pt x="0" y="351"/>
                    <a:pt x="0" y="757"/>
                  </a:cubicBezTo>
                  <a:lnTo>
                    <a:pt x="755" y="1512"/>
                  </a:lnTo>
                  <a:lnTo>
                    <a:pt x="1509" y="757"/>
                  </a:lnTo>
                  <a:cubicBezTo>
                    <a:pt x="1538" y="351"/>
                    <a:pt x="1205" y="1"/>
                    <a:pt x="804" y="1"/>
                  </a:cubicBezTo>
                  <a:cubicBezTo>
                    <a:pt x="788" y="1"/>
                    <a:pt x="771" y="2"/>
                    <a:pt x="755" y="3"/>
                  </a:cubicBezTo>
                  <a:cubicBezTo>
                    <a:pt x="738" y="2"/>
                    <a:pt x="722" y="1"/>
                    <a:pt x="706"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9"/>
            <p:cNvSpPr/>
            <p:nvPr/>
          </p:nvSpPr>
          <p:spPr>
            <a:xfrm>
              <a:off x="6464050" y="4687725"/>
              <a:ext cx="52825" cy="91325"/>
            </a:xfrm>
            <a:custGeom>
              <a:rect b="b" l="l" r="r" t="t"/>
              <a:pathLst>
                <a:path extrusionOk="0" h="3653" w="2113">
                  <a:moveTo>
                    <a:pt x="0" y="1"/>
                  </a:moveTo>
                  <a:lnTo>
                    <a:pt x="0" y="3652"/>
                  </a:lnTo>
                  <a:lnTo>
                    <a:pt x="2113" y="2113"/>
                  </a:lnTo>
                  <a:cubicBezTo>
                    <a:pt x="2113" y="936"/>
                    <a:pt x="1177" y="1"/>
                    <a:pt x="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9"/>
            <p:cNvSpPr/>
            <p:nvPr/>
          </p:nvSpPr>
          <p:spPr>
            <a:xfrm>
              <a:off x="6410475" y="4687725"/>
              <a:ext cx="86800" cy="91325"/>
            </a:xfrm>
            <a:custGeom>
              <a:rect b="b" l="l" r="r" t="t"/>
              <a:pathLst>
                <a:path extrusionOk="0" h="3653" w="3472">
                  <a:moveTo>
                    <a:pt x="2143" y="1"/>
                  </a:moveTo>
                  <a:cubicBezTo>
                    <a:pt x="966" y="1"/>
                    <a:pt x="1" y="936"/>
                    <a:pt x="1" y="2113"/>
                  </a:cubicBezTo>
                  <a:lnTo>
                    <a:pt x="2143" y="3652"/>
                  </a:lnTo>
                  <a:lnTo>
                    <a:pt x="3471" y="2113"/>
                  </a:lnTo>
                  <a:cubicBezTo>
                    <a:pt x="3471" y="936"/>
                    <a:pt x="2868" y="1"/>
                    <a:pt x="2143"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9"/>
            <p:cNvSpPr/>
            <p:nvPr/>
          </p:nvSpPr>
          <p:spPr>
            <a:xfrm>
              <a:off x="6381825" y="4760150"/>
              <a:ext cx="143350" cy="130550"/>
            </a:xfrm>
            <a:custGeom>
              <a:rect b="b" l="l" r="r" t="t"/>
              <a:pathLst>
                <a:path extrusionOk="0" h="5222" w="5734">
                  <a:moveTo>
                    <a:pt x="0" y="1"/>
                  </a:moveTo>
                  <a:lnTo>
                    <a:pt x="2837" y="5221"/>
                  </a:lnTo>
                  <a:lnTo>
                    <a:pt x="3591" y="5221"/>
                  </a:lnTo>
                  <a:cubicBezTo>
                    <a:pt x="4315" y="5221"/>
                    <a:pt x="4949" y="4739"/>
                    <a:pt x="5100" y="4014"/>
                  </a:cubicBezTo>
                  <a:lnTo>
                    <a:pt x="5734" y="1147"/>
                  </a:lnTo>
                  <a:lnTo>
                    <a:pt x="0"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9"/>
            <p:cNvSpPr/>
            <p:nvPr/>
          </p:nvSpPr>
          <p:spPr>
            <a:xfrm>
              <a:off x="6237725" y="4760150"/>
              <a:ext cx="268600" cy="130550"/>
            </a:xfrm>
            <a:custGeom>
              <a:rect b="b" l="l" r="r" t="t"/>
              <a:pathLst>
                <a:path extrusionOk="0" h="5222" w="10744">
                  <a:moveTo>
                    <a:pt x="5764" y="1"/>
                  </a:moveTo>
                  <a:lnTo>
                    <a:pt x="0" y="1147"/>
                  </a:lnTo>
                  <a:lnTo>
                    <a:pt x="634" y="4014"/>
                  </a:lnTo>
                  <a:cubicBezTo>
                    <a:pt x="785" y="4739"/>
                    <a:pt x="1419" y="5221"/>
                    <a:pt x="2143" y="5221"/>
                  </a:cubicBezTo>
                  <a:lnTo>
                    <a:pt x="8601" y="5221"/>
                  </a:lnTo>
                  <a:cubicBezTo>
                    <a:pt x="9325" y="5221"/>
                    <a:pt x="9959" y="4739"/>
                    <a:pt x="10110" y="4014"/>
                  </a:cubicBezTo>
                  <a:lnTo>
                    <a:pt x="10743" y="1147"/>
                  </a:lnTo>
                  <a:lnTo>
                    <a:pt x="576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9"/>
            <p:cNvSpPr/>
            <p:nvPr/>
          </p:nvSpPr>
          <p:spPr>
            <a:xfrm>
              <a:off x="6505550" y="4750350"/>
              <a:ext cx="26425" cy="38500"/>
            </a:xfrm>
            <a:custGeom>
              <a:rect b="b" l="l" r="r" t="t"/>
              <a:pathLst>
                <a:path extrusionOk="0" h="1540" w="1057">
                  <a:moveTo>
                    <a:pt x="0" y="0"/>
                  </a:moveTo>
                  <a:lnTo>
                    <a:pt x="0" y="1539"/>
                  </a:lnTo>
                  <a:lnTo>
                    <a:pt x="785" y="1539"/>
                  </a:lnTo>
                  <a:lnTo>
                    <a:pt x="1056" y="363"/>
                  </a:lnTo>
                  <a:lnTo>
                    <a:pt x="1056"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9"/>
            <p:cNvSpPr/>
            <p:nvPr/>
          </p:nvSpPr>
          <p:spPr>
            <a:xfrm>
              <a:off x="6230925" y="4750350"/>
              <a:ext cx="281425" cy="38500"/>
            </a:xfrm>
            <a:custGeom>
              <a:rect b="b" l="l" r="r" t="t"/>
              <a:pathLst>
                <a:path extrusionOk="0" h="1540" w="11257">
                  <a:moveTo>
                    <a:pt x="1" y="0"/>
                  </a:moveTo>
                  <a:lnTo>
                    <a:pt x="1" y="363"/>
                  </a:lnTo>
                  <a:lnTo>
                    <a:pt x="272" y="1539"/>
                  </a:lnTo>
                  <a:lnTo>
                    <a:pt x="11015" y="1539"/>
                  </a:lnTo>
                  <a:lnTo>
                    <a:pt x="11257" y="363"/>
                  </a:lnTo>
                  <a:lnTo>
                    <a:pt x="1125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9"/>
            <p:cNvSpPr/>
            <p:nvPr/>
          </p:nvSpPr>
          <p:spPr>
            <a:xfrm>
              <a:off x="6513075" y="4741300"/>
              <a:ext cx="28700" cy="18875"/>
            </a:xfrm>
            <a:custGeom>
              <a:rect b="b" l="l" r="r" t="t"/>
              <a:pathLst>
                <a:path extrusionOk="0" h="755" w="1148">
                  <a:moveTo>
                    <a:pt x="1" y="0"/>
                  </a:moveTo>
                  <a:lnTo>
                    <a:pt x="1" y="755"/>
                  </a:lnTo>
                  <a:lnTo>
                    <a:pt x="755" y="755"/>
                  </a:lnTo>
                  <a:cubicBezTo>
                    <a:pt x="967" y="755"/>
                    <a:pt x="1148" y="574"/>
                    <a:pt x="1148" y="362"/>
                  </a:cubicBezTo>
                  <a:cubicBezTo>
                    <a:pt x="1148" y="151"/>
                    <a:pt x="967" y="0"/>
                    <a:pt x="75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9"/>
            <p:cNvSpPr/>
            <p:nvPr/>
          </p:nvSpPr>
          <p:spPr>
            <a:xfrm>
              <a:off x="6223375" y="4741300"/>
              <a:ext cx="298025" cy="18875"/>
            </a:xfrm>
            <a:custGeom>
              <a:rect b="b" l="l" r="r" t="t"/>
              <a:pathLst>
                <a:path extrusionOk="0" h="755" w="11921">
                  <a:moveTo>
                    <a:pt x="363" y="0"/>
                  </a:moveTo>
                  <a:cubicBezTo>
                    <a:pt x="152" y="0"/>
                    <a:pt x="1" y="151"/>
                    <a:pt x="1" y="362"/>
                  </a:cubicBezTo>
                  <a:cubicBezTo>
                    <a:pt x="1" y="574"/>
                    <a:pt x="152" y="755"/>
                    <a:pt x="363" y="755"/>
                  </a:cubicBezTo>
                  <a:lnTo>
                    <a:pt x="11529" y="755"/>
                  </a:lnTo>
                  <a:cubicBezTo>
                    <a:pt x="11740" y="755"/>
                    <a:pt x="11921" y="574"/>
                    <a:pt x="11921" y="362"/>
                  </a:cubicBezTo>
                  <a:cubicBezTo>
                    <a:pt x="11921" y="151"/>
                    <a:pt x="11740" y="0"/>
                    <a:pt x="1152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9"/>
            <p:cNvSpPr/>
            <p:nvPr/>
          </p:nvSpPr>
          <p:spPr>
            <a:xfrm>
              <a:off x="6371250" y="4572300"/>
              <a:ext cx="19650" cy="196925"/>
            </a:xfrm>
            <a:custGeom>
              <a:rect b="b" l="l" r="r" t="t"/>
              <a:pathLst>
                <a:path extrusionOk="0" h="7877" w="786">
                  <a:moveTo>
                    <a:pt x="393" y="1"/>
                  </a:moveTo>
                  <a:cubicBezTo>
                    <a:pt x="182" y="1"/>
                    <a:pt x="1" y="152"/>
                    <a:pt x="1" y="363"/>
                  </a:cubicBezTo>
                  <a:lnTo>
                    <a:pt x="1" y="7485"/>
                  </a:lnTo>
                  <a:cubicBezTo>
                    <a:pt x="1" y="7696"/>
                    <a:pt x="182" y="7877"/>
                    <a:pt x="393" y="7877"/>
                  </a:cubicBezTo>
                  <a:cubicBezTo>
                    <a:pt x="604" y="7877"/>
                    <a:pt x="785" y="7696"/>
                    <a:pt x="755" y="7485"/>
                  </a:cubicBezTo>
                  <a:lnTo>
                    <a:pt x="755" y="363"/>
                  </a:lnTo>
                  <a:cubicBezTo>
                    <a:pt x="755" y="152"/>
                    <a:pt x="604" y="1"/>
                    <a:pt x="39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 name="Google Shape;2062;p49"/>
          <p:cNvGrpSpPr/>
          <p:nvPr/>
        </p:nvGrpSpPr>
        <p:grpSpPr>
          <a:xfrm>
            <a:off x="6488262" y="3176778"/>
            <a:ext cx="145476" cy="354404"/>
            <a:chOff x="5585150" y="4570800"/>
            <a:chExt cx="135050" cy="320525"/>
          </a:xfrm>
        </p:grpSpPr>
        <p:sp>
          <p:nvSpPr>
            <p:cNvPr id="2063" name="Google Shape;2063;p49"/>
            <p:cNvSpPr/>
            <p:nvPr/>
          </p:nvSpPr>
          <p:spPr>
            <a:xfrm>
              <a:off x="5622850" y="4570800"/>
              <a:ext cx="29450" cy="48300"/>
            </a:xfrm>
            <a:custGeom>
              <a:rect b="b" l="l" r="r" t="t"/>
              <a:pathLst>
                <a:path extrusionOk="0" h="1932" w="1178">
                  <a:moveTo>
                    <a:pt x="212" y="0"/>
                  </a:moveTo>
                  <a:cubicBezTo>
                    <a:pt x="91" y="0"/>
                    <a:pt x="1" y="91"/>
                    <a:pt x="1" y="212"/>
                  </a:cubicBezTo>
                  <a:lnTo>
                    <a:pt x="1" y="1932"/>
                  </a:lnTo>
                  <a:lnTo>
                    <a:pt x="1178" y="1932"/>
                  </a:lnTo>
                  <a:lnTo>
                    <a:pt x="786"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9"/>
            <p:cNvSpPr/>
            <p:nvPr/>
          </p:nvSpPr>
          <p:spPr>
            <a:xfrm>
              <a:off x="5653050" y="4570800"/>
              <a:ext cx="28675" cy="48300"/>
            </a:xfrm>
            <a:custGeom>
              <a:rect b="b" l="l" r="r" t="t"/>
              <a:pathLst>
                <a:path extrusionOk="0" h="1932" w="1147">
                  <a:moveTo>
                    <a:pt x="362" y="0"/>
                  </a:moveTo>
                  <a:lnTo>
                    <a:pt x="0" y="1932"/>
                  </a:lnTo>
                  <a:lnTo>
                    <a:pt x="1147" y="1932"/>
                  </a:lnTo>
                  <a:lnTo>
                    <a:pt x="1147" y="212"/>
                  </a:lnTo>
                  <a:cubicBezTo>
                    <a:pt x="1147" y="91"/>
                    <a:pt x="1056" y="0"/>
                    <a:pt x="936"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9"/>
            <p:cNvSpPr/>
            <p:nvPr/>
          </p:nvSpPr>
          <p:spPr>
            <a:xfrm>
              <a:off x="5643225" y="4570800"/>
              <a:ext cx="19650" cy="48300"/>
            </a:xfrm>
            <a:custGeom>
              <a:rect b="b" l="l" r="r" t="t"/>
              <a:pathLst>
                <a:path extrusionOk="0" h="1932" w="786">
                  <a:moveTo>
                    <a:pt x="1" y="0"/>
                  </a:moveTo>
                  <a:lnTo>
                    <a:pt x="1" y="1932"/>
                  </a:lnTo>
                  <a:lnTo>
                    <a:pt x="785" y="1932"/>
                  </a:lnTo>
                  <a:lnTo>
                    <a:pt x="785"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9"/>
            <p:cNvSpPr/>
            <p:nvPr/>
          </p:nvSpPr>
          <p:spPr>
            <a:xfrm>
              <a:off x="5653050" y="4609275"/>
              <a:ext cx="41500" cy="38500"/>
            </a:xfrm>
            <a:custGeom>
              <a:rect b="b" l="l" r="r" t="t"/>
              <a:pathLst>
                <a:path extrusionOk="0" h="1540" w="1660">
                  <a:moveTo>
                    <a:pt x="362" y="0"/>
                  </a:moveTo>
                  <a:lnTo>
                    <a:pt x="0" y="1539"/>
                  </a:lnTo>
                  <a:lnTo>
                    <a:pt x="1147" y="785"/>
                  </a:lnTo>
                  <a:cubicBezTo>
                    <a:pt x="1660" y="785"/>
                    <a:pt x="1660" y="0"/>
                    <a:pt x="114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9"/>
            <p:cNvSpPr/>
            <p:nvPr/>
          </p:nvSpPr>
          <p:spPr>
            <a:xfrm>
              <a:off x="5613050" y="4609275"/>
              <a:ext cx="58875" cy="39250"/>
            </a:xfrm>
            <a:custGeom>
              <a:rect b="b" l="l" r="r" t="t"/>
              <a:pathLst>
                <a:path extrusionOk="0" h="1570" w="2355">
                  <a:moveTo>
                    <a:pt x="423" y="0"/>
                  </a:moveTo>
                  <a:cubicBezTo>
                    <a:pt x="242" y="0"/>
                    <a:pt x="61" y="151"/>
                    <a:pt x="31" y="362"/>
                  </a:cubicBezTo>
                  <a:cubicBezTo>
                    <a:pt x="1" y="574"/>
                    <a:pt x="182" y="785"/>
                    <a:pt x="423" y="785"/>
                  </a:cubicBezTo>
                  <a:lnTo>
                    <a:pt x="1570" y="1570"/>
                  </a:lnTo>
                  <a:lnTo>
                    <a:pt x="1962" y="785"/>
                  </a:lnTo>
                  <a:cubicBezTo>
                    <a:pt x="2173" y="785"/>
                    <a:pt x="2324" y="604"/>
                    <a:pt x="2324" y="393"/>
                  </a:cubicBezTo>
                  <a:lnTo>
                    <a:pt x="2354" y="393"/>
                  </a:lnTo>
                  <a:cubicBezTo>
                    <a:pt x="2354" y="181"/>
                    <a:pt x="2173" y="0"/>
                    <a:pt x="1992"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9"/>
            <p:cNvSpPr/>
            <p:nvPr/>
          </p:nvSpPr>
          <p:spPr>
            <a:xfrm>
              <a:off x="5652275" y="4730725"/>
              <a:ext cx="67925" cy="160600"/>
            </a:xfrm>
            <a:custGeom>
              <a:rect b="b" l="l" r="r" t="t"/>
              <a:pathLst>
                <a:path extrusionOk="0" h="6424" w="2717">
                  <a:moveTo>
                    <a:pt x="1" y="1"/>
                  </a:moveTo>
                  <a:lnTo>
                    <a:pt x="1751" y="6278"/>
                  </a:lnTo>
                  <a:cubicBezTo>
                    <a:pt x="1861" y="6378"/>
                    <a:pt x="1992" y="6423"/>
                    <a:pt x="2123" y="6423"/>
                  </a:cubicBezTo>
                  <a:cubicBezTo>
                    <a:pt x="2423" y="6423"/>
                    <a:pt x="2717" y="6183"/>
                    <a:pt x="2717" y="5825"/>
                  </a:cubicBezTo>
                  <a:lnTo>
                    <a:pt x="2717" y="3501"/>
                  </a:lnTo>
                  <a:cubicBezTo>
                    <a:pt x="2717" y="3230"/>
                    <a:pt x="2656" y="2958"/>
                    <a:pt x="2506" y="2747"/>
                  </a:cubicBezTo>
                  <a:cubicBezTo>
                    <a:pt x="2385" y="2506"/>
                    <a:pt x="2385" y="2204"/>
                    <a:pt x="2506" y="1993"/>
                  </a:cubicBezTo>
                  <a:lnTo>
                    <a:pt x="2506" y="1962"/>
                  </a:lnTo>
                  <a:cubicBezTo>
                    <a:pt x="2656" y="1721"/>
                    <a:pt x="2717" y="1480"/>
                    <a:pt x="2717" y="1208"/>
                  </a:cubicBezTo>
                  <a:lnTo>
                    <a:pt x="1"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9"/>
            <p:cNvSpPr/>
            <p:nvPr/>
          </p:nvSpPr>
          <p:spPr>
            <a:xfrm>
              <a:off x="5585150" y="4731500"/>
              <a:ext cx="116200" cy="159300"/>
            </a:xfrm>
            <a:custGeom>
              <a:rect b="b" l="l" r="r" t="t"/>
              <a:pathLst>
                <a:path extrusionOk="0" h="6372" w="4648">
                  <a:moveTo>
                    <a:pt x="2716" y="0"/>
                  </a:moveTo>
                  <a:lnTo>
                    <a:pt x="0" y="1177"/>
                  </a:lnTo>
                  <a:cubicBezTo>
                    <a:pt x="0" y="1449"/>
                    <a:pt x="60" y="1720"/>
                    <a:pt x="211" y="1962"/>
                  </a:cubicBezTo>
                  <a:cubicBezTo>
                    <a:pt x="332" y="2173"/>
                    <a:pt x="332" y="2475"/>
                    <a:pt x="211" y="2716"/>
                  </a:cubicBezTo>
                  <a:cubicBezTo>
                    <a:pt x="60" y="2927"/>
                    <a:pt x="0" y="3199"/>
                    <a:pt x="0" y="3470"/>
                  </a:cubicBezTo>
                  <a:lnTo>
                    <a:pt x="0" y="5794"/>
                  </a:lnTo>
                  <a:cubicBezTo>
                    <a:pt x="0" y="6154"/>
                    <a:pt x="285" y="6371"/>
                    <a:pt x="580" y="6371"/>
                  </a:cubicBezTo>
                  <a:cubicBezTo>
                    <a:pt x="755" y="6371"/>
                    <a:pt x="933" y="6295"/>
                    <a:pt x="1056" y="6126"/>
                  </a:cubicBezTo>
                  <a:lnTo>
                    <a:pt x="1056" y="6096"/>
                  </a:lnTo>
                  <a:cubicBezTo>
                    <a:pt x="1168" y="5929"/>
                    <a:pt x="1359" y="5841"/>
                    <a:pt x="1554" y="5841"/>
                  </a:cubicBezTo>
                  <a:cubicBezTo>
                    <a:pt x="1675" y="5841"/>
                    <a:pt x="1797" y="5875"/>
                    <a:pt x="1901" y="5945"/>
                  </a:cubicBezTo>
                  <a:lnTo>
                    <a:pt x="2354" y="6277"/>
                  </a:lnTo>
                  <a:cubicBezTo>
                    <a:pt x="2444" y="6337"/>
                    <a:pt x="2565" y="6367"/>
                    <a:pt x="2686" y="6367"/>
                  </a:cubicBezTo>
                  <a:cubicBezTo>
                    <a:pt x="2807" y="6367"/>
                    <a:pt x="2927" y="6337"/>
                    <a:pt x="3018" y="6277"/>
                  </a:cubicBezTo>
                  <a:lnTo>
                    <a:pt x="3501" y="5945"/>
                  </a:lnTo>
                  <a:cubicBezTo>
                    <a:pt x="3593" y="5875"/>
                    <a:pt x="3708" y="5841"/>
                    <a:pt x="3825" y="5841"/>
                  </a:cubicBezTo>
                  <a:cubicBezTo>
                    <a:pt x="4012" y="5841"/>
                    <a:pt x="4204" y="5929"/>
                    <a:pt x="4315" y="6096"/>
                  </a:cubicBezTo>
                  <a:lnTo>
                    <a:pt x="4315" y="6126"/>
                  </a:lnTo>
                  <a:cubicBezTo>
                    <a:pt x="4346" y="6156"/>
                    <a:pt x="4376" y="6186"/>
                    <a:pt x="4406" y="6216"/>
                  </a:cubicBezTo>
                  <a:cubicBezTo>
                    <a:pt x="4527" y="6126"/>
                    <a:pt x="4617" y="5945"/>
                    <a:pt x="4617" y="5794"/>
                  </a:cubicBezTo>
                  <a:lnTo>
                    <a:pt x="4617" y="3470"/>
                  </a:lnTo>
                  <a:cubicBezTo>
                    <a:pt x="4587" y="3350"/>
                    <a:pt x="4557" y="3229"/>
                    <a:pt x="4496" y="3108"/>
                  </a:cubicBezTo>
                  <a:cubicBezTo>
                    <a:pt x="4225" y="2625"/>
                    <a:pt x="4225" y="2022"/>
                    <a:pt x="4496" y="1569"/>
                  </a:cubicBezTo>
                  <a:lnTo>
                    <a:pt x="4527" y="1539"/>
                  </a:lnTo>
                  <a:cubicBezTo>
                    <a:pt x="4587" y="1449"/>
                    <a:pt x="4617" y="1298"/>
                    <a:pt x="4647" y="1177"/>
                  </a:cubicBezTo>
                  <a:lnTo>
                    <a:pt x="2716"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9"/>
            <p:cNvSpPr/>
            <p:nvPr/>
          </p:nvSpPr>
          <p:spPr>
            <a:xfrm>
              <a:off x="5608525" y="4629650"/>
              <a:ext cx="88300" cy="38500"/>
            </a:xfrm>
            <a:custGeom>
              <a:rect b="b" l="l" r="r" t="t"/>
              <a:pathLst>
                <a:path extrusionOk="0" h="1540" w="3532">
                  <a:moveTo>
                    <a:pt x="604" y="0"/>
                  </a:moveTo>
                  <a:lnTo>
                    <a:pt x="1" y="755"/>
                  </a:lnTo>
                  <a:lnTo>
                    <a:pt x="1781" y="1539"/>
                  </a:lnTo>
                  <a:lnTo>
                    <a:pt x="3531" y="755"/>
                  </a:lnTo>
                  <a:lnTo>
                    <a:pt x="2928"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9"/>
            <p:cNvSpPr/>
            <p:nvPr/>
          </p:nvSpPr>
          <p:spPr>
            <a:xfrm>
              <a:off x="5652275" y="4648500"/>
              <a:ext cx="67925" cy="83000"/>
            </a:xfrm>
            <a:custGeom>
              <a:rect b="b" l="l" r="r" t="t"/>
              <a:pathLst>
                <a:path extrusionOk="0" h="3320" w="2717">
                  <a:moveTo>
                    <a:pt x="152" y="1"/>
                  </a:moveTo>
                  <a:lnTo>
                    <a:pt x="1" y="3320"/>
                  </a:lnTo>
                  <a:lnTo>
                    <a:pt x="2717" y="1781"/>
                  </a:lnTo>
                  <a:lnTo>
                    <a:pt x="2717" y="1751"/>
                  </a:lnTo>
                  <a:cubicBezTo>
                    <a:pt x="2717" y="1419"/>
                    <a:pt x="2596" y="1087"/>
                    <a:pt x="2385" y="815"/>
                  </a:cubicBezTo>
                  <a:lnTo>
                    <a:pt x="2385" y="785"/>
                  </a:lnTo>
                  <a:lnTo>
                    <a:pt x="1781"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9"/>
            <p:cNvSpPr/>
            <p:nvPr/>
          </p:nvSpPr>
          <p:spPr>
            <a:xfrm>
              <a:off x="5585150" y="4648500"/>
              <a:ext cx="116200" cy="83000"/>
            </a:xfrm>
            <a:custGeom>
              <a:rect b="b" l="l" r="r" t="t"/>
              <a:pathLst>
                <a:path extrusionOk="0" h="3320" w="4648">
                  <a:moveTo>
                    <a:pt x="936" y="1"/>
                  </a:moveTo>
                  <a:lnTo>
                    <a:pt x="332" y="785"/>
                  </a:lnTo>
                  <a:cubicBezTo>
                    <a:pt x="121" y="1057"/>
                    <a:pt x="0" y="1389"/>
                    <a:pt x="0" y="1751"/>
                  </a:cubicBezTo>
                  <a:lnTo>
                    <a:pt x="0" y="1781"/>
                  </a:lnTo>
                  <a:lnTo>
                    <a:pt x="2716" y="3320"/>
                  </a:lnTo>
                  <a:lnTo>
                    <a:pt x="4647" y="1781"/>
                  </a:lnTo>
                  <a:lnTo>
                    <a:pt x="4647" y="1751"/>
                  </a:lnTo>
                  <a:cubicBezTo>
                    <a:pt x="4647" y="1570"/>
                    <a:pt x="4587" y="1419"/>
                    <a:pt x="4466" y="1268"/>
                  </a:cubicBezTo>
                  <a:lnTo>
                    <a:pt x="3470"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9"/>
            <p:cNvSpPr/>
            <p:nvPr/>
          </p:nvSpPr>
          <p:spPr>
            <a:xfrm>
              <a:off x="5681700" y="4692250"/>
              <a:ext cx="37750" cy="67925"/>
            </a:xfrm>
            <a:custGeom>
              <a:rect b="b" l="l" r="r" t="t"/>
              <a:pathLst>
                <a:path extrusionOk="0" h="2717" w="1510">
                  <a:moveTo>
                    <a:pt x="755" y="1"/>
                  </a:moveTo>
                  <a:lnTo>
                    <a:pt x="1" y="1359"/>
                  </a:lnTo>
                  <a:lnTo>
                    <a:pt x="755" y="2717"/>
                  </a:lnTo>
                  <a:lnTo>
                    <a:pt x="1510" y="2717"/>
                  </a:lnTo>
                  <a:lnTo>
                    <a:pt x="1510"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9"/>
            <p:cNvSpPr/>
            <p:nvPr/>
          </p:nvSpPr>
          <p:spPr>
            <a:xfrm>
              <a:off x="5585150" y="4692250"/>
              <a:ext cx="115450" cy="67925"/>
            </a:xfrm>
            <a:custGeom>
              <a:rect b="b" l="l" r="r" t="t"/>
              <a:pathLst>
                <a:path extrusionOk="0" h="2717" w="4618">
                  <a:moveTo>
                    <a:pt x="0" y="1"/>
                  </a:moveTo>
                  <a:lnTo>
                    <a:pt x="0" y="2717"/>
                  </a:lnTo>
                  <a:lnTo>
                    <a:pt x="4617" y="2717"/>
                  </a:lnTo>
                  <a:lnTo>
                    <a:pt x="4617"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9"/>
            <p:cNvSpPr/>
            <p:nvPr/>
          </p:nvSpPr>
          <p:spPr>
            <a:xfrm>
              <a:off x="5647300" y="4833200"/>
              <a:ext cx="10300" cy="7175"/>
            </a:xfrm>
            <a:custGeom>
              <a:rect b="b" l="l" r="r" t="t"/>
              <a:pathLst>
                <a:path extrusionOk="0" h="287" w="412">
                  <a:moveTo>
                    <a:pt x="266" y="0"/>
                  </a:moveTo>
                  <a:cubicBezTo>
                    <a:pt x="254" y="0"/>
                    <a:pt x="242" y="2"/>
                    <a:pt x="230" y="6"/>
                  </a:cubicBezTo>
                  <a:cubicBezTo>
                    <a:pt x="0" y="6"/>
                    <a:pt x="226" y="286"/>
                    <a:pt x="346" y="286"/>
                  </a:cubicBezTo>
                  <a:cubicBezTo>
                    <a:pt x="384" y="286"/>
                    <a:pt x="411" y="259"/>
                    <a:pt x="411" y="187"/>
                  </a:cubicBezTo>
                  <a:cubicBezTo>
                    <a:pt x="411" y="82"/>
                    <a:pt x="343" y="0"/>
                    <a:pt x="266"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9"/>
            <p:cNvSpPr/>
            <p:nvPr/>
          </p:nvSpPr>
          <p:spPr>
            <a:xfrm>
              <a:off x="5647300" y="4813725"/>
              <a:ext cx="10300" cy="7025"/>
            </a:xfrm>
            <a:custGeom>
              <a:rect b="b" l="l" r="r" t="t"/>
              <a:pathLst>
                <a:path extrusionOk="0" h="281" w="412">
                  <a:moveTo>
                    <a:pt x="230" y="0"/>
                  </a:moveTo>
                  <a:cubicBezTo>
                    <a:pt x="0" y="0"/>
                    <a:pt x="226" y="281"/>
                    <a:pt x="346" y="281"/>
                  </a:cubicBezTo>
                  <a:cubicBezTo>
                    <a:pt x="384" y="281"/>
                    <a:pt x="411" y="253"/>
                    <a:pt x="411" y="181"/>
                  </a:cubicBezTo>
                  <a:cubicBezTo>
                    <a:pt x="411" y="91"/>
                    <a:pt x="321" y="0"/>
                    <a:pt x="230"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9"/>
            <p:cNvSpPr/>
            <p:nvPr/>
          </p:nvSpPr>
          <p:spPr>
            <a:xfrm>
              <a:off x="5647300" y="4775250"/>
              <a:ext cx="10300" cy="7025"/>
            </a:xfrm>
            <a:custGeom>
              <a:rect b="b" l="l" r="r" t="t"/>
              <a:pathLst>
                <a:path extrusionOk="0" h="281" w="412">
                  <a:moveTo>
                    <a:pt x="230" y="0"/>
                  </a:moveTo>
                  <a:cubicBezTo>
                    <a:pt x="0" y="0"/>
                    <a:pt x="226" y="281"/>
                    <a:pt x="346" y="281"/>
                  </a:cubicBezTo>
                  <a:cubicBezTo>
                    <a:pt x="384" y="281"/>
                    <a:pt x="411" y="253"/>
                    <a:pt x="411" y="181"/>
                  </a:cubicBezTo>
                  <a:cubicBezTo>
                    <a:pt x="411" y="91"/>
                    <a:pt x="321" y="0"/>
                    <a:pt x="230"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49"/>
          <p:cNvGrpSpPr/>
          <p:nvPr/>
        </p:nvGrpSpPr>
        <p:grpSpPr>
          <a:xfrm>
            <a:off x="5670694" y="3176778"/>
            <a:ext cx="135754" cy="354543"/>
            <a:chOff x="4826175" y="4570800"/>
            <a:chExt cx="126025" cy="320650"/>
          </a:xfrm>
        </p:grpSpPr>
        <p:sp>
          <p:nvSpPr>
            <p:cNvPr id="2079" name="Google Shape;2079;p49"/>
            <p:cNvSpPr/>
            <p:nvPr/>
          </p:nvSpPr>
          <p:spPr>
            <a:xfrm>
              <a:off x="4869950" y="4570800"/>
              <a:ext cx="48300" cy="96575"/>
            </a:xfrm>
            <a:custGeom>
              <a:rect b="b" l="l" r="r" t="t"/>
              <a:pathLst>
                <a:path extrusionOk="0" h="3863" w="1932">
                  <a:moveTo>
                    <a:pt x="1147" y="0"/>
                  </a:moveTo>
                  <a:lnTo>
                    <a:pt x="0" y="3863"/>
                  </a:lnTo>
                  <a:lnTo>
                    <a:pt x="0" y="3863"/>
                  </a:lnTo>
                  <a:lnTo>
                    <a:pt x="1932" y="3109"/>
                  </a:lnTo>
                  <a:lnTo>
                    <a:pt x="1932" y="212"/>
                  </a:lnTo>
                  <a:cubicBezTo>
                    <a:pt x="1932" y="91"/>
                    <a:pt x="1841" y="0"/>
                    <a:pt x="1720"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9"/>
            <p:cNvSpPr/>
            <p:nvPr/>
          </p:nvSpPr>
          <p:spPr>
            <a:xfrm>
              <a:off x="4860125" y="4570800"/>
              <a:ext cx="38500" cy="96575"/>
            </a:xfrm>
            <a:custGeom>
              <a:rect b="b" l="l" r="r" t="t"/>
              <a:pathLst>
                <a:path extrusionOk="0" h="3863" w="1540">
                  <a:moveTo>
                    <a:pt x="212" y="0"/>
                  </a:moveTo>
                  <a:cubicBezTo>
                    <a:pt x="91" y="0"/>
                    <a:pt x="1" y="91"/>
                    <a:pt x="31" y="212"/>
                  </a:cubicBezTo>
                  <a:lnTo>
                    <a:pt x="31" y="3109"/>
                  </a:lnTo>
                  <a:lnTo>
                    <a:pt x="1540" y="3863"/>
                  </a:lnTo>
                  <a:lnTo>
                    <a:pt x="1540"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9"/>
            <p:cNvSpPr/>
            <p:nvPr/>
          </p:nvSpPr>
          <p:spPr>
            <a:xfrm>
              <a:off x="4869950" y="4648500"/>
              <a:ext cx="48300" cy="46050"/>
            </a:xfrm>
            <a:custGeom>
              <a:rect b="b" l="l" r="r" t="t"/>
              <a:pathLst>
                <a:path extrusionOk="0" h="1842" w="1932">
                  <a:moveTo>
                    <a:pt x="1147" y="1"/>
                  </a:moveTo>
                  <a:lnTo>
                    <a:pt x="0" y="1841"/>
                  </a:lnTo>
                  <a:lnTo>
                    <a:pt x="1932" y="1841"/>
                  </a:lnTo>
                  <a:lnTo>
                    <a:pt x="1901"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9"/>
            <p:cNvSpPr/>
            <p:nvPr/>
          </p:nvSpPr>
          <p:spPr>
            <a:xfrm>
              <a:off x="4860900" y="4648500"/>
              <a:ext cx="37725" cy="46050"/>
            </a:xfrm>
            <a:custGeom>
              <a:rect b="b" l="l" r="r" t="t"/>
              <a:pathLst>
                <a:path extrusionOk="0" h="1842" w="1509">
                  <a:moveTo>
                    <a:pt x="0" y="1"/>
                  </a:moveTo>
                  <a:lnTo>
                    <a:pt x="0" y="1841"/>
                  </a:lnTo>
                  <a:lnTo>
                    <a:pt x="1509" y="1841"/>
                  </a:lnTo>
                  <a:lnTo>
                    <a:pt x="1509"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9"/>
            <p:cNvSpPr/>
            <p:nvPr/>
          </p:nvSpPr>
          <p:spPr>
            <a:xfrm>
              <a:off x="4899375" y="4668125"/>
              <a:ext cx="52825" cy="223325"/>
            </a:xfrm>
            <a:custGeom>
              <a:rect b="b" l="l" r="r" t="t"/>
              <a:pathLst>
                <a:path extrusionOk="0" h="8933" w="2113">
                  <a:moveTo>
                    <a:pt x="0" y="0"/>
                  </a:moveTo>
                  <a:lnTo>
                    <a:pt x="574" y="8933"/>
                  </a:lnTo>
                  <a:lnTo>
                    <a:pt x="1358" y="8933"/>
                  </a:lnTo>
                  <a:cubicBezTo>
                    <a:pt x="1781" y="8902"/>
                    <a:pt x="2113" y="8570"/>
                    <a:pt x="2113" y="8148"/>
                  </a:cubicBezTo>
                  <a:lnTo>
                    <a:pt x="2113" y="2444"/>
                  </a:lnTo>
                  <a:cubicBezTo>
                    <a:pt x="2113" y="1901"/>
                    <a:pt x="1932" y="1388"/>
                    <a:pt x="1569" y="966"/>
                  </a:cubicBezTo>
                  <a:lnTo>
                    <a:pt x="755"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9"/>
            <p:cNvSpPr/>
            <p:nvPr/>
          </p:nvSpPr>
          <p:spPr>
            <a:xfrm>
              <a:off x="4826175" y="4667350"/>
              <a:ext cx="106400" cy="223350"/>
            </a:xfrm>
            <a:custGeom>
              <a:rect b="b" l="l" r="r" t="t"/>
              <a:pathLst>
                <a:path extrusionOk="0" h="8934" w="4256">
                  <a:moveTo>
                    <a:pt x="1359" y="1"/>
                  </a:moveTo>
                  <a:lnTo>
                    <a:pt x="544" y="997"/>
                  </a:lnTo>
                  <a:cubicBezTo>
                    <a:pt x="182" y="1419"/>
                    <a:pt x="1" y="1932"/>
                    <a:pt x="1" y="2475"/>
                  </a:cubicBezTo>
                  <a:lnTo>
                    <a:pt x="1" y="8179"/>
                  </a:lnTo>
                  <a:cubicBezTo>
                    <a:pt x="1" y="8601"/>
                    <a:pt x="333" y="8933"/>
                    <a:pt x="786" y="8933"/>
                  </a:cubicBezTo>
                  <a:lnTo>
                    <a:pt x="3471" y="8933"/>
                  </a:lnTo>
                  <a:cubicBezTo>
                    <a:pt x="3894" y="8933"/>
                    <a:pt x="4226" y="8571"/>
                    <a:pt x="4226" y="8179"/>
                  </a:cubicBezTo>
                  <a:lnTo>
                    <a:pt x="4256" y="8179"/>
                  </a:lnTo>
                  <a:lnTo>
                    <a:pt x="4256" y="5946"/>
                  </a:lnTo>
                  <a:lnTo>
                    <a:pt x="2717" y="4196"/>
                  </a:lnTo>
                  <a:lnTo>
                    <a:pt x="4256" y="2475"/>
                  </a:lnTo>
                  <a:cubicBezTo>
                    <a:pt x="4226" y="2113"/>
                    <a:pt x="4105" y="1751"/>
                    <a:pt x="3864" y="1480"/>
                  </a:cubicBezTo>
                  <a:lnTo>
                    <a:pt x="3049" y="514"/>
                  </a:lnTo>
                  <a:cubicBezTo>
                    <a:pt x="2928" y="363"/>
                    <a:pt x="2868" y="182"/>
                    <a:pt x="2868"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9"/>
            <p:cNvSpPr/>
            <p:nvPr/>
          </p:nvSpPr>
          <p:spPr>
            <a:xfrm>
              <a:off x="4884275" y="4729225"/>
              <a:ext cx="48300" cy="58125"/>
            </a:xfrm>
            <a:custGeom>
              <a:rect b="b" l="l" r="r" t="t"/>
              <a:pathLst>
                <a:path extrusionOk="0" h="2325" w="1932">
                  <a:moveTo>
                    <a:pt x="1147" y="0"/>
                  </a:moveTo>
                  <a:lnTo>
                    <a:pt x="1" y="2324"/>
                  </a:lnTo>
                  <a:lnTo>
                    <a:pt x="1932" y="1177"/>
                  </a:lnTo>
                  <a:lnTo>
                    <a:pt x="193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9"/>
            <p:cNvSpPr/>
            <p:nvPr/>
          </p:nvSpPr>
          <p:spPr>
            <a:xfrm>
              <a:off x="4845800" y="4729225"/>
              <a:ext cx="67175" cy="58125"/>
            </a:xfrm>
            <a:custGeom>
              <a:rect b="b" l="l" r="r" t="t"/>
              <a:pathLst>
                <a:path extrusionOk="0" h="2325" w="2687">
                  <a:moveTo>
                    <a:pt x="1" y="0"/>
                  </a:moveTo>
                  <a:lnTo>
                    <a:pt x="1" y="1177"/>
                  </a:lnTo>
                  <a:lnTo>
                    <a:pt x="2686" y="2324"/>
                  </a:lnTo>
                  <a:lnTo>
                    <a:pt x="2686"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9"/>
            <p:cNvSpPr/>
            <p:nvPr/>
          </p:nvSpPr>
          <p:spPr>
            <a:xfrm>
              <a:off x="4873725" y="4757150"/>
              <a:ext cx="58100" cy="58850"/>
            </a:xfrm>
            <a:custGeom>
              <a:rect b="b" l="l" r="r" t="t"/>
              <a:pathLst>
                <a:path extrusionOk="0" h="2354" w="2324">
                  <a:moveTo>
                    <a:pt x="2324" y="0"/>
                  </a:moveTo>
                  <a:lnTo>
                    <a:pt x="1569" y="30"/>
                  </a:lnTo>
                  <a:lnTo>
                    <a:pt x="0" y="1177"/>
                  </a:lnTo>
                  <a:lnTo>
                    <a:pt x="1569" y="2354"/>
                  </a:lnTo>
                  <a:lnTo>
                    <a:pt x="2324" y="2354"/>
                  </a:lnTo>
                  <a:lnTo>
                    <a:pt x="2324"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9"/>
            <p:cNvSpPr/>
            <p:nvPr/>
          </p:nvSpPr>
          <p:spPr>
            <a:xfrm>
              <a:off x="4845800" y="4757900"/>
              <a:ext cx="67175" cy="58100"/>
            </a:xfrm>
            <a:custGeom>
              <a:rect b="b" l="l" r="r" t="t"/>
              <a:pathLst>
                <a:path extrusionOk="0" h="2324" w="2687">
                  <a:moveTo>
                    <a:pt x="1" y="0"/>
                  </a:moveTo>
                  <a:lnTo>
                    <a:pt x="1" y="2324"/>
                  </a:lnTo>
                  <a:lnTo>
                    <a:pt x="2686" y="2324"/>
                  </a:lnTo>
                  <a:lnTo>
                    <a:pt x="26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9"/>
            <p:cNvSpPr/>
            <p:nvPr/>
          </p:nvSpPr>
          <p:spPr>
            <a:xfrm>
              <a:off x="4899375" y="4590400"/>
              <a:ext cx="27925" cy="18900"/>
            </a:xfrm>
            <a:custGeom>
              <a:rect b="b" l="l" r="r" t="t"/>
              <a:pathLst>
                <a:path extrusionOk="0" h="756" w="1117">
                  <a:moveTo>
                    <a:pt x="0" y="1"/>
                  </a:moveTo>
                  <a:lnTo>
                    <a:pt x="0" y="755"/>
                  </a:lnTo>
                  <a:lnTo>
                    <a:pt x="755" y="755"/>
                  </a:lnTo>
                  <a:cubicBezTo>
                    <a:pt x="966" y="755"/>
                    <a:pt x="1117" y="574"/>
                    <a:pt x="1117" y="363"/>
                  </a:cubicBezTo>
                  <a:cubicBezTo>
                    <a:pt x="1117" y="152"/>
                    <a:pt x="966" y="1"/>
                    <a:pt x="755"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9"/>
            <p:cNvSpPr/>
            <p:nvPr/>
          </p:nvSpPr>
          <p:spPr>
            <a:xfrm>
              <a:off x="4851850" y="4590400"/>
              <a:ext cx="56600" cy="18900"/>
            </a:xfrm>
            <a:custGeom>
              <a:rect b="b" l="l" r="r" t="t"/>
              <a:pathLst>
                <a:path extrusionOk="0" h="756" w="2264">
                  <a:moveTo>
                    <a:pt x="362" y="1"/>
                  </a:moveTo>
                  <a:cubicBezTo>
                    <a:pt x="151" y="1"/>
                    <a:pt x="0" y="152"/>
                    <a:pt x="0" y="363"/>
                  </a:cubicBezTo>
                  <a:cubicBezTo>
                    <a:pt x="0" y="574"/>
                    <a:pt x="151" y="755"/>
                    <a:pt x="362" y="755"/>
                  </a:cubicBezTo>
                  <a:lnTo>
                    <a:pt x="1871" y="755"/>
                  </a:lnTo>
                  <a:cubicBezTo>
                    <a:pt x="2082" y="755"/>
                    <a:pt x="2263" y="574"/>
                    <a:pt x="2263" y="363"/>
                  </a:cubicBezTo>
                  <a:cubicBezTo>
                    <a:pt x="2263" y="152"/>
                    <a:pt x="2112" y="1"/>
                    <a:pt x="1901"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 name="Google Shape;2091;p49"/>
          <p:cNvGrpSpPr/>
          <p:nvPr/>
        </p:nvGrpSpPr>
        <p:grpSpPr>
          <a:xfrm>
            <a:off x="4807641" y="3176695"/>
            <a:ext cx="260090" cy="353796"/>
            <a:chOff x="4024975" y="4570725"/>
            <a:chExt cx="241450" cy="319975"/>
          </a:xfrm>
        </p:grpSpPr>
        <p:sp>
          <p:nvSpPr>
            <p:cNvPr id="2092" name="Google Shape;2092;p49"/>
            <p:cNvSpPr/>
            <p:nvPr/>
          </p:nvSpPr>
          <p:spPr>
            <a:xfrm>
              <a:off x="4145700" y="4570800"/>
              <a:ext cx="50575" cy="106400"/>
            </a:xfrm>
            <a:custGeom>
              <a:rect b="b" l="l" r="r" t="t"/>
              <a:pathLst>
                <a:path extrusionOk="0" h="4256" w="2023">
                  <a:moveTo>
                    <a:pt x="0" y="0"/>
                  </a:moveTo>
                  <a:lnTo>
                    <a:pt x="0" y="4255"/>
                  </a:lnTo>
                  <a:cubicBezTo>
                    <a:pt x="1147" y="4195"/>
                    <a:pt x="2022" y="3259"/>
                    <a:pt x="2022" y="2143"/>
                  </a:cubicBezTo>
                  <a:cubicBezTo>
                    <a:pt x="2022" y="996"/>
                    <a:pt x="1147" y="61"/>
                    <a:pt x="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9"/>
            <p:cNvSpPr/>
            <p:nvPr/>
          </p:nvSpPr>
          <p:spPr>
            <a:xfrm>
              <a:off x="4089875" y="4570725"/>
              <a:ext cx="89800" cy="106525"/>
            </a:xfrm>
            <a:custGeom>
              <a:rect b="b" l="l" r="r" t="t"/>
              <a:pathLst>
                <a:path extrusionOk="0" h="4261" w="3592">
                  <a:moveTo>
                    <a:pt x="2126" y="1"/>
                  </a:moveTo>
                  <a:cubicBezTo>
                    <a:pt x="966" y="1"/>
                    <a:pt x="0" y="945"/>
                    <a:pt x="0" y="2146"/>
                  </a:cubicBezTo>
                  <a:cubicBezTo>
                    <a:pt x="0" y="3317"/>
                    <a:pt x="966" y="4261"/>
                    <a:pt x="2126" y="4261"/>
                  </a:cubicBezTo>
                  <a:cubicBezTo>
                    <a:pt x="2162" y="4261"/>
                    <a:pt x="2197" y="4260"/>
                    <a:pt x="2233" y="4258"/>
                  </a:cubicBezTo>
                  <a:cubicBezTo>
                    <a:pt x="2988" y="4258"/>
                    <a:pt x="3591" y="3323"/>
                    <a:pt x="3591" y="2146"/>
                  </a:cubicBezTo>
                  <a:cubicBezTo>
                    <a:pt x="3591" y="969"/>
                    <a:pt x="2988" y="3"/>
                    <a:pt x="2233" y="3"/>
                  </a:cubicBezTo>
                  <a:cubicBezTo>
                    <a:pt x="2197" y="1"/>
                    <a:pt x="2162" y="1"/>
                    <a:pt x="2126"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9"/>
            <p:cNvSpPr/>
            <p:nvPr/>
          </p:nvSpPr>
          <p:spPr>
            <a:xfrm>
              <a:off x="4227925" y="4842400"/>
              <a:ext cx="38500" cy="48300"/>
            </a:xfrm>
            <a:custGeom>
              <a:rect b="b" l="l" r="r" t="t"/>
              <a:pathLst>
                <a:path extrusionOk="0" h="1932" w="1540">
                  <a:moveTo>
                    <a:pt x="1" y="0"/>
                  </a:moveTo>
                  <a:lnTo>
                    <a:pt x="755" y="1931"/>
                  </a:lnTo>
                  <a:lnTo>
                    <a:pt x="1359" y="1931"/>
                  </a:lnTo>
                  <a:cubicBezTo>
                    <a:pt x="1449" y="1931"/>
                    <a:pt x="1540" y="1871"/>
                    <a:pt x="1540" y="1750"/>
                  </a:cubicBezTo>
                  <a:lnTo>
                    <a:pt x="1540" y="785"/>
                  </a:lnTo>
                  <a:lnTo>
                    <a:pt x="1"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9"/>
            <p:cNvSpPr/>
            <p:nvPr/>
          </p:nvSpPr>
          <p:spPr>
            <a:xfrm>
              <a:off x="4227925" y="4624350"/>
              <a:ext cx="38500" cy="48325"/>
            </a:xfrm>
            <a:custGeom>
              <a:rect b="b" l="l" r="r" t="t"/>
              <a:pathLst>
                <a:path extrusionOk="0" h="1933" w="1540">
                  <a:moveTo>
                    <a:pt x="755" y="1"/>
                  </a:moveTo>
                  <a:lnTo>
                    <a:pt x="1" y="1932"/>
                  </a:lnTo>
                  <a:lnTo>
                    <a:pt x="1" y="1932"/>
                  </a:lnTo>
                  <a:lnTo>
                    <a:pt x="1540" y="1148"/>
                  </a:lnTo>
                  <a:lnTo>
                    <a:pt x="1540" y="182"/>
                  </a:lnTo>
                  <a:lnTo>
                    <a:pt x="1509" y="182"/>
                  </a:lnTo>
                  <a:cubicBezTo>
                    <a:pt x="1509" y="91"/>
                    <a:pt x="1449" y="1"/>
                    <a:pt x="1328"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9"/>
            <p:cNvSpPr/>
            <p:nvPr/>
          </p:nvSpPr>
          <p:spPr>
            <a:xfrm>
              <a:off x="4024975" y="4785050"/>
              <a:ext cx="222600" cy="105650"/>
            </a:xfrm>
            <a:custGeom>
              <a:rect b="b" l="l" r="r" t="t"/>
              <a:pathLst>
                <a:path extrusionOk="0" h="4226" w="8904">
                  <a:moveTo>
                    <a:pt x="8903" y="1"/>
                  </a:moveTo>
                  <a:lnTo>
                    <a:pt x="1" y="3079"/>
                  </a:lnTo>
                  <a:lnTo>
                    <a:pt x="1" y="4044"/>
                  </a:lnTo>
                  <a:cubicBezTo>
                    <a:pt x="1" y="4165"/>
                    <a:pt x="91" y="4225"/>
                    <a:pt x="182" y="4225"/>
                  </a:cubicBezTo>
                  <a:lnTo>
                    <a:pt x="8903" y="4225"/>
                  </a:lnTo>
                  <a:lnTo>
                    <a:pt x="8903"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9"/>
            <p:cNvSpPr/>
            <p:nvPr/>
          </p:nvSpPr>
          <p:spPr>
            <a:xfrm>
              <a:off x="4024975" y="4624350"/>
              <a:ext cx="222600" cy="106400"/>
            </a:xfrm>
            <a:custGeom>
              <a:rect b="b" l="l" r="r" t="t"/>
              <a:pathLst>
                <a:path extrusionOk="0" h="4256" w="8904">
                  <a:moveTo>
                    <a:pt x="182" y="1"/>
                  </a:moveTo>
                  <a:cubicBezTo>
                    <a:pt x="91" y="1"/>
                    <a:pt x="1" y="91"/>
                    <a:pt x="1" y="182"/>
                  </a:cubicBezTo>
                  <a:lnTo>
                    <a:pt x="1" y="1148"/>
                  </a:lnTo>
                  <a:lnTo>
                    <a:pt x="8903" y="4256"/>
                  </a:lnTo>
                  <a:lnTo>
                    <a:pt x="8903" y="1"/>
                  </a:lnTo>
                  <a:lnTo>
                    <a:pt x="3471" y="1"/>
                  </a:lnTo>
                  <a:lnTo>
                    <a:pt x="2325" y="755"/>
                  </a:lnTo>
                  <a:lnTo>
                    <a:pt x="1148"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9"/>
            <p:cNvSpPr/>
            <p:nvPr/>
          </p:nvSpPr>
          <p:spPr>
            <a:xfrm>
              <a:off x="4145700" y="4653025"/>
              <a:ext cx="120725" cy="129025"/>
            </a:xfrm>
            <a:custGeom>
              <a:rect b="b" l="l" r="r" t="t"/>
              <a:pathLst>
                <a:path extrusionOk="0" h="5161" w="4829">
                  <a:moveTo>
                    <a:pt x="4829" y="1"/>
                  </a:moveTo>
                  <a:lnTo>
                    <a:pt x="4044" y="31"/>
                  </a:lnTo>
                  <a:lnTo>
                    <a:pt x="0" y="5161"/>
                  </a:lnTo>
                  <a:lnTo>
                    <a:pt x="4436" y="1962"/>
                  </a:lnTo>
                  <a:lnTo>
                    <a:pt x="4436" y="1721"/>
                  </a:lnTo>
                  <a:cubicBezTo>
                    <a:pt x="4436" y="1509"/>
                    <a:pt x="4466" y="1328"/>
                    <a:pt x="4557" y="1117"/>
                  </a:cubicBezTo>
                  <a:lnTo>
                    <a:pt x="4648" y="906"/>
                  </a:lnTo>
                  <a:cubicBezTo>
                    <a:pt x="4768" y="634"/>
                    <a:pt x="4829" y="333"/>
                    <a:pt x="4829"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9"/>
            <p:cNvSpPr/>
            <p:nvPr/>
          </p:nvSpPr>
          <p:spPr>
            <a:xfrm>
              <a:off x="4024975" y="4653775"/>
              <a:ext cx="221850" cy="128275"/>
            </a:xfrm>
            <a:custGeom>
              <a:rect b="b" l="l" r="r" t="t"/>
              <a:pathLst>
                <a:path extrusionOk="0" h="5131" w="8874">
                  <a:moveTo>
                    <a:pt x="1" y="1"/>
                  </a:moveTo>
                  <a:cubicBezTo>
                    <a:pt x="1" y="303"/>
                    <a:pt x="61" y="604"/>
                    <a:pt x="182" y="876"/>
                  </a:cubicBezTo>
                  <a:lnTo>
                    <a:pt x="273" y="1087"/>
                  </a:lnTo>
                  <a:cubicBezTo>
                    <a:pt x="363" y="1298"/>
                    <a:pt x="393" y="1479"/>
                    <a:pt x="393" y="1691"/>
                  </a:cubicBezTo>
                  <a:lnTo>
                    <a:pt x="393" y="1932"/>
                  </a:lnTo>
                  <a:lnTo>
                    <a:pt x="8481" y="5131"/>
                  </a:lnTo>
                  <a:lnTo>
                    <a:pt x="8481" y="1691"/>
                  </a:lnTo>
                  <a:cubicBezTo>
                    <a:pt x="8481" y="1479"/>
                    <a:pt x="8541" y="1298"/>
                    <a:pt x="8601" y="1087"/>
                  </a:cubicBezTo>
                  <a:lnTo>
                    <a:pt x="8692" y="876"/>
                  </a:lnTo>
                  <a:cubicBezTo>
                    <a:pt x="8813" y="604"/>
                    <a:pt x="8873" y="303"/>
                    <a:pt x="887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9"/>
            <p:cNvSpPr/>
            <p:nvPr/>
          </p:nvSpPr>
          <p:spPr>
            <a:xfrm>
              <a:off x="4144950" y="4701300"/>
              <a:ext cx="120725" cy="160725"/>
            </a:xfrm>
            <a:custGeom>
              <a:rect b="b" l="l" r="r" t="t"/>
              <a:pathLst>
                <a:path extrusionOk="0" h="6429" w="4829">
                  <a:moveTo>
                    <a:pt x="3682" y="1"/>
                  </a:moveTo>
                  <a:lnTo>
                    <a:pt x="0" y="3200"/>
                  </a:lnTo>
                  <a:lnTo>
                    <a:pt x="4074" y="6429"/>
                  </a:lnTo>
                  <a:lnTo>
                    <a:pt x="4828" y="6429"/>
                  </a:lnTo>
                  <a:cubicBezTo>
                    <a:pt x="4828" y="6127"/>
                    <a:pt x="4768" y="5825"/>
                    <a:pt x="4647" y="5554"/>
                  </a:cubicBezTo>
                  <a:lnTo>
                    <a:pt x="4678" y="5523"/>
                  </a:lnTo>
                  <a:lnTo>
                    <a:pt x="4587" y="5312"/>
                  </a:lnTo>
                  <a:cubicBezTo>
                    <a:pt x="4496" y="5131"/>
                    <a:pt x="4466" y="4920"/>
                    <a:pt x="4466" y="4709"/>
                  </a:cubicBezTo>
                  <a:lnTo>
                    <a:pt x="4466"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9"/>
            <p:cNvSpPr/>
            <p:nvPr/>
          </p:nvSpPr>
          <p:spPr>
            <a:xfrm>
              <a:off x="4024975" y="4701300"/>
              <a:ext cx="221850" cy="160725"/>
            </a:xfrm>
            <a:custGeom>
              <a:rect b="b" l="l" r="r" t="t"/>
              <a:pathLst>
                <a:path extrusionOk="0" h="6429" w="8874">
                  <a:moveTo>
                    <a:pt x="393" y="1"/>
                  </a:moveTo>
                  <a:lnTo>
                    <a:pt x="393" y="4739"/>
                  </a:lnTo>
                  <a:cubicBezTo>
                    <a:pt x="393" y="4920"/>
                    <a:pt x="363" y="5131"/>
                    <a:pt x="273" y="5312"/>
                  </a:cubicBezTo>
                  <a:lnTo>
                    <a:pt x="182" y="5554"/>
                  </a:lnTo>
                  <a:cubicBezTo>
                    <a:pt x="61" y="5825"/>
                    <a:pt x="1" y="6127"/>
                    <a:pt x="1" y="6429"/>
                  </a:cubicBezTo>
                  <a:lnTo>
                    <a:pt x="8873" y="6429"/>
                  </a:lnTo>
                  <a:cubicBezTo>
                    <a:pt x="8873" y="6127"/>
                    <a:pt x="8813" y="5825"/>
                    <a:pt x="8692" y="5523"/>
                  </a:cubicBezTo>
                  <a:lnTo>
                    <a:pt x="8601" y="5312"/>
                  </a:lnTo>
                  <a:cubicBezTo>
                    <a:pt x="8541" y="5131"/>
                    <a:pt x="8481" y="4920"/>
                    <a:pt x="8481" y="4709"/>
                  </a:cubicBezTo>
                  <a:lnTo>
                    <a:pt x="8481"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9"/>
            <p:cNvSpPr/>
            <p:nvPr/>
          </p:nvSpPr>
          <p:spPr>
            <a:xfrm>
              <a:off x="4072525" y="4624350"/>
              <a:ext cx="39250" cy="48325"/>
            </a:xfrm>
            <a:custGeom>
              <a:rect b="b" l="l" r="r" t="t"/>
              <a:pathLst>
                <a:path extrusionOk="0" h="1933" w="1570">
                  <a:moveTo>
                    <a:pt x="785" y="1"/>
                  </a:moveTo>
                  <a:lnTo>
                    <a:pt x="0" y="1932"/>
                  </a:lnTo>
                  <a:lnTo>
                    <a:pt x="1569" y="1148"/>
                  </a:lnTo>
                  <a:lnTo>
                    <a:pt x="156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9"/>
            <p:cNvSpPr/>
            <p:nvPr/>
          </p:nvSpPr>
          <p:spPr>
            <a:xfrm>
              <a:off x="4053650" y="4624350"/>
              <a:ext cx="38500" cy="48325"/>
            </a:xfrm>
            <a:custGeom>
              <a:rect b="b" l="l" r="r" t="t"/>
              <a:pathLst>
                <a:path extrusionOk="0" h="1933" w="1540">
                  <a:moveTo>
                    <a:pt x="1" y="1"/>
                  </a:moveTo>
                  <a:lnTo>
                    <a:pt x="1" y="1148"/>
                  </a:lnTo>
                  <a:lnTo>
                    <a:pt x="1540" y="1932"/>
                  </a:lnTo>
                  <a:lnTo>
                    <a:pt x="1540"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9"/>
            <p:cNvSpPr/>
            <p:nvPr/>
          </p:nvSpPr>
          <p:spPr>
            <a:xfrm>
              <a:off x="4072525" y="4652275"/>
              <a:ext cx="39250" cy="29450"/>
            </a:xfrm>
            <a:custGeom>
              <a:rect b="b" l="l" r="r" t="t"/>
              <a:pathLst>
                <a:path extrusionOk="0" h="1178" w="1570">
                  <a:moveTo>
                    <a:pt x="785" y="0"/>
                  </a:moveTo>
                  <a:lnTo>
                    <a:pt x="0" y="604"/>
                  </a:lnTo>
                  <a:lnTo>
                    <a:pt x="785" y="1177"/>
                  </a:lnTo>
                  <a:lnTo>
                    <a:pt x="1569" y="1177"/>
                  </a:lnTo>
                  <a:lnTo>
                    <a:pt x="1569"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9"/>
            <p:cNvSpPr/>
            <p:nvPr/>
          </p:nvSpPr>
          <p:spPr>
            <a:xfrm>
              <a:off x="4053650" y="4652275"/>
              <a:ext cx="38500" cy="29450"/>
            </a:xfrm>
            <a:custGeom>
              <a:rect b="b" l="l" r="r" t="t"/>
              <a:pathLst>
                <a:path extrusionOk="0" h="1178" w="1540">
                  <a:moveTo>
                    <a:pt x="1" y="0"/>
                  </a:moveTo>
                  <a:lnTo>
                    <a:pt x="1" y="1177"/>
                  </a:lnTo>
                  <a:lnTo>
                    <a:pt x="1540" y="1177"/>
                  </a:lnTo>
                  <a:lnTo>
                    <a:pt x="154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9"/>
            <p:cNvSpPr/>
            <p:nvPr/>
          </p:nvSpPr>
          <p:spPr>
            <a:xfrm>
              <a:off x="4145700" y="4728475"/>
              <a:ext cx="52825" cy="106400"/>
            </a:xfrm>
            <a:custGeom>
              <a:rect b="b" l="l" r="r" t="t"/>
              <a:pathLst>
                <a:path extrusionOk="0" h="4256" w="2113">
                  <a:moveTo>
                    <a:pt x="0" y="0"/>
                  </a:moveTo>
                  <a:lnTo>
                    <a:pt x="0" y="4255"/>
                  </a:lnTo>
                  <a:cubicBezTo>
                    <a:pt x="1177" y="4255"/>
                    <a:pt x="2113" y="3290"/>
                    <a:pt x="2113" y="2143"/>
                  </a:cubicBezTo>
                  <a:cubicBezTo>
                    <a:pt x="2113" y="966"/>
                    <a:pt x="1177" y="0"/>
                    <a:pt x="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9"/>
            <p:cNvSpPr/>
            <p:nvPr/>
          </p:nvSpPr>
          <p:spPr>
            <a:xfrm>
              <a:off x="4092125" y="4728475"/>
              <a:ext cx="87550" cy="106400"/>
            </a:xfrm>
            <a:custGeom>
              <a:rect b="b" l="l" r="r" t="t"/>
              <a:pathLst>
                <a:path extrusionOk="0" h="4256" w="3502">
                  <a:moveTo>
                    <a:pt x="2143" y="0"/>
                  </a:moveTo>
                  <a:cubicBezTo>
                    <a:pt x="966" y="0"/>
                    <a:pt x="1" y="966"/>
                    <a:pt x="1" y="2143"/>
                  </a:cubicBezTo>
                  <a:cubicBezTo>
                    <a:pt x="1" y="3290"/>
                    <a:pt x="966" y="4255"/>
                    <a:pt x="2143" y="4255"/>
                  </a:cubicBezTo>
                  <a:cubicBezTo>
                    <a:pt x="2898" y="4255"/>
                    <a:pt x="3501" y="3290"/>
                    <a:pt x="3501" y="2143"/>
                  </a:cubicBezTo>
                  <a:cubicBezTo>
                    <a:pt x="3501" y="966"/>
                    <a:pt x="2898" y="0"/>
                    <a:pt x="2143"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49"/>
          <p:cNvGrpSpPr/>
          <p:nvPr/>
        </p:nvGrpSpPr>
        <p:grpSpPr>
          <a:xfrm>
            <a:off x="4055944" y="3177579"/>
            <a:ext cx="227558" cy="352912"/>
            <a:chOff x="3327150" y="4571525"/>
            <a:chExt cx="211250" cy="319175"/>
          </a:xfrm>
        </p:grpSpPr>
        <p:sp>
          <p:nvSpPr>
            <p:cNvPr id="2109" name="Google Shape;2109;p49"/>
            <p:cNvSpPr/>
            <p:nvPr/>
          </p:nvSpPr>
          <p:spPr>
            <a:xfrm>
              <a:off x="3404100" y="4571550"/>
              <a:ext cx="48300" cy="76975"/>
            </a:xfrm>
            <a:custGeom>
              <a:rect b="b" l="l" r="r" t="t"/>
              <a:pathLst>
                <a:path extrusionOk="0" h="3079" w="1932">
                  <a:moveTo>
                    <a:pt x="1177" y="0"/>
                  </a:moveTo>
                  <a:cubicBezTo>
                    <a:pt x="543" y="0"/>
                    <a:pt x="0" y="513"/>
                    <a:pt x="0" y="1147"/>
                  </a:cubicBezTo>
                  <a:lnTo>
                    <a:pt x="0" y="1902"/>
                  </a:lnTo>
                  <a:cubicBezTo>
                    <a:pt x="0" y="2535"/>
                    <a:pt x="543" y="3079"/>
                    <a:pt x="1177" y="3079"/>
                  </a:cubicBezTo>
                  <a:cubicBezTo>
                    <a:pt x="1388" y="3079"/>
                    <a:pt x="1932" y="2535"/>
                    <a:pt x="1932" y="1902"/>
                  </a:cubicBezTo>
                  <a:lnTo>
                    <a:pt x="1539" y="1147"/>
                  </a:lnTo>
                  <a:cubicBezTo>
                    <a:pt x="1539" y="1404"/>
                    <a:pt x="1351" y="1532"/>
                    <a:pt x="1162" y="1532"/>
                  </a:cubicBezTo>
                  <a:cubicBezTo>
                    <a:pt x="973" y="1532"/>
                    <a:pt x="785" y="1404"/>
                    <a:pt x="785" y="1147"/>
                  </a:cubicBezTo>
                  <a:cubicBezTo>
                    <a:pt x="785" y="891"/>
                    <a:pt x="973" y="762"/>
                    <a:pt x="1162" y="762"/>
                  </a:cubicBezTo>
                  <a:cubicBezTo>
                    <a:pt x="1351" y="762"/>
                    <a:pt x="1539" y="891"/>
                    <a:pt x="1539" y="1147"/>
                  </a:cubicBezTo>
                  <a:cubicBezTo>
                    <a:pt x="1751" y="544"/>
                    <a:pt x="1539" y="0"/>
                    <a:pt x="117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9"/>
            <p:cNvSpPr/>
            <p:nvPr/>
          </p:nvSpPr>
          <p:spPr>
            <a:xfrm>
              <a:off x="3432750" y="4571525"/>
              <a:ext cx="28700" cy="75500"/>
            </a:xfrm>
            <a:custGeom>
              <a:rect b="b" l="l" r="r" t="t"/>
              <a:pathLst>
                <a:path extrusionOk="0" h="3020" w="1148">
                  <a:moveTo>
                    <a:pt x="54" y="0"/>
                  </a:moveTo>
                  <a:cubicBezTo>
                    <a:pt x="36" y="0"/>
                    <a:pt x="19" y="1"/>
                    <a:pt x="1" y="1"/>
                  </a:cubicBezTo>
                  <a:cubicBezTo>
                    <a:pt x="212" y="1"/>
                    <a:pt x="363" y="514"/>
                    <a:pt x="363" y="1118"/>
                  </a:cubicBezTo>
                  <a:lnTo>
                    <a:pt x="363" y="1872"/>
                  </a:lnTo>
                  <a:cubicBezTo>
                    <a:pt x="363" y="2506"/>
                    <a:pt x="212" y="3019"/>
                    <a:pt x="1" y="3019"/>
                  </a:cubicBezTo>
                  <a:cubicBezTo>
                    <a:pt x="635" y="3019"/>
                    <a:pt x="1148" y="2506"/>
                    <a:pt x="1148" y="1872"/>
                  </a:cubicBezTo>
                  <a:lnTo>
                    <a:pt x="1148" y="1118"/>
                  </a:lnTo>
                  <a:cubicBezTo>
                    <a:pt x="1148" y="502"/>
                    <a:pt x="663" y="0"/>
                    <a:pt x="54"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9"/>
            <p:cNvSpPr/>
            <p:nvPr/>
          </p:nvSpPr>
          <p:spPr>
            <a:xfrm>
              <a:off x="3432000" y="4657550"/>
              <a:ext cx="96600" cy="67925"/>
            </a:xfrm>
            <a:custGeom>
              <a:rect b="b" l="l" r="r" t="t"/>
              <a:pathLst>
                <a:path extrusionOk="0" h="2717" w="3864">
                  <a:moveTo>
                    <a:pt x="1" y="1"/>
                  </a:moveTo>
                  <a:lnTo>
                    <a:pt x="1" y="2717"/>
                  </a:lnTo>
                  <a:lnTo>
                    <a:pt x="3863" y="1178"/>
                  </a:lnTo>
                  <a:lnTo>
                    <a:pt x="3863"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9"/>
            <p:cNvSpPr/>
            <p:nvPr/>
          </p:nvSpPr>
          <p:spPr>
            <a:xfrm>
              <a:off x="3335450" y="4657550"/>
              <a:ext cx="174300" cy="67925"/>
            </a:xfrm>
            <a:custGeom>
              <a:rect b="b" l="l" r="r" t="t"/>
              <a:pathLst>
                <a:path extrusionOk="0" h="2717" w="6972">
                  <a:moveTo>
                    <a:pt x="0" y="1"/>
                  </a:moveTo>
                  <a:lnTo>
                    <a:pt x="0" y="1178"/>
                  </a:lnTo>
                  <a:lnTo>
                    <a:pt x="6971" y="2717"/>
                  </a:lnTo>
                  <a:lnTo>
                    <a:pt x="6971"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9"/>
            <p:cNvSpPr/>
            <p:nvPr/>
          </p:nvSpPr>
          <p:spPr>
            <a:xfrm>
              <a:off x="3509725" y="4648500"/>
              <a:ext cx="28675" cy="18875"/>
            </a:xfrm>
            <a:custGeom>
              <a:rect b="b" l="l" r="r" t="t"/>
              <a:pathLst>
                <a:path extrusionOk="0" h="755" w="1147">
                  <a:moveTo>
                    <a:pt x="0" y="1"/>
                  </a:moveTo>
                  <a:lnTo>
                    <a:pt x="0" y="755"/>
                  </a:lnTo>
                  <a:lnTo>
                    <a:pt x="754" y="755"/>
                  </a:lnTo>
                  <a:cubicBezTo>
                    <a:pt x="966" y="755"/>
                    <a:pt x="1147" y="604"/>
                    <a:pt x="1147" y="393"/>
                  </a:cubicBezTo>
                  <a:cubicBezTo>
                    <a:pt x="1147" y="182"/>
                    <a:pt x="966" y="1"/>
                    <a:pt x="754"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9"/>
            <p:cNvSpPr/>
            <p:nvPr/>
          </p:nvSpPr>
          <p:spPr>
            <a:xfrm>
              <a:off x="3327150" y="4648500"/>
              <a:ext cx="191650" cy="18875"/>
            </a:xfrm>
            <a:custGeom>
              <a:rect b="b" l="l" r="r" t="t"/>
              <a:pathLst>
                <a:path extrusionOk="0" h="755" w="7666">
                  <a:moveTo>
                    <a:pt x="392" y="1"/>
                  </a:moveTo>
                  <a:cubicBezTo>
                    <a:pt x="181" y="1"/>
                    <a:pt x="0" y="182"/>
                    <a:pt x="0" y="393"/>
                  </a:cubicBezTo>
                  <a:cubicBezTo>
                    <a:pt x="0" y="604"/>
                    <a:pt x="181" y="755"/>
                    <a:pt x="392" y="755"/>
                  </a:cubicBezTo>
                  <a:lnTo>
                    <a:pt x="7273" y="755"/>
                  </a:lnTo>
                  <a:cubicBezTo>
                    <a:pt x="7484" y="755"/>
                    <a:pt x="7665" y="604"/>
                    <a:pt x="7665" y="393"/>
                  </a:cubicBezTo>
                  <a:cubicBezTo>
                    <a:pt x="7665" y="182"/>
                    <a:pt x="7484" y="1"/>
                    <a:pt x="727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9"/>
            <p:cNvSpPr/>
            <p:nvPr/>
          </p:nvSpPr>
          <p:spPr>
            <a:xfrm>
              <a:off x="3432000" y="4812975"/>
              <a:ext cx="96600" cy="67925"/>
            </a:xfrm>
            <a:custGeom>
              <a:rect b="b" l="l" r="r" t="t"/>
              <a:pathLst>
                <a:path extrusionOk="0" h="2717" w="3864">
                  <a:moveTo>
                    <a:pt x="1" y="0"/>
                  </a:moveTo>
                  <a:lnTo>
                    <a:pt x="1" y="2716"/>
                  </a:lnTo>
                  <a:lnTo>
                    <a:pt x="3863" y="2716"/>
                  </a:lnTo>
                  <a:lnTo>
                    <a:pt x="3863" y="1569"/>
                  </a:lnTo>
                  <a:lnTo>
                    <a:pt x="1"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9"/>
            <p:cNvSpPr/>
            <p:nvPr/>
          </p:nvSpPr>
          <p:spPr>
            <a:xfrm>
              <a:off x="3335450" y="4812975"/>
              <a:ext cx="174300" cy="67925"/>
            </a:xfrm>
            <a:custGeom>
              <a:rect b="b" l="l" r="r" t="t"/>
              <a:pathLst>
                <a:path extrusionOk="0" h="2717" w="6972">
                  <a:moveTo>
                    <a:pt x="6971" y="0"/>
                  </a:moveTo>
                  <a:lnTo>
                    <a:pt x="0" y="1569"/>
                  </a:lnTo>
                  <a:lnTo>
                    <a:pt x="0" y="2716"/>
                  </a:lnTo>
                  <a:lnTo>
                    <a:pt x="6971" y="2716"/>
                  </a:lnTo>
                  <a:lnTo>
                    <a:pt x="6971"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9"/>
            <p:cNvSpPr/>
            <p:nvPr/>
          </p:nvSpPr>
          <p:spPr>
            <a:xfrm>
              <a:off x="3432000" y="4686975"/>
              <a:ext cx="96600" cy="166000"/>
            </a:xfrm>
            <a:custGeom>
              <a:rect b="b" l="l" r="r" t="t"/>
              <a:pathLst>
                <a:path extrusionOk="0" h="6640" w="3864">
                  <a:moveTo>
                    <a:pt x="3109" y="1"/>
                  </a:moveTo>
                  <a:lnTo>
                    <a:pt x="1" y="3320"/>
                  </a:lnTo>
                  <a:lnTo>
                    <a:pt x="3109" y="6640"/>
                  </a:lnTo>
                  <a:lnTo>
                    <a:pt x="3863" y="6640"/>
                  </a:lnTo>
                  <a:lnTo>
                    <a:pt x="3863"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9"/>
            <p:cNvSpPr/>
            <p:nvPr/>
          </p:nvSpPr>
          <p:spPr>
            <a:xfrm>
              <a:off x="3335450" y="4686975"/>
              <a:ext cx="174300" cy="166000"/>
            </a:xfrm>
            <a:custGeom>
              <a:rect b="b" l="l" r="r" t="t"/>
              <a:pathLst>
                <a:path extrusionOk="0" h="6640" w="6972">
                  <a:moveTo>
                    <a:pt x="0" y="1"/>
                  </a:moveTo>
                  <a:lnTo>
                    <a:pt x="0" y="6640"/>
                  </a:lnTo>
                  <a:lnTo>
                    <a:pt x="6971" y="6640"/>
                  </a:lnTo>
                  <a:lnTo>
                    <a:pt x="6971" y="3139"/>
                  </a:lnTo>
                  <a:lnTo>
                    <a:pt x="5824" y="2143"/>
                  </a:lnTo>
                  <a:lnTo>
                    <a:pt x="6971" y="1147"/>
                  </a:lnTo>
                  <a:lnTo>
                    <a:pt x="6971"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9"/>
            <p:cNvSpPr/>
            <p:nvPr/>
          </p:nvSpPr>
          <p:spPr>
            <a:xfrm>
              <a:off x="3433525" y="4715650"/>
              <a:ext cx="76225" cy="49800"/>
            </a:xfrm>
            <a:custGeom>
              <a:rect b="b" l="l" r="r" t="t"/>
              <a:pathLst>
                <a:path extrusionOk="0" h="1992" w="3049">
                  <a:moveTo>
                    <a:pt x="2294" y="0"/>
                  </a:moveTo>
                  <a:lnTo>
                    <a:pt x="0" y="996"/>
                  </a:lnTo>
                  <a:lnTo>
                    <a:pt x="2294" y="1992"/>
                  </a:lnTo>
                  <a:lnTo>
                    <a:pt x="3048" y="1992"/>
                  </a:lnTo>
                  <a:lnTo>
                    <a:pt x="3048"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9"/>
            <p:cNvSpPr/>
            <p:nvPr/>
          </p:nvSpPr>
          <p:spPr>
            <a:xfrm>
              <a:off x="3355800" y="4715650"/>
              <a:ext cx="135075" cy="49050"/>
            </a:xfrm>
            <a:custGeom>
              <a:rect b="b" l="l" r="r" t="t"/>
              <a:pathLst>
                <a:path extrusionOk="0" h="1962" w="5403">
                  <a:moveTo>
                    <a:pt x="1" y="0"/>
                  </a:moveTo>
                  <a:lnTo>
                    <a:pt x="1" y="1962"/>
                  </a:lnTo>
                  <a:lnTo>
                    <a:pt x="5403" y="1962"/>
                  </a:lnTo>
                  <a:lnTo>
                    <a:pt x="5403"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9"/>
            <p:cNvSpPr/>
            <p:nvPr/>
          </p:nvSpPr>
          <p:spPr>
            <a:xfrm>
              <a:off x="3509725" y="4871800"/>
              <a:ext cx="28675" cy="18900"/>
            </a:xfrm>
            <a:custGeom>
              <a:rect b="b" l="l" r="r" t="t"/>
              <a:pathLst>
                <a:path extrusionOk="0" h="756" w="1147">
                  <a:moveTo>
                    <a:pt x="0" y="1"/>
                  </a:moveTo>
                  <a:lnTo>
                    <a:pt x="0" y="755"/>
                  </a:lnTo>
                  <a:lnTo>
                    <a:pt x="754" y="755"/>
                  </a:lnTo>
                  <a:cubicBezTo>
                    <a:pt x="966" y="755"/>
                    <a:pt x="1147" y="574"/>
                    <a:pt x="1147" y="363"/>
                  </a:cubicBezTo>
                  <a:cubicBezTo>
                    <a:pt x="1147" y="152"/>
                    <a:pt x="966" y="1"/>
                    <a:pt x="754"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9"/>
            <p:cNvSpPr/>
            <p:nvPr/>
          </p:nvSpPr>
          <p:spPr>
            <a:xfrm>
              <a:off x="3327150" y="4871800"/>
              <a:ext cx="191650" cy="18900"/>
            </a:xfrm>
            <a:custGeom>
              <a:rect b="b" l="l" r="r" t="t"/>
              <a:pathLst>
                <a:path extrusionOk="0" h="756" w="7666">
                  <a:moveTo>
                    <a:pt x="392" y="1"/>
                  </a:moveTo>
                  <a:cubicBezTo>
                    <a:pt x="181" y="1"/>
                    <a:pt x="0" y="152"/>
                    <a:pt x="0" y="363"/>
                  </a:cubicBezTo>
                  <a:cubicBezTo>
                    <a:pt x="0" y="574"/>
                    <a:pt x="181" y="755"/>
                    <a:pt x="392" y="755"/>
                  </a:cubicBezTo>
                  <a:lnTo>
                    <a:pt x="7273" y="755"/>
                  </a:lnTo>
                  <a:cubicBezTo>
                    <a:pt x="7484" y="755"/>
                    <a:pt x="7665" y="574"/>
                    <a:pt x="7665" y="363"/>
                  </a:cubicBezTo>
                  <a:cubicBezTo>
                    <a:pt x="7665" y="152"/>
                    <a:pt x="7484" y="1"/>
                    <a:pt x="727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9"/>
            <p:cNvSpPr/>
            <p:nvPr/>
          </p:nvSpPr>
          <p:spPr>
            <a:xfrm>
              <a:off x="3407875" y="4785000"/>
              <a:ext cx="44500" cy="37500"/>
            </a:xfrm>
            <a:custGeom>
              <a:rect b="b" l="l" r="r" t="t"/>
              <a:pathLst>
                <a:path extrusionOk="0" h="1500" w="1780">
                  <a:moveTo>
                    <a:pt x="1045" y="1"/>
                  </a:moveTo>
                  <a:cubicBezTo>
                    <a:pt x="1029" y="1"/>
                    <a:pt x="1013" y="1"/>
                    <a:pt x="996" y="3"/>
                  </a:cubicBezTo>
                  <a:cubicBezTo>
                    <a:pt x="332" y="3"/>
                    <a:pt x="0" y="787"/>
                    <a:pt x="453" y="1270"/>
                  </a:cubicBezTo>
                  <a:cubicBezTo>
                    <a:pt x="611" y="1428"/>
                    <a:pt x="805" y="1499"/>
                    <a:pt x="995" y="1499"/>
                  </a:cubicBezTo>
                  <a:cubicBezTo>
                    <a:pt x="1383" y="1499"/>
                    <a:pt x="1750" y="1203"/>
                    <a:pt x="1750" y="757"/>
                  </a:cubicBezTo>
                  <a:cubicBezTo>
                    <a:pt x="1779" y="351"/>
                    <a:pt x="1446" y="1"/>
                    <a:pt x="1045"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9"/>
            <p:cNvSpPr/>
            <p:nvPr/>
          </p:nvSpPr>
          <p:spPr>
            <a:xfrm>
              <a:off x="3349775" y="4785050"/>
              <a:ext cx="44525" cy="37450"/>
            </a:xfrm>
            <a:custGeom>
              <a:rect b="b" l="l" r="r" t="t"/>
              <a:pathLst>
                <a:path extrusionOk="0" h="1498" w="1781">
                  <a:moveTo>
                    <a:pt x="996" y="1"/>
                  </a:moveTo>
                  <a:cubicBezTo>
                    <a:pt x="332" y="1"/>
                    <a:pt x="1" y="815"/>
                    <a:pt x="483" y="1268"/>
                  </a:cubicBezTo>
                  <a:cubicBezTo>
                    <a:pt x="632" y="1426"/>
                    <a:pt x="819" y="1497"/>
                    <a:pt x="1006" y="1497"/>
                  </a:cubicBezTo>
                  <a:cubicBezTo>
                    <a:pt x="1386" y="1497"/>
                    <a:pt x="1761" y="1201"/>
                    <a:pt x="1781" y="755"/>
                  </a:cubicBezTo>
                  <a:cubicBezTo>
                    <a:pt x="1781" y="333"/>
                    <a:pt x="1419" y="1"/>
                    <a:pt x="996"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9"/>
            <p:cNvSpPr/>
            <p:nvPr/>
          </p:nvSpPr>
          <p:spPr>
            <a:xfrm>
              <a:off x="3464450" y="4785050"/>
              <a:ext cx="45300" cy="38175"/>
            </a:xfrm>
            <a:custGeom>
              <a:rect b="b" l="l" r="r" t="t"/>
              <a:pathLst>
                <a:path extrusionOk="0" h="1527" w="1812">
                  <a:moveTo>
                    <a:pt x="1057" y="1"/>
                  </a:moveTo>
                  <a:cubicBezTo>
                    <a:pt x="363" y="1"/>
                    <a:pt x="0" y="815"/>
                    <a:pt x="513" y="1298"/>
                  </a:cubicBezTo>
                  <a:cubicBezTo>
                    <a:pt x="671" y="1455"/>
                    <a:pt x="863" y="1526"/>
                    <a:pt x="1051" y="1526"/>
                  </a:cubicBezTo>
                  <a:cubicBezTo>
                    <a:pt x="1441" y="1526"/>
                    <a:pt x="1811" y="1223"/>
                    <a:pt x="1811" y="755"/>
                  </a:cubicBezTo>
                  <a:cubicBezTo>
                    <a:pt x="1811" y="333"/>
                    <a:pt x="1479" y="1"/>
                    <a:pt x="1057"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 name="Google Shape;2126;p49"/>
          <p:cNvGrpSpPr/>
          <p:nvPr/>
        </p:nvGrpSpPr>
        <p:grpSpPr>
          <a:xfrm>
            <a:off x="3223754" y="3176391"/>
            <a:ext cx="365736" cy="354487"/>
            <a:chOff x="2554600" y="4570450"/>
            <a:chExt cx="339525" cy="320600"/>
          </a:xfrm>
        </p:grpSpPr>
        <p:sp>
          <p:nvSpPr>
            <p:cNvPr id="2127" name="Google Shape;2127;p49"/>
            <p:cNvSpPr/>
            <p:nvPr/>
          </p:nvSpPr>
          <p:spPr>
            <a:xfrm>
              <a:off x="2724350" y="4570525"/>
              <a:ext cx="169775" cy="320525"/>
            </a:xfrm>
            <a:custGeom>
              <a:rect b="b" l="l" r="r" t="t"/>
              <a:pathLst>
                <a:path extrusionOk="0" h="12821" w="6791">
                  <a:moveTo>
                    <a:pt x="375" y="1"/>
                  </a:moveTo>
                  <a:cubicBezTo>
                    <a:pt x="251" y="1"/>
                    <a:pt x="126" y="4"/>
                    <a:pt x="1" y="11"/>
                  </a:cubicBezTo>
                  <a:lnTo>
                    <a:pt x="1" y="12806"/>
                  </a:lnTo>
                  <a:cubicBezTo>
                    <a:pt x="143" y="12816"/>
                    <a:pt x="285" y="12820"/>
                    <a:pt x="425" y="12820"/>
                  </a:cubicBezTo>
                  <a:cubicBezTo>
                    <a:pt x="3918" y="12820"/>
                    <a:pt x="6791" y="9977"/>
                    <a:pt x="6791" y="6409"/>
                  </a:cubicBezTo>
                  <a:cubicBezTo>
                    <a:pt x="6791" y="2853"/>
                    <a:pt x="3891" y="1"/>
                    <a:pt x="37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9"/>
            <p:cNvSpPr/>
            <p:nvPr/>
          </p:nvSpPr>
          <p:spPr>
            <a:xfrm>
              <a:off x="2554600" y="4570450"/>
              <a:ext cx="310850" cy="320525"/>
            </a:xfrm>
            <a:custGeom>
              <a:rect b="b" l="l" r="r" t="t"/>
              <a:pathLst>
                <a:path extrusionOk="0" h="12821" w="12434">
                  <a:moveTo>
                    <a:pt x="6370" y="0"/>
                  </a:moveTo>
                  <a:cubicBezTo>
                    <a:pt x="2876" y="0"/>
                    <a:pt x="1" y="2871"/>
                    <a:pt x="1" y="6412"/>
                  </a:cubicBezTo>
                  <a:cubicBezTo>
                    <a:pt x="1" y="9968"/>
                    <a:pt x="2901" y="12820"/>
                    <a:pt x="6416" y="12820"/>
                  </a:cubicBezTo>
                  <a:cubicBezTo>
                    <a:pt x="6540" y="12820"/>
                    <a:pt x="6665" y="12817"/>
                    <a:pt x="6791" y="12809"/>
                  </a:cubicBezTo>
                  <a:cubicBezTo>
                    <a:pt x="9899" y="12809"/>
                    <a:pt x="12434" y="9943"/>
                    <a:pt x="12434" y="6412"/>
                  </a:cubicBezTo>
                  <a:cubicBezTo>
                    <a:pt x="12434" y="2881"/>
                    <a:pt x="9899" y="14"/>
                    <a:pt x="6791" y="14"/>
                  </a:cubicBezTo>
                  <a:cubicBezTo>
                    <a:pt x="6650" y="5"/>
                    <a:pt x="6510" y="0"/>
                    <a:pt x="6370"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9"/>
            <p:cNvSpPr/>
            <p:nvPr/>
          </p:nvSpPr>
          <p:spPr>
            <a:xfrm>
              <a:off x="2562900" y="4610025"/>
              <a:ext cx="282200" cy="241750"/>
            </a:xfrm>
            <a:custGeom>
              <a:rect b="b" l="l" r="r" t="t"/>
              <a:pathLst>
                <a:path extrusionOk="0" h="9670" w="11288">
                  <a:moveTo>
                    <a:pt x="6459" y="0"/>
                  </a:moveTo>
                  <a:cubicBezTo>
                    <a:pt x="2174" y="0"/>
                    <a:pt x="1" y="5221"/>
                    <a:pt x="3049" y="8239"/>
                  </a:cubicBezTo>
                  <a:cubicBezTo>
                    <a:pt x="4037" y="9227"/>
                    <a:pt x="5250" y="9669"/>
                    <a:pt x="6438" y="9669"/>
                  </a:cubicBezTo>
                  <a:cubicBezTo>
                    <a:pt x="8916" y="9669"/>
                    <a:pt x="11287" y="7745"/>
                    <a:pt x="11287" y="4829"/>
                  </a:cubicBezTo>
                  <a:cubicBezTo>
                    <a:pt x="11287" y="2173"/>
                    <a:pt x="9114" y="0"/>
                    <a:pt x="645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9"/>
            <p:cNvSpPr/>
            <p:nvPr/>
          </p:nvSpPr>
          <p:spPr>
            <a:xfrm>
              <a:off x="2588550" y="4629650"/>
              <a:ext cx="237675" cy="202850"/>
            </a:xfrm>
            <a:custGeom>
              <a:rect b="b" l="l" r="r" t="t"/>
              <a:pathLst>
                <a:path extrusionOk="0" h="8114" w="9507">
                  <a:moveTo>
                    <a:pt x="5433" y="0"/>
                  </a:moveTo>
                  <a:cubicBezTo>
                    <a:pt x="1811" y="0"/>
                    <a:pt x="1" y="4376"/>
                    <a:pt x="2566" y="6911"/>
                  </a:cubicBezTo>
                  <a:cubicBezTo>
                    <a:pt x="3397" y="7741"/>
                    <a:pt x="4417" y="8113"/>
                    <a:pt x="5417" y="8113"/>
                  </a:cubicBezTo>
                  <a:cubicBezTo>
                    <a:pt x="7506" y="8113"/>
                    <a:pt x="9507" y="6492"/>
                    <a:pt x="9507" y="4044"/>
                  </a:cubicBezTo>
                  <a:cubicBezTo>
                    <a:pt x="9507" y="1811"/>
                    <a:pt x="7666" y="0"/>
                    <a:pt x="5433"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9"/>
            <p:cNvSpPr/>
            <p:nvPr/>
          </p:nvSpPr>
          <p:spPr>
            <a:xfrm>
              <a:off x="2647400" y="4655300"/>
              <a:ext cx="67175" cy="66400"/>
            </a:xfrm>
            <a:custGeom>
              <a:rect b="b" l="l" r="r" t="t"/>
              <a:pathLst>
                <a:path extrusionOk="0" h="2656" w="2687">
                  <a:moveTo>
                    <a:pt x="1962" y="0"/>
                  </a:moveTo>
                  <a:lnTo>
                    <a:pt x="1" y="1992"/>
                  </a:lnTo>
                  <a:cubicBezTo>
                    <a:pt x="846" y="2414"/>
                    <a:pt x="1751" y="2626"/>
                    <a:pt x="2686" y="2656"/>
                  </a:cubicBezTo>
                  <a:cubicBezTo>
                    <a:pt x="2656" y="1720"/>
                    <a:pt x="2385" y="815"/>
                    <a:pt x="196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9"/>
            <p:cNvSpPr/>
            <p:nvPr/>
          </p:nvSpPr>
          <p:spPr>
            <a:xfrm>
              <a:off x="2646650" y="4653775"/>
              <a:ext cx="62975" cy="55025"/>
            </a:xfrm>
            <a:custGeom>
              <a:rect b="b" l="l" r="r" t="t"/>
              <a:pathLst>
                <a:path extrusionOk="0" h="2201" w="2519">
                  <a:moveTo>
                    <a:pt x="1962" y="1"/>
                  </a:moveTo>
                  <a:cubicBezTo>
                    <a:pt x="1147" y="514"/>
                    <a:pt x="483" y="1208"/>
                    <a:pt x="0" y="2023"/>
                  </a:cubicBezTo>
                  <a:lnTo>
                    <a:pt x="61" y="2053"/>
                  </a:lnTo>
                  <a:cubicBezTo>
                    <a:pt x="275" y="2155"/>
                    <a:pt x="490" y="2201"/>
                    <a:pt x="697" y="2201"/>
                  </a:cubicBezTo>
                  <a:cubicBezTo>
                    <a:pt x="1712" y="2201"/>
                    <a:pt x="2519" y="1089"/>
                    <a:pt x="1992" y="61"/>
                  </a:cubicBezTo>
                  <a:cubicBezTo>
                    <a:pt x="1962" y="31"/>
                    <a:pt x="1962" y="31"/>
                    <a:pt x="1962"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9"/>
            <p:cNvSpPr/>
            <p:nvPr/>
          </p:nvSpPr>
          <p:spPr>
            <a:xfrm>
              <a:off x="2648925" y="4740550"/>
              <a:ext cx="66400" cy="67150"/>
            </a:xfrm>
            <a:custGeom>
              <a:rect b="b" l="l" r="r" t="t"/>
              <a:pathLst>
                <a:path extrusionOk="0" h="2686" w="2656">
                  <a:moveTo>
                    <a:pt x="2656" y="0"/>
                  </a:moveTo>
                  <a:cubicBezTo>
                    <a:pt x="1720" y="60"/>
                    <a:pt x="815" y="302"/>
                    <a:pt x="0" y="755"/>
                  </a:cubicBezTo>
                  <a:lnTo>
                    <a:pt x="1992" y="2686"/>
                  </a:lnTo>
                  <a:cubicBezTo>
                    <a:pt x="2414" y="1841"/>
                    <a:pt x="2625" y="936"/>
                    <a:pt x="265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9"/>
            <p:cNvSpPr/>
            <p:nvPr/>
          </p:nvSpPr>
          <p:spPr>
            <a:xfrm>
              <a:off x="2647400" y="4754975"/>
              <a:ext cx="63650" cy="54250"/>
            </a:xfrm>
            <a:custGeom>
              <a:rect b="b" l="l" r="r" t="t"/>
              <a:pathLst>
                <a:path extrusionOk="0" h="2170" w="2546">
                  <a:moveTo>
                    <a:pt x="744" y="1"/>
                  </a:moveTo>
                  <a:cubicBezTo>
                    <a:pt x="521" y="1"/>
                    <a:pt x="289" y="55"/>
                    <a:pt x="61" y="178"/>
                  </a:cubicBezTo>
                  <a:lnTo>
                    <a:pt x="1" y="208"/>
                  </a:lnTo>
                  <a:cubicBezTo>
                    <a:pt x="514" y="992"/>
                    <a:pt x="1208" y="1656"/>
                    <a:pt x="2023" y="2169"/>
                  </a:cubicBezTo>
                  <a:lnTo>
                    <a:pt x="2053" y="2109"/>
                  </a:lnTo>
                  <a:cubicBezTo>
                    <a:pt x="2545" y="1075"/>
                    <a:pt x="1732" y="1"/>
                    <a:pt x="744"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9"/>
            <p:cNvSpPr/>
            <p:nvPr/>
          </p:nvSpPr>
          <p:spPr>
            <a:xfrm>
              <a:off x="2734175" y="4740550"/>
              <a:ext cx="66400" cy="65650"/>
            </a:xfrm>
            <a:custGeom>
              <a:rect b="b" l="l" r="r" t="t"/>
              <a:pathLst>
                <a:path extrusionOk="0" h="2626" w="2656">
                  <a:moveTo>
                    <a:pt x="0" y="0"/>
                  </a:moveTo>
                  <a:cubicBezTo>
                    <a:pt x="30" y="905"/>
                    <a:pt x="302" y="1811"/>
                    <a:pt x="724" y="2626"/>
                  </a:cubicBezTo>
                  <a:lnTo>
                    <a:pt x="2656" y="664"/>
                  </a:lnTo>
                  <a:cubicBezTo>
                    <a:pt x="1841" y="242"/>
                    <a:pt x="936" y="0"/>
                    <a:pt x="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9"/>
            <p:cNvSpPr/>
            <p:nvPr/>
          </p:nvSpPr>
          <p:spPr>
            <a:xfrm>
              <a:off x="2739200" y="4753125"/>
              <a:ext cx="62875" cy="54575"/>
            </a:xfrm>
            <a:custGeom>
              <a:rect b="b" l="l" r="r" t="t"/>
              <a:pathLst>
                <a:path extrusionOk="0" h="2183" w="2515">
                  <a:moveTo>
                    <a:pt x="1797" y="0"/>
                  </a:moveTo>
                  <a:cubicBezTo>
                    <a:pt x="792" y="0"/>
                    <a:pt x="1" y="1107"/>
                    <a:pt x="523" y="2153"/>
                  </a:cubicBezTo>
                  <a:cubicBezTo>
                    <a:pt x="553" y="2153"/>
                    <a:pt x="553" y="2183"/>
                    <a:pt x="553" y="2183"/>
                  </a:cubicBezTo>
                  <a:cubicBezTo>
                    <a:pt x="1368" y="1700"/>
                    <a:pt x="2032" y="1006"/>
                    <a:pt x="2515" y="191"/>
                  </a:cubicBezTo>
                  <a:lnTo>
                    <a:pt x="2455" y="161"/>
                  </a:lnTo>
                  <a:cubicBezTo>
                    <a:pt x="2233" y="50"/>
                    <a:pt x="2010" y="0"/>
                    <a:pt x="1797"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9"/>
            <p:cNvSpPr/>
            <p:nvPr/>
          </p:nvSpPr>
          <p:spPr>
            <a:xfrm>
              <a:off x="2734175" y="4654525"/>
              <a:ext cx="65650" cy="66425"/>
            </a:xfrm>
            <a:custGeom>
              <a:rect b="b" l="l" r="r" t="t"/>
              <a:pathLst>
                <a:path extrusionOk="0" h="2657" w="2626">
                  <a:moveTo>
                    <a:pt x="634" y="1"/>
                  </a:moveTo>
                  <a:cubicBezTo>
                    <a:pt x="211" y="816"/>
                    <a:pt x="0" y="1751"/>
                    <a:pt x="0" y="2657"/>
                  </a:cubicBezTo>
                  <a:cubicBezTo>
                    <a:pt x="905" y="2626"/>
                    <a:pt x="1811" y="2385"/>
                    <a:pt x="2625" y="1932"/>
                  </a:cubicBezTo>
                  <a:lnTo>
                    <a:pt x="63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9"/>
            <p:cNvSpPr/>
            <p:nvPr/>
          </p:nvSpPr>
          <p:spPr>
            <a:xfrm>
              <a:off x="2737825" y="4653025"/>
              <a:ext cx="64250" cy="54250"/>
            </a:xfrm>
            <a:custGeom>
              <a:rect b="b" l="l" r="r" t="t"/>
              <a:pathLst>
                <a:path extrusionOk="0" h="2170" w="2570">
                  <a:moveTo>
                    <a:pt x="548" y="1"/>
                  </a:moveTo>
                  <a:lnTo>
                    <a:pt x="518" y="61"/>
                  </a:lnTo>
                  <a:cubicBezTo>
                    <a:pt x="1" y="1095"/>
                    <a:pt x="830" y="2169"/>
                    <a:pt x="1824" y="2169"/>
                  </a:cubicBezTo>
                  <a:cubicBezTo>
                    <a:pt x="2049" y="2169"/>
                    <a:pt x="2282" y="2115"/>
                    <a:pt x="2510" y="1992"/>
                  </a:cubicBezTo>
                  <a:lnTo>
                    <a:pt x="2570" y="1962"/>
                  </a:lnTo>
                  <a:cubicBezTo>
                    <a:pt x="2057" y="1147"/>
                    <a:pt x="1363" y="483"/>
                    <a:pt x="548"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 name="Google Shape;2139;p49"/>
          <p:cNvGrpSpPr/>
          <p:nvPr/>
        </p:nvGrpSpPr>
        <p:grpSpPr>
          <a:xfrm>
            <a:off x="2427353" y="3176391"/>
            <a:ext cx="345404" cy="354404"/>
            <a:chOff x="1815275" y="4570450"/>
            <a:chExt cx="320650" cy="320525"/>
          </a:xfrm>
        </p:grpSpPr>
        <p:sp>
          <p:nvSpPr>
            <p:cNvPr id="2140" name="Google Shape;2140;p49"/>
            <p:cNvSpPr/>
            <p:nvPr/>
          </p:nvSpPr>
          <p:spPr>
            <a:xfrm>
              <a:off x="1985025" y="4570800"/>
              <a:ext cx="150900" cy="319900"/>
            </a:xfrm>
            <a:custGeom>
              <a:rect b="b" l="l" r="r" t="t"/>
              <a:pathLst>
                <a:path extrusionOk="0" h="12796" w="6036">
                  <a:moveTo>
                    <a:pt x="0" y="0"/>
                  </a:moveTo>
                  <a:lnTo>
                    <a:pt x="0" y="12795"/>
                  </a:lnTo>
                  <a:cubicBezTo>
                    <a:pt x="3410" y="12614"/>
                    <a:pt x="6036" y="9808"/>
                    <a:pt x="6036" y="6398"/>
                  </a:cubicBezTo>
                  <a:cubicBezTo>
                    <a:pt x="6036" y="3018"/>
                    <a:pt x="3410" y="212"/>
                    <a:pt x="0"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9"/>
            <p:cNvSpPr/>
            <p:nvPr/>
          </p:nvSpPr>
          <p:spPr>
            <a:xfrm>
              <a:off x="1815275" y="4570450"/>
              <a:ext cx="310850" cy="320525"/>
            </a:xfrm>
            <a:custGeom>
              <a:rect b="b" l="l" r="r" t="t"/>
              <a:pathLst>
                <a:path extrusionOk="0" h="12821" w="12434">
                  <a:moveTo>
                    <a:pt x="6370" y="0"/>
                  </a:moveTo>
                  <a:cubicBezTo>
                    <a:pt x="2875" y="0"/>
                    <a:pt x="0" y="2871"/>
                    <a:pt x="0" y="6412"/>
                  </a:cubicBezTo>
                  <a:cubicBezTo>
                    <a:pt x="0" y="9968"/>
                    <a:pt x="2900" y="12820"/>
                    <a:pt x="6416" y="12820"/>
                  </a:cubicBezTo>
                  <a:cubicBezTo>
                    <a:pt x="6540" y="12820"/>
                    <a:pt x="6665" y="12817"/>
                    <a:pt x="6790" y="12809"/>
                  </a:cubicBezTo>
                  <a:cubicBezTo>
                    <a:pt x="9898" y="12809"/>
                    <a:pt x="12433" y="9943"/>
                    <a:pt x="12433" y="6412"/>
                  </a:cubicBezTo>
                  <a:cubicBezTo>
                    <a:pt x="12433" y="2881"/>
                    <a:pt x="9898" y="14"/>
                    <a:pt x="6790" y="14"/>
                  </a:cubicBezTo>
                  <a:cubicBezTo>
                    <a:pt x="6649" y="5"/>
                    <a:pt x="6509" y="0"/>
                    <a:pt x="6370"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9"/>
            <p:cNvSpPr/>
            <p:nvPr/>
          </p:nvSpPr>
          <p:spPr>
            <a:xfrm>
              <a:off x="1823575" y="4610025"/>
              <a:ext cx="282175" cy="242325"/>
            </a:xfrm>
            <a:custGeom>
              <a:rect b="b" l="l" r="r" t="t"/>
              <a:pathLst>
                <a:path extrusionOk="0" h="9693" w="11287">
                  <a:moveTo>
                    <a:pt x="6458" y="0"/>
                  </a:moveTo>
                  <a:cubicBezTo>
                    <a:pt x="2173" y="0"/>
                    <a:pt x="0" y="5221"/>
                    <a:pt x="3048" y="8269"/>
                  </a:cubicBezTo>
                  <a:cubicBezTo>
                    <a:pt x="4031" y="9252"/>
                    <a:pt x="5238" y="9692"/>
                    <a:pt x="6421" y="9692"/>
                  </a:cubicBezTo>
                  <a:cubicBezTo>
                    <a:pt x="8905" y="9692"/>
                    <a:pt x="11287" y="7752"/>
                    <a:pt x="11287" y="4829"/>
                  </a:cubicBezTo>
                  <a:cubicBezTo>
                    <a:pt x="11287" y="2173"/>
                    <a:pt x="9144" y="0"/>
                    <a:pt x="6458"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9"/>
            <p:cNvSpPr/>
            <p:nvPr/>
          </p:nvSpPr>
          <p:spPr>
            <a:xfrm>
              <a:off x="1883925" y="4730725"/>
              <a:ext cx="120725" cy="101875"/>
            </a:xfrm>
            <a:custGeom>
              <a:rect b="b" l="l" r="r" t="t"/>
              <a:pathLst>
                <a:path extrusionOk="0" h="4075" w="4829">
                  <a:moveTo>
                    <a:pt x="0" y="1"/>
                  </a:moveTo>
                  <a:cubicBezTo>
                    <a:pt x="0" y="2264"/>
                    <a:pt x="1811" y="4075"/>
                    <a:pt x="4044" y="4075"/>
                  </a:cubicBezTo>
                  <a:cubicBezTo>
                    <a:pt x="4346" y="4075"/>
                    <a:pt x="4829" y="3894"/>
                    <a:pt x="4829" y="3682"/>
                  </a:cubicBezTo>
                  <a:lnTo>
                    <a:pt x="4829"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9"/>
            <p:cNvSpPr/>
            <p:nvPr/>
          </p:nvSpPr>
          <p:spPr>
            <a:xfrm>
              <a:off x="1883925" y="4629650"/>
              <a:ext cx="199950" cy="202950"/>
            </a:xfrm>
            <a:custGeom>
              <a:rect b="b" l="l" r="r" t="t"/>
              <a:pathLst>
                <a:path extrusionOk="0" h="8118" w="7998">
                  <a:moveTo>
                    <a:pt x="4044" y="0"/>
                  </a:moveTo>
                  <a:cubicBezTo>
                    <a:pt x="1811" y="0"/>
                    <a:pt x="0" y="1811"/>
                    <a:pt x="0" y="4044"/>
                  </a:cubicBezTo>
                  <a:cubicBezTo>
                    <a:pt x="0" y="4300"/>
                    <a:pt x="197" y="4429"/>
                    <a:pt x="393" y="4429"/>
                  </a:cubicBezTo>
                  <a:cubicBezTo>
                    <a:pt x="589" y="4429"/>
                    <a:pt x="785" y="4300"/>
                    <a:pt x="785" y="4044"/>
                  </a:cubicBezTo>
                  <a:lnTo>
                    <a:pt x="4044" y="7333"/>
                  </a:lnTo>
                  <a:cubicBezTo>
                    <a:pt x="4547" y="7333"/>
                    <a:pt x="4557" y="8086"/>
                    <a:pt x="4075" y="8117"/>
                  </a:cubicBezTo>
                  <a:lnTo>
                    <a:pt x="4075" y="8117"/>
                  </a:lnTo>
                  <a:cubicBezTo>
                    <a:pt x="6263" y="8041"/>
                    <a:pt x="7997" y="6237"/>
                    <a:pt x="7997" y="4044"/>
                  </a:cubicBezTo>
                  <a:cubicBezTo>
                    <a:pt x="7997" y="1871"/>
                    <a:pt x="6247" y="60"/>
                    <a:pt x="4044" y="0"/>
                  </a:cubicBezTo>
                  <a:close/>
                  <a:moveTo>
                    <a:pt x="4075" y="8117"/>
                  </a:moveTo>
                  <a:cubicBezTo>
                    <a:pt x="4065" y="8117"/>
                    <a:pt x="4054" y="8117"/>
                    <a:pt x="4044" y="8118"/>
                  </a:cubicBezTo>
                  <a:cubicBezTo>
                    <a:pt x="4055" y="8118"/>
                    <a:pt x="4065" y="8117"/>
                    <a:pt x="4075" y="8117"/>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9"/>
            <p:cNvSpPr/>
            <p:nvPr/>
          </p:nvSpPr>
          <p:spPr>
            <a:xfrm>
              <a:off x="1895250" y="4672650"/>
              <a:ext cx="156175" cy="140525"/>
            </a:xfrm>
            <a:custGeom>
              <a:rect b="b" l="l" r="r" t="t"/>
              <a:pathLst>
                <a:path extrusionOk="0" h="5621" w="6247">
                  <a:moveTo>
                    <a:pt x="1298" y="0"/>
                  </a:moveTo>
                  <a:cubicBezTo>
                    <a:pt x="0" y="1298"/>
                    <a:pt x="0" y="3380"/>
                    <a:pt x="1298" y="4647"/>
                  </a:cubicBezTo>
                  <a:cubicBezTo>
                    <a:pt x="1931" y="5296"/>
                    <a:pt x="2769" y="5621"/>
                    <a:pt x="3610" y="5621"/>
                  </a:cubicBezTo>
                  <a:cubicBezTo>
                    <a:pt x="4451" y="5621"/>
                    <a:pt x="5296" y="5296"/>
                    <a:pt x="5945" y="4647"/>
                  </a:cubicBezTo>
                  <a:cubicBezTo>
                    <a:pt x="6247" y="4436"/>
                    <a:pt x="6247" y="3953"/>
                    <a:pt x="5945" y="3712"/>
                  </a:cubicBezTo>
                  <a:lnTo>
                    <a:pt x="1841" y="543"/>
                  </a:lnTo>
                  <a:lnTo>
                    <a:pt x="1298"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9"/>
            <p:cNvSpPr/>
            <p:nvPr/>
          </p:nvSpPr>
          <p:spPr>
            <a:xfrm>
              <a:off x="1919975" y="4649250"/>
              <a:ext cx="65075" cy="40725"/>
            </a:xfrm>
            <a:custGeom>
              <a:rect b="b" l="l" r="r" t="t"/>
              <a:pathLst>
                <a:path extrusionOk="0" h="1629" w="2603">
                  <a:moveTo>
                    <a:pt x="2602" y="1"/>
                  </a:moveTo>
                  <a:cubicBezTo>
                    <a:pt x="1727" y="1"/>
                    <a:pt x="912" y="363"/>
                    <a:pt x="279" y="966"/>
                  </a:cubicBezTo>
                  <a:cubicBezTo>
                    <a:pt x="1" y="1244"/>
                    <a:pt x="256" y="1629"/>
                    <a:pt x="567" y="1629"/>
                  </a:cubicBezTo>
                  <a:cubicBezTo>
                    <a:pt x="661" y="1629"/>
                    <a:pt x="761" y="1594"/>
                    <a:pt x="852" y="1510"/>
                  </a:cubicBezTo>
                  <a:lnTo>
                    <a:pt x="2602" y="1510"/>
                  </a:lnTo>
                  <a:lnTo>
                    <a:pt x="2602"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9"/>
            <p:cNvSpPr/>
            <p:nvPr/>
          </p:nvSpPr>
          <p:spPr>
            <a:xfrm>
              <a:off x="1971450" y="4648500"/>
              <a:ext cx="95075" cy="82250"/>
            </a:xfrm>
            <a:custGeom>
              <a:rect b="b" l="l" r="r" t="t"/>
              <a:pathLst>
                <a:path extrusionOk="0" h="3290" w="3803">
                  <a:moveTo>
                    <a:pt x="543" y="1"/>
                  </a:moveTo>
                  <a:cubicBezTo>
                    <a:pt x="0" y="1"/>
                    <a:pt x="0" y="755"/>
                    <a:pt x="543" y="755"/>
                  </a:cubicBezTo>
                  <a:lnTo>
                    <a:pt x="3078" y="3290"/>
                  </a:lnTo>
                  <a:lnTo>
                    <a:pt x="3802" y="3260"/>
                  </a:lnTo>
                  <a:cubicBezTo>
                    <a:pt x="3802" y="1449"/>
                    <a:pt x="2354" y="1"/>
                    <a:pt x="54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9"/>
            <p:cNvSpPr/>
            <p:nvPr/>
          </p:nvSpPr>
          <p:spPr>
            <a:xfrm>
              <a:off x="2029525" y="4720925"/>
              <a:ext cx="37750" cy="67925"/>
            </a:xfrm>
            <a:custGeom>
              <a:rect b="b" l="l" r="r" t="t"/>
              <a:pathLst>
                <a:path extrusionOk="0" h="2717" w="1510">
                  <a:moveTo>
                    <a:pt x="1117" y="1"/>
                  </a:moveTo>
                  <a:cubicBezTo>
                    <a:pt x="906" y="1"/>
                    <a:pt x="755" y="182"/>
                    <a:pt x="755" y="393"/>
                  </a:cubicBezTo>
                  <a:lnTo>
                    <a:pt x="1" y="2173"/>
                  </a:lnTo>
                  <a:cubicBezTo>
                    <a:pt x="76" y="2098"/>
                    <a:pt x="174" y="2060"/>
                    <a:pt x="272" y="2060"/>
                  </a:cubicBezTo>
                  <a:cubicBezTo>
                    <a:pt x="370" y="2060"/>
                    <a:pt x="468" y="2098"/>
                    <a:pt x="544" y="2173"/>
                  </a:cubicBezTo>
                  <a:cubicBezTo>
                    <a:pt x="695" y="2324"/>
                    <a:pt x="695" y="2566"/>
                    <a:pt x="544" y="2716"/>
                  </a:cubicBezTo>
                  <a:cubicBezTo>
                    <a:pt x="1178" y="2083"/>
                    <a:pt x="1510" y="1268"/>
                    <a:pt x="1510" y="393"/>
                  </a:cubicBezTo>
                  <a:cubicBezTo>
                    <a:pt x="1510" y="182"/>
                    <a:pt x="1359" y="1"/>
                    <a:pt x="114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9"/>
            <p:cNvSpPr/>
            <p:nvPr/>
          </p:nvSpPr>
          <p:spPr>
            <a:xfrm>
              <a:off x="1901275" y="4668125"/>
              <a:ext cx="147150" cy="125800"/>
            </a:xfrm>
            <a:custGeom>
              <a:rect b="b" l="l" r="r" t="t"/>
              <a:pathLst>
                <a:path extrusionOk="0" h="5032" w="5886">
                  <a:moveTo>
                    <a:pt x="3350" y="0"/>
                  </a:moveTo>
                  <a:cubicBezTo>
                    <a:pt x="1117" y="0"/>
                    <a:pt x="1" y="2716"/>
                    <a:pt x="1570" y="4285"/>
                  </a:cubicBezTo>
                  <a:cubicBezTo>
                    <a:pt x="2086" y="4801"/>
                    <a:pt x="2715" y="5032"/>
                    <a:pt x="3332" y="5032"/>
                  </a:cubicBezTo>
                  <a:cubicBezTo>
                    <a:pt x="4626" y="5032"/>
                    <a:pt x="5865" y="4017"/>
                    <a:pt x="5885" y="2505"/>
                  </a:cubicBezTo>
                  <a:cubicBezTo>
                    <a:pt x="5885" y="1117"/>
                    <a:pt x="4738" y="0"/>
                    <a:pt x="33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9"/>
            <p:cNvSpPr/>
            <p:nvPr/>
          </p:nvSpPr>
          <p:spPr>
            <a:xfrm>
              <a:off x="1985025" y="4687725"/>
              <a:ext cx="43025" cy="67175"/>
            </a:xfrm>
            <a:custGeom>
              <a:rect b="b" l="l" r="r" t="t"/>
              <a:pathLst>
                <a:path extrusionOk="0" h="2687" w="1721">
                  <a:moveTo>
                    <a:pt x="0" y="1"/>
                  </a:moveTo>
                  <a:lnTo>
                    <a:pt x="0" y="2686"/>
                  </a:lnTo>
                  <a:cubicBezTo>
                    <a:pt x="1720" y="2596"/>
                    <a:pt x="1720" y="91"/>
                    <a:pt x="0"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9"/>
            <p:cNvSpPr/>
            <p:nvPr/>
          </p:nvSpPr>
          <p:spPr>
            <a:xfrm>
              <a:off x="1938425" y="4687650"/>
              <a:ext cx="61700" cy="67350"/>
            </a:xfrm>
            <a:custGeom>
              <a:rect b="b" l="l" r="r" t="t"/>
              <a:pathLst>
                <a:path extrusionOk="0" h="2694" w="2468">
                  <a:moveTo>
                    <a:pt x="1751" y="0"/>
                  </a:moveTo>
                  <a:cubicBezTo>
                    <a:pt x="1" y="0"/>
                    <a:pt x="1" y="2693"/>
                    <a:pt x="1751" y="2693"/>
                  </a:cubicBezTo>
                  <a:cubicBezTo>
                    <a:pt x="1788" y="2693"/>
                    <a:pt x="1826" y="2692"/>
                    <a:pt x="1864" y="2689"/>
                  </a:cubicBezTo>
                  <a:cubicBezTo>
                    <a:pt x="2196" y="2689"/>
                    <a:pt x="2468" y="2086"/>
                    <a:pt x="2468" y="1362"/>
                  </a:cubicBezTo>
                  <a:cubicBezTo>
                    <a:pt x="2468" y="607"/>
                    <a:pt x="2196" y="4"/>
                    <a:pt x="1864" y="4"/>
                  </a:cubicBezTo>
                  <a:cubicBezTo>
                    <a:pt x="1826" y="1"/>
                    <a:pt x="1788" y="0"/>
                    <a:pt x="1751"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 name="Google Shape;2152;p49"/>
          <p:cNvGrpSpPr/>
          <p:nvPr/>
        </p:nvGrpSpPr>
        <p:grpSpPr>
          <a:xfrm>
            <a:off x="1640673" y="3176778"/>
            <a:ext cx="347047" cy="353713"/>
            <a:chOff x="1084975" y="4570800"/>
            <a:chExt cx="322175" cy="319900"/>
          </a:xfrm>
        </p:grpSpPr>
        <p:sp>
          <p:nvSpPr>
            <p:cNvPr id="2153" name="Google Shape;2153;p49"/>
            <p:cNvSpPr/>
            <p:nvPr/>
          </p:nvSpPr>
          <p:spPr>
            <a:xfrm>
              <a:off x="1084975" y="4610025"/>
              <a:ext cx="282200" cy="241750"/>
            </a:xfrm>
            <a:custGeom>
              <a:rect b="b" l="l" r="r" t="t"/>
              <a:pathLst>
                <a:path extrusionOk="0" h="9670" w="11288">
                  <a:moveTo>
                    <a:pt x="6459" y="0"/>
                  </a:moveTo>
                  <a:cubicBezTo>
                    <a:pt x="2174" y="0"/>
                    <a:pt x="1" y="5221"/>
                    <a:pt x="3049" y="8239"/>
                  </a:cubicBezTo>
                  <a:cubicBezTo>
                    <a:pt x="4037" y="9227"/>
                    <a:pt x="5250" y="9669"/>
                    <a:pt x="6438" y="9669"/>
                  </a:cubicBezTo>
                  <a:cubicBezTo>
                    <a:pt x="8916" y="9669"/>
                    <a:pt x="11287" y="7745"/>
                    <a:pt x="11287" y="4829"/>
                  </a:cubicBezTo>
                  <a:cubicBezTo>
                    <a:pt x="11287" y="2173"/>
                    <a:pt x="9114" y="0"/>
                    <a:pt x="645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9"/>
            <p:cNvSpPr/>
            <p:nvPr/>
          </p:nvSpPr>
          <p:spPr>
            <a:xfrm>
              <a:off x="1246425" y="4595700"/>
              <a:ext cx="69450" cy="92050"/>
            </a:xfrm>
            <a:custGeom>
              <a:rect b="b" l="l" r="r" t="t"/>
              <a:pathLst>
                <a:path extrusionOk="0" h="3682" w="2778">
                  <a:moveTo>
                    <a:pt x="1" y="0"/>
                  </a:moveTo>
                  <a:lnTo>
                    <a:pt x="1" y="3682"/>
                  </a:lnTo>
                  <a:lnTo>
                    <a:pt x="785" y="2897"/>
                  </a:lnTo>
                  <a:cubicBezTo>
                    <a:pt x="1208" y="2897"/>
                    <a:pt x="1570" y="2686"/>
                    <a:pt x="1781" y="2324"/>
                  </a:cubicBezTo>
                  <a:lnTo>
                    <a:pt x="2777" y="1569"/>
                  </a:lnTo>
                  <a:lnTo>
                    <a:pt x="1"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9"/>
            <p:cNvSpPr/>
            <p:nvPr/>
          </p:nvSpPr>
          <p:spPr>
            <a:xfrm>
              <a:off x="1247200" y="4570800"/>
              <a:ext cx="75450" cy="77725"/>
            </a:xfrm>
            <a:custGeom>
              <a:rect b="b" l="l" r="r" t="t"/>
              <a:pathLst>
                <a:path extrusionOk="0" h="3109" w="3018">
                  <a:moveTo>
                    <a:pt x="0" y="0"/>
                  </a:moveTo>
                  <a:lnTo>
                    <a:pt x="1388" y="3109"/>
                  </a:lnTo>
                  <a:cubicBezTo>
                    <a:pt x="1720" y="3048"/>
                    <a:pt x="2052" y="2837"/>
                    <a:pt x="2203" y="2535"/>
                  </a:cubicBezTo>
                  <a:lnTo>
                    <a:pt x="2776" y="2535"/>
                  </a:lnTo>
                  <a:lnTo>
                    <a:pt x="2776" y="1569"/>
                  </a:lnTo>
                  <a:cubicBezTo>
                    <a:pt x="3018" y="1177"/>
                    <a:pt x="2837" y="634"/>
                    <a:pt x="2384" y="483"/>
                  </a:cubicBezTo>
                  <a:lnTo>
                    <a:pt x="2414" y="483"/>
                  </a:lnTo>
                  <a:cubicBezTo>
                    <a:pt x="1630" y="151"/>
                    <a:pt x="815" y="0"/>
                    <a:pt x="0"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9"/>
            <p:cNvSpPr/>
            <p:nvPr/>
          </p:nvSpPr>
          <p:spPr>
            <a:xfrm>
              <a:off x="1177025" y="4595700"/>
              <a:ext cx="115450" cy="91300"/>
            </a:xfrm>
            <a:custGeom>
              <a:rect b="b" l="l" r="r" t="t"/>
              <a:pathLst>
                <a:path extrusionOk="0" h="3652" w="4618">
                  <a:moveTo>
                    <a:pt x="2777" y="0"/>
                  </a:moveTo>
                  <a:lnTo>
                    <a:pt x="1" y="1539"/>
                  </a:lnTo>
                  <a:lnTo>
                    <a:pt x="996" y="2294"/>
                  </a:lnTo>
                  <a:cubicBezTo>
                    <a:pt x="1208" y="2656"/>
                    <a:pt x="1600" y="2897"/>
                    <a:pt x="1992" y="2897"/>
                  </a:cubicBezTo>
                  <a:lnTo>
                    <a:pt x="2777" y="3652"/>
                  </a:lnTo>
                  <a:lnTo>
                    <a:pt x="3350" y="2897"/>
                  </a:lnTo>
                  <a:cubicBezTo>
                    <a:pt x="3682" y="2867"/>
                    <a:pt x="3984" y="2626"/>
                    <a:pt x="4074" y="2294"/>
                  </a:cubicBezTo>
                  <a:lnTo>
                    <a:pt x="4074" y="2324"/>
                  </a:lnTo>
                  <a:lnTo>
                    <a:pt x="4618" y="1026"/>
                  </a:lnTo>
                  <a:lnTo>
                    <a:pt x="277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9"/>
            <p:cNvSpPr/>
            <p:nvPr/>
          </p:nvSpPr>
          <p:spPr>
            <a:xfrm>
              <a:off x="1170225" y="4570800"/>
              <a:ext cx="130550" cy="77725"/>
            </a:xfrm>
            <a:custGeom>
              <a:rect b="b" l="l" r="r" t="t"/>
              <a:pathLst>
                <a:path extrusionOk="0" h="3109" w="5222">
                  <a:moveTo>
                    <a:pt x="2989" y="0"/>
                  </a:moveTo>
                  <a:cubicBezTo>
                    <a:pt x="2174" y="0"/>
                    <a:pt x="1389" y="181"/>
                    <a:pt x="635" y="483"/>
                  </a:cubicBezTo>
                  <a:cubicBezTo>
                    <a:pt x="182" y="634"/>
                    <a:pt x="1" y="1177"/>
                    <a:pt x="242" y="1569"/>
                  </a:cubicBezTo>
                  <a:lnTo>
                    <a:pt x="242" y="2535"/>
                  </a:lnTo>
                  <a:lnTo>
                    <a:pt x="786" y="2535"/>
                  </a:lnTo>
                  <a:cubicBezTo>
                    <a:pt x="997" y="2897"/>
                    <a:pt x="1359" y="3109"/>
                    <a:pt x="1781" y="3109"/>
                  </a:cubicBezTo>
                  <a:lnTo>
                    <a:pt x="4407" y="3109"/>
                  </a:lnTo>
                  <a:lnTo>
                    <a:pt x="5041" y="1600"/>
                  </a:lnTo>
                  <a:cubicBezTo>
                    <a:pt x="5222" y="1207"/>
                    <a:pt x="5101" y="755"/>
                    <a:pt x="4769" y="513"/>
                  </a:cubicBezTo>
                  <a:lnTo>
                    <a:pt x="4769" y="483"/>
                  </a:lnTo>
                  <a:cubicBezTo>
                    <a:pt x="4256" y="181"/>
                    <a:pt x="3622" y="0"/>
                    <a:pt x="3019"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9"/>
            <p:cNvSpPr/>
            <p:nvPr/>
          </p:nvSpPr>
          <p:spPr>
            <a:xfrm>
              <a:off x="1129500" y="4634925"/>
              <a:ext cx="79250" cy="74700"/>
            </a:xfrm>
            <a:custGeom>
              <a:rect b="b" l="l" r="r" t="t"/>
              <a:pathLst>
                <a:path extrusionOk="0" h="2988" w="3170">
                  <a:moveTo>
                    <a:pt x="2445" y="0"/>
                  </a:moveTo>
                  <a:lnTo>
                    <a:pt x="0" y="1147"/>
                  </a:lnTo>
                  <a:lnTo>
                    <a:pt x="3169" y="2988"/>
                  </a:lnTo>
                  <a:lnTo>
                    <a:pt x="2897" y="1901"/>
                  </a:lnTo>
                  <a:cubicBezTo>
                    <a:pt x="3109" y="1539"/>
                    <a:pt x="3109" y="1117"/>
                    <a:pt x="2897" y="755"/>
                  </a:cubicBezTo>
                  <a:lnTo>
                    <a:pt x="2445"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9"/>
            <p:cNvSpPr/>
            <p:nvPr/>
          </p:nvSpPr>
          <p:spPr>
            <a:xfrm>
              <a:off x="1107625" y="4600500"/>
              <a:ext cx="88300" cy="59350"/>
            </a:xfrm>
            <a:custGeom>
              <a:rect b="b" l="l" r="r" t="t"/>
              <a:pathLst>
                <a:path extrusionOk="0" h="2374" w="3532">
                  <a:moveTo>
                    <a:pt x="2097" y="1"/>
                  </a:moveTo>
                  <a:cubicBezTo>
                    <a:pt x="1934" y="1"/>
                    <a:pt x="1769" y="55"/>
                    <a:pt x="1630" y="170"/>
                  </a:cubicBezTo>
                  <a:cubicBezTo>
                    <a:pt x="966" y="653"/>
                    <a:pt x="423" y="1287"/>
                    <a:pt x="0" y="2011"/>
                  </a:cubicBezTo>
                  <a:lnTo>
                    <a:pt x="3410" y="2373"/>
                  </a:lnTo>
                  <a:cubicBezTo>
                    <a:pt x="3531" y="2041"/>
                    <a:pt x="3501" y="1679"/>
                    <a:pt x="3320" y="1347"/>
                  </a:cubicBezTo>
                  <a:lnTo>
                    <a:pt x="2746" y="381"/>
                  </a:lnTo>
                  <a:cubicBezTo>
                    <a:pt x="2616" y="140"/>
                    <a:pt x="2360" y="1"/>
                    <a:pt x="209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9"/>
            <p:cNvSpPr/>
            <p:nvPr/>
          </p:nvSpPr>
          <p:spPr>
            <a:xfrm>
              <a:off x="1128750" y="4635675"/>
              <a:ext cx="80750" cy="107150"/>
            </a:xfrm>
            <a:custGeom>
              <a:rect b="b" l="l" r="r" t="t"/>
              <a:pathLst>
                <a:path extrusionOk="0" h="4286" w="3230">
                  <a:moveTo>
                    <a:pt x="1871" y="1"/>
                  </a:moveTo>
                  <a:lnTo>
                    <a:pt x="30" y="1087"/>
                  </a:lnTo>
                  <a:lnTo>
                    <a:pt x="0" y="4286"/>
                  </a:lnTo>
                  <a:lnTo>
                    <a:pt x="1147" y="3803"/>
                  </a:lnTo>
                  <a:cubicBezTo>
                    <a:pt x="1569" y="3803"/>
                    <a:pt x="1962" y="3592"/>
                    <a:pt x="2173" y="3229"/>
                  </a:cubicBezTo>
                  <a:lnTo>
                    <a:pt x="3229" y="2928"/>
                  </a:lnTo>
                  <a:lnTo>
                    <a:pt x="2837" y="2053"/>
                  </a:lnTo>
                  <a:cubicBezTo>
                    <a:pt x="2988" y="1751"/>
                    <a:pt x="2927" y="1389"/>
                    <a:pt x="2716" y="1147"/>
                  </a:cubicBezTo>
                  <a:lnTo>
                    <a:pt x="1871"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9"/>
            <p:cNvSpPr/>
            <p:nvPr/>
          </p:nvSpPr>
          <p:spPr>
            <a:xfrm>
              <a:off x="1086500" y="4616725"/>
              <a:ext cx="106400" cy="126100"/>
            </a:xfrm>
            <a:custGeom>
              <a:rect b="b" l="l" r="r" t="t"/>
              <a:pathLst>
                <a:path extrusionOk="0" h="5044" w="4256">
                  <a:moveTo>
                    <a:pt x="2483" y="1"/>
                  </a:moveTo>
                  <a:cubicBezTo>
                    <a:pt x="2369" y="1"/>
                    <a:pt x="2254" y="22"/>
                    <a:pt x="2143" y="64"/>
                  </a:cubicBezTo>
                  <a:cubicBezTo>
                    <a:pt x="1630" y="396"/>
                    <a:pt x="1177" y="819"/>
                    <a:pt x="875" y="1362"/>
                  </a:cubicBezTo>
                  <a:cubicBezTo>
                    <a:pt x="453" y="2086"/>
                    <a:pt x="181" y="2871"/>
                    <a:pt x="61" y="3686"/>
                  </a:cubicBezTo>
                  <a:cubicBezTo>
                    <a:pt x="0" y="4138"/>
                    <a:pt x="362" y="4561"/>
                    <a:pt x="815" y="4561"/>
                  </a:cubicBezTo>
                  <a:lnTo>
                    <a:pt x="1660" y="5044"/>
                  </a:lnTo>
                  <a:lnTo>
                    <a:pt x="1932" y="4561"/>
                  </a:lnTo>
                  <a:cubicBezTo>
                    <a:pt x="2354" y="4561"/>
                    <a:pt x="2746" y="4319"/>
                    <a:pt x="2958" y="3987"/>
                  </a:cubicBezTo>
                  <a:lnTo>
                    <a:pt x="4165" y="1845"/>
                  </a:lnTo>
                  <a:cubicBezTo>
                    <a:pt x="4195" y="1815"/>
                    <a:pt x="4225" y="1754"/>
                    <a:pt x="4255" y="1694"/>
                  </a:cubicBezTo>
                  <a:lnTo>
                    <a:pt x="3229" y="396"/>
                  </a:lnTo>
                  <a:cubicBezTo>
                    <a:pt x="3056" y="136"/>
                    <a:pt x="2774" y="1"/>
                    <a:pt x="2483"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9"/>
            <p:cNvSpPr/>
            <p:nvPr/>
          </p:nvSpPr>
          <p:spPr>
            <a:xfrm>
              <a:off x="1129500" y="4730725"/>
              <a:ext cx="79250" cy="67925"/>
            </a:xfrm>
            <a:custGeom>
              <a:rect b="b" l="l" r="r" t="t"/>
              <a:pathLst>
                <a:path extrusionOk="0" h="2717" w="3170">
                  <a:moveTo>
                    <a:pt x="212" y="1"/>
                  </a:moveTo>
                  <a:lnTo>
                    <a:pt x="0" y="2717"/>
                  </a:lnTo>
                  <a:lnTo>
                    <a:pt x="3169" y="876"/>
                  </a:lnTo>
                  <a:lnTo>
                    <a:pt x="2113" y="604"/>
                  </a:lnTo>
                  <a:cubicBezTo>
                    <a:pt x="1902" y="242"/>
                    <a:pt x="1539" y="1"/>
                    <a:pt x="1117"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9"/>
            <p:cNvSpPr/>
            <p:nvPr/>
          </p:nvSpPr>
          <p:spPr>
            <a:xfrm>
              <a:off x="1085750" y="4730725"/>
              <a:ext cx="72450" cy="80000"/>
            </a:xfrm>
            <a:custGeom>
              <a:rect b="b" l="l" r="r" t="t"/>
              <a:pathLst>
                <a:path extrusionOk="0" h="3200" w="2898">
                  <a:moveTo>
                    <a:pt x="845" y="1"/>
                  </a:moveTo>
                  <a:cubicBezTo>
                    <a:pt x="362" y="1"/>
                    <a:pt x="0" y="423"/>
                    <a:pt x="91" y="876"/>
                  </a:cubicBezTo>
                  <a:cubicBezTo>
                    <a:pt x="211" y="1691"/>
                    <a:pt x="483" y="2506"/>
                    <a:pt x="905" y="3200"/>
                  </a:cubicBezTo>
                  <a:lnTo>
                    <a:pt x="2897" y="453"/>
                  </a:lnTo>
                  <a:cubicBezTo>
                    <a:pt x="2656" y="182"/>
                    <a:pt x="2324" y="1"/>
                    <a:pt x="1962"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9"/>
            <p:cNvSpPr/>
            <p:nvPr/>
          </p:nvSpPr>
          <p:spPr>
            <a:xfrm>
              <a:off x="1128000" y="4740925"/>
              <a:ext cx="80750" cy="98475"/>
            </a:xfrm>
            <a:custGeom>
              <a:rect b="b" l="l" r="r" t="t"/>
              <a:pathLst>
                <a:path extrusionOk="0" h="3939" w="3230">
                  <a:moveTo>
                    <a:pt x="1556" y="0"/>
                  </a:moveTo>
                  <a:cubicBezTo>
                    <a:pt x="1500" y="0"/>
                    <a:pt x="1444" y="5"/>
                    <a:pt x="1388" y="15"/>
                  </a:cubicBezTo>
                  <a:lnTo>
                    <a:pt x="0" y="196"/>
                  </a:lnTo>
                  <a:lnTo>
                    <a:pt x="60" y="2309"/>
                  </a:lnTo>
                  <a:lnTo>
                    <a:pt x="2776" y="3938"/>
                  </a:lnTo>
                  <a:lnTo>
                    <a:pt x="2957" y="2701"/>
                  </a:lnTo>
                  <a:cubicBezTo>
                    <a:pt x="3138" y="2339"/>
                    <a:pt x="3138" y="1886"/>
                    <a:pt x="2957" y="1524"/>
                  </a:cubicBezTo>
                  <a:lnTo>
                    <a:pt x="3229" y="468"/>
                  </a:lnTo>
                  <a:lnTo>
                    <a:pt x="2263" y="377"/>
                  </a:lnTo>
                  <a:cubicBezTo>
                    <a:pt x="2112" y="126"/>
                    <a:pt x="1836" y="0"/>
                    <a:pt x="155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9"/>
            <p:cNvSpPr/>
            <p:nvPr/>
          </p:nvSpPr>
          <p:spPr>
            <a:xfrm>
              <a:off x="1095550" y="4741300"/>
              <a:ext cx="101875" cy="119350"/>
            </a:xfrm>
            <a:custGeom>
              <a:rect b="b" l="l" r="r" t="t"/>
              <a:pathLst>
                <a:path extrusionOk="0" h="4774" w="4075">
                  <a:moveTo>
                    <a:pt x="2475" y="0"/>
                  </a:moveTo>
                  <a:lnTo>
                    <a:pt x="815" y="212"/>
                  </a:lnTo>
                  <a:cubicBezTo>
                    <a:pt x="393" y="242"/>
                    <a:pt x="61" y="574"/>
                    <a:pt x="0" y="996"/>
                  </a:cubicBezTo>
                  <a:lnTo>
                    <a:pt x="31" y="1026"/>
                  </a:lnTo>
                  <a:cubicBezTo>
                    <a:pt x="31" y="1630"/>
                    <a:pt x="182" y="2233"/>
                    <a:pt x="513" y="2777"/>
                  </a:cubicBezTo>
                  <a:cubicBezTo>
                    <a:pt x="906" y="3501"/>
                    <a:pt x="1449" y="4104"/>
                    <a:pt x="2113" y="4617"/>
                  </a:cubicBezTo>
                  <a:cubicBezTo>
                    <a:pt x="2253" y="4723"/>
                    <a:pt x="2416" y="4774"/>
                    <a:pt x="2577" y="4774"/>
                  </a:cubicBezTo>
                  <a:cubicBezTo>
                    <a:pt x="2832" y="4774"/>
                    <a:pt x="3082" y="4646"/>
                    <a:pt x="3229" y="4406"/>
                  </a:cubicBezTo>
                  <a:lnTo>
                    <a:pt x="4074" y="3923"/>
                  </a:lnTo>
                  <a:lnTo>
                    <a:pt x="3803" y="3440"/>
                  </a:lnTo>
                  <a:cubicBezTo>
                    <a:pt x="4014" y="3078"/>
                    <a:pt x="4014" y="2626"/>
                    <a:pt x="3803" y="2264"/>
                  </a:cubicBezTo>
                  <a:lnTo>
                    <a:pt x="2566" y="151"/>
                  </a:lnTo>
                  <a:cubicBezTo>
                    <a:pt x="2535" y="91"/>
                    <a:pt x="2505" y="61"/>
                    <a:pt x="2475"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9"/>
            <p:cNvSpPr/>
            <p:nvPr/>
          </p:nvSpPr>
          <p:spPr>
            <a:xfrm>
              <a:off x="1190600" y="4774500"/>
              <a:ext cx="55850" cy="91300"/>
            </a:xfrm>
            <a:custGeom>
              <a:rect b="b" l="l" r="r" t="t"/>
              <a:pathLst>
                <a:path extrusionOk="0" h="3652" w="2234">
                  <a:moveTo>
                    <a:pt x="2234" y="0"/>
                  </a:moveTo>
                  <a:lnTo>
                    <a:pt x="1449" y="755"/>
                  </a:lnTo>
                  <a:cubicBezTo>
                    <a:pt x="1057" y="755"/>
                    <a:pt x="665" y="996"/>
                    <a:pt x="453" y="1358"/>
                  </a:cubicBezTo>
                  <a:lnTo>
                    <a:pt x="1" y="2112"/>
                  </a:lnTo>
                  <a:lnTo>
                    <a:pt x="2234" y="3652"/>
                  </a:lnTo>
                  <a:lnTo>
                    <a:pt x="2234"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9"/>
            <p:cNvSpPr/>
            <p:nvPr/>
          </p:nvSpPr>
          <p:spPr>
            <a:xfrm>
              <a:off x="1170225" y="4812975"/>
              <a:ext cx="76225" cy="77725"/>
            </a:xfrm>
            <a:custGeom>
              <a:rect b="b" l="l" r="r" t="t"/>
              <a:pathLst>
                <a:path extrusionOk="0" h="3109" w="3049">
                  <a:moveTo>
                    <a:pt x="1661" y="0"/>
                  </a:moveTo>
                  <a:cubicBezTo>
                    <a:pt x="1299" y="60"/>
                    <a:pt x="997" y="272"/>
                    <a:pt x="816" y="573"/>
                  </a:cubicBezTo>
                  <a:lnTo>
                    <a:pt x="242" y="1539"/>
                  </a:lnTo>
                  <a:cubicBezTo>
                    <a:pt x="1" y="1962"/>
                    <a:pt x="182" y="2475"/>
                    <a:pt x="635" y="2656"/>
                  </a:cubicBezTo>
                  <a:cubicBezTo>
                    <a:pt x="1389" y="2957"/>
                    <a:pt x="2234" y="3108"/>
                    <a:pt x="3049" y="3108"/>
                  </a:cubicBezTo>
                  <a:lnTo>
                    <a:pt x="1661"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9"/>
            <p:cNvSpPr/>
            <p:nvPr/>
          </p:nvSpPr>
          <p:spPr>
            <a:xfrm>
              <a:off x="1200425" y="4774500"/>
              <a:ext cx="116200" cy="91300"/>
            </a:xfrm>
            <a:custGeom>
              <a:rect b="b" l="l" r="r" t="t"/>
              <a:pathLst>
                <a:path extrusionOk="0" h="3652" w="4648">
                  <a:moveTo>
                    <a:pt x="1841" y="0"/>
                  </a:moveTo>
                  <a:lnTo>
                    <a:pt x="1298" y="785"/>
                  </a:lnTo>
                  <a:cubicBezTo>
                    <a:pt x="936" y="815"/>
                    <a:pt x="664" y="1056"/>
                    <a:pt x="543" y="1358"/>
                  </a:cubicBezTo>
                  <a:lnTo>
                    <a:pt x="0" y="2626"/>
                  </a:lnTo>
                  <a:lnTo>
                    <a:pt x="1871" y="3652"/>
                  </a:lnTo>
                  <a:lnTo>
                    <a:pt x="4647" y="2112"/>
                  </a:lnTo>
                  <a:lnTo>
                    <a:pt x="3652" y="1358"/>
                  </a:lnTo>
                  <a:cubicBezTo>
                    <a:pt x="3440" y="996"/>
                    <a:pt x="3048" y="785"/>
                    <a:pt x="2656" y="785"/>
                  </a:cubicBezTo>
                  <a:lnTo>
                    <a:pt x="184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9"/>
            <p:cNvSpPr/>
            <p:nvPr/>
          </p:nvSpPr>
          <p:spPr>
            <a:xfrm>
              <a:off x="1192125" y="4813150"/>
              <a:ext cx="130525" cy="77550"/>
            </a:xfrm>
            <a:custGeom>
              <a:rect b="b" l="l" r="r" t="t"/>
              <a:pathLst>
                <a:path extrusionOk="0" h="3102" w="5221">
                  <a:moveTo>
                    <a:pt x="905" y="1"/>
                  </a:moveTo>
                  <a:cubicBezTo>
                    <a:pt x="875" y="1"/>
                    <a:pt x="845" y="8"/>
                    <a:pt x="815" y="23"/>
                  </a:cubicBezTo>
                  <a:lnTo>
                    <a:pt x="181" y="1532"/>
                  </a:lnTo>
                  <a:cubicBezTo>
                    <a:pt x="0" y="1894"/>
                    <a:pt x="121" y="2347"/>
                    <a:pt x="453" y="2619"/>
                  </a:cubicBezTo>
                  <a:lnTo>
                    <a:pt x="453" y="2649"/>
                  </a:lnTo>
                  <a:cubicBezTo>
                    <a:pt x="996" y="2950"/>
                    <a:pt x="1600" y="3101"/>
                    <a:pt x="2203" y="3101"/>
                  </a:cubicBezTo>
                  <a:lnTo>
                    <a:pt x="2233" y="3101"/>
                  </a:lnTo>
                  <a:cubicBezTo>
                    <a:pt x="3048" y="3101"/>
                    <a:pt x="3833" y="2950"/>
                    <a:pt x="4617" y="2649"/>
                  </a:cubicBezTo>
                  <a:cubicBezTo>
                    <a:pt x="5040" y="2468"/>
                    <a:pt x="5221" y="1955"/>
                    <a:pt x="4979" y="1532"/>
                  </a:cubicBezTo>
                  <a:lnTo>
                    <a:pt x="4979" y="566"/>
                  </a:lnTo>
                  <a:lnTo>
                    <a:pt x="4436" y="566"/>
                  </a:lnTo>
                  <a:cubicBezTo>
                    <a:pt x="4225" y="235"/>
                    <a:pt x="3863" y="23"/>
                    <a:pt x="3440" y="23"/>
                  </a:cubicBezTo>
                  <a:lnTo>
                    <a:pt x="996" y="23"/>
                  </a:lnTo>
                  <a:cubicBezTo>
                    <a:pt x="966" y="8"/>
                    <a:pt x="936" y="1"/>
                    <a:pt x="905"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9"/>
            <p:cNvSpPr/>
            <p:nvPr/>
          </p:nvSpPr>
          <p:spPr>
            <a:xfrm>
              <a:off x="1284150" y="4752600"/>
              <a:ext cx="79250" cy="74725"/>
            </a:xfrm>
            <a:custGeom>
              <a:rect b="b" l="l" r="r" t="t"/>
              <a:pathLst>
                <a:path extrusionOk="0" h="2989" w="3170">
                  <a:moveTo>
                    <a:pt x="1" y="1"/>
                  </a:moveTo>
                  <a:lnTo>
                    <a:pt x="272" y="1057"/>
                  </a:lnTo>
                  <a:cubicBezTo>
                    <a:pt x="61" y="1419"/>
                    <a:pt x="61" y="1872"/>
                    <a:pt x="272" y="2234"/>
                  </a:cubicBezTo>
                  <a:lnTo>
                    <a:pt x="725" y="2988"/>
                  </a:lnTo>
                  <a:lnTo>
                    <a:pt x="3169" y="1842"/>
                  </a:lnTo>
                  <a:lnTo>
                    <a:pt x="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9"/>
            <p:cNvSpPr/>
            <p:nvPr/>
          </p:nvSpPr>
          <p:spPr>
            <a:xfrm>
              <a:off x="1296975" y="4802400"/>
              <a:ext cx="88300" cy="59300"/>
            </a:xfrm>
            <a:custGeom>
              <a:rect b="b" l="l" r="r" t="t"/>
              <a:pathLst>
                <a:path extrusionOk="0" h="2372" w="3532">
                  <a:moveTo>
                    <a:pt x="121" y="1"/>
                  </a:moveTo>
                  <a:lnTo>
                    <a:pt x="121" y="1"/>
                  </a:lnTo>
                  <a:cubicBezTo>
                    <a:pt x="1" y="333"/>
                    <a:pt x="31" y="695"/>
                    <a:pt x="212" y="996"/>
                  </a:cubicBezTo>
                  <a:lnTo>
                    <a:pt x="755" y="1962"/>
                  </a:lnTo>
                  <a:cubicBezTo>
                    <a:pt x="905" y="2225"/>
                    <a:pt x="1173" y="2371"/>
                    <a:pt x="1440" y="2371"/>
                  </a:cubicBezTo>
                  <a:cubicBezTo>
                    <a:pt x="1603" y="2371"/>
                    <a:pt x="1765" y="2318"/>
                    <a:pt x="1902" y="2204"/>
                  </a:cubicBezTo>
                  <a:cubicBezTo>
                    <a:pt x="2566" y="1691"/>
                    <a:pt x="3109" y="1057"/>
                    <a:pt x="3531" y="333"/>
                  </a:cubicBezTo>
                  <a:lnTo>
                    <a:pt x="121"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9"/>
            <p:cNvSpPr/>
            <p:nvPr/>
          </p:nvSpPr>
          <p:spPr>
            <a:xfrm>
              <a:off x="1283400" y="4719425"/>
              <a:ext cx="81500" cy="107150"/>
            </a:xfrm>
            <a:custGeom>
              <a:rect b="b" l="l" r="r" t="t"/>
              <a:pathLst>
                <a:path extrusionOk="0" h="4286" w="3260">
                  <a:moveTo>
                    <a:pt x="3260" y="0"/>
                  </a:moveTo>
                  <a:lnTo>
                    <a:pt x="2083" y="483"/>
                  </a:lnTo>
                  <a:cubicBezTo>
                    <a:pt x="1660" y="483"/>
                    <a:pt x="1268" y="694"/>
                    <a:pt x="1087" y="1056"/>
                  </a:cubicBezTo>
                  <a:lnTo>
                    <a:pt x="1" y="1358"/>
                  </a:lnTo>
                  <a:lnTo>
                    <a:pt x="393" y="2233"/>
                  </a:lnTo>
                  <a:cubicBezTo>
                    <a:pt x="242" y="2535"/>
                    <a:pt x="302" y="2897"/>
                    <a:pt x="514" y="3139"/>
                  </a:cubicBezTo>
                  <a:lnTo>
                    <a:pt x="544" y="3139"/>
                  </a:lnTo>
                  <a:lnTo>
                    <a:pt x="1389" y="4285"/>
                  </a:lnTo>
                  <a:lnTo>
                    <a:pt x="3199" y="3169"/>
                  </a:lnTo>
                  <a:lnTo>
                    <a:pt x="326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9"/>
            <p:cNvSpPr/>
            <p:nvPr/>
          </p:nvSpPr>
          <p:spPr>
            <a:xfrm>
              <a:off x="1300750" y="4718650"/>
              <a:ext cx="105650" cy="126450"/>
            </a:xfrm>
            <a:custGeom>
              <a:rect b="b" l="l" r="r" t="t"/>
              <a:pathLst>
                <a:path extrusionOk="0" h="5058" w="4226">
                  <a:moveTo>
                    <a:pt x="2566" y="1"/>
                  </a:moveTo>
                  <a:lnTo>
                    <a:pt x="2294" y="484"/>
                  </a:lnTo>
                  <a:cubicBezTo>
                    <a:pt x="1872" y="484"/>
                    <a:pt x="1509" y="725"/>
                    <a:pt x="1298" y="1087"/>
                  </a:cubicBezTo>
                  <a:lnTo>
                    <a:pt x="61" y="3200"/>
                  </a:lnTo>
                  <a:cubicBezTo>
                    <a:pt x="31" y="3230"/>
                    <a:pt x="31" y="3290"/>
                    <a:pt x="1" y="3351"/>
                  </a:cubicBezTo>
                  <a:lnTo>
                    <a:pt x="996" y="4678"/>
                  </a:lnTo>
                  <a:cubicBezTo>
                    <a:pt x="1167" y="4913"/>
                    <a:pt x="1444" y="5058"/>
                    <a:pt x="1730" y="5058"/>
                  </a:cubicBezTo>
                  <a:cubicBezTo>
                    <a:pt x="1848" y="5058"/>
                    <a:pt x="1968" y="5033"/>
                    <a:pt x="2083" y="4980"/>
                  </a:cubicBezTo>
                  <a:cubicBezTo>
                    <a:pt x="2626" y="4678"/>
                    <a:pt x="3079" y="4226"/>
                    <a:pt x="3380" y="3683"/>
                  </a:cubicBezTo>
                  <a:cubicBezTo>
                    <a:pt x="3773" y="2958"/>
                    <a:pt x="4044" y="2204"/>
                    <a:pt x="4165" y="1389"/>
                  </a:cubicBezTo>
                  <a:cubicBezTo>
                    <a:pt x="4225" y="906"/>
                    <a:pt x="3863" y="514"/>
                    <a:pt x="3411" y="514"/>
                  </a:cubicBezTo>
                  <a:lnTo>
                    <a:pt x="2566"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9"/>
            <p:cNvSpPr/>
            <p:nvPr/>
          </p:nvSpPr>
          <p:spPr>
            <a:xfrm>
              <a:off x="1284150" y="4663600"/>
              <a:ext cx="79250" cy="67150"/>
            </a:xfrm>
            <a:custGeom>
              <a:rect b="b" l="l" r="r" t="t"/>
              <a:pathLst>
                <a:path extrusionOk="0" h="2686" w="3170">
                  <a:moveTo>
                    <a:pt x="3169" y="0"/>
                  </a:moveTo>
                  <a:lnTo>
                    <a:pt x="1" y="1841"/>
                  </a:lnTo>
                  <a:lnTo>
                    <a:pt x="1057" y="2112"/>
                  </a:lnTo>
                  <a:cubicBezTo>
                    <a:pt x="1268" y="2475"/>
                    <a:pt x="1660" y="2686"/>
                    <a:pt x="2053" y="2686"/>
                  </a:cubicBezTo>
                  <a:lnTo>
                    <a:pt x="2958" y="2686"/>
                  </a:lnTo>
                  <a:lnTo>
                    <a:pt x="3169"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9"/>
            <p:cNvSpPr/>
            <p:nvPr/>
          </p:nvSpPr>
          <p:spPr>
            <a:xfrm>
              <a:off x="1335450" y="4650775"/>
              <a:ext cx="71700" cy="79975"/>
            </a:xfrm>
            <a:custGeom>
              <a:rect b="b" l="l" r="r" t="t"/>
              <a:pathLst>
                <a:path extrusionOk="0" h="3199" w="2868">
                  <a:moveTo>
                    <a:pt x="1992" y="0"/>
                  </a:moveTo>
                  <a:lnTo>
                    <a:pt x="1" y="2776"/>
                  </a:lnTo>
                  <a:cubicBezTo>
                    <a:pt x="212" y="3048"/>
                    <a:pt x="544" y="3199"/>
                    <a:pt x="906" y="3199"/>
                  </a:cubicBezTo>
                  <a:lnTo>
                    <a:pt x="2023" y="3199"/>
                  </a:lnTo>
                  <a:cubicBezTo>
                    <a:pt x="2505" y="3199"/>
                    <a:pt x="2868" y="2807"/>
                    <a:pt x="2777" y="2324"/>
                  </a:cubicBezTo>
                  <a:cubicBezTo>
                    <a:pt x="2687" y="1509"/>
                    <a:pt x="2415" y="724"/>
                    <a:pt x="199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9"/>
            <p:cNvSpPr/>
            <p:nvPr/>
          </p:nvSpPr>
          <p:spPr>
            <a:xfrm>
              <a:off x="1284900" y="4634175"/>
              <a:ext cx="80000" cy="86775"/>
            </a:xfrm>
            <a:custGeom>
              <a:rect b="b" l="l" r="r" t="t"/>
              <a:pathLst>
                <a:path extrusionOk="0" h="3471" w="3200">
                  <a:moveTo>
                    <a:pt x="725" y="0"/>
                  </a:moveTo>
                  <a:lnTo>
                    <a:pt x="273" y="755"/>
                  </a:lnTo>
                  <a:cubicBezTo>
                    <a:pt x="61" y="1117"/>
                    <a:pt x="61" y="1569"/>
                    <a:pt x="273" y="1931"/>
                  </a:cubicBezTo>
                  <a:lnTo>
                    <a:pt x="1" y="2988"/>
                  </a:lnTo>
                  <a:lnTo>
                    <a:pt x="936" y="3078"/>
                  </a:lnTo>
                  <a:cubicBezTo>
                    <a:pt x="1112" y="3330"/>
                    <a:pt x="1372" y="3455"/>
                    <a:pt x="1646" y="3455"/>
                  </a:cubicBezTo>
                  <a:cubicBezTo>
                    <a:pt x="1701" y="3455"/>
                    <a:pt x="1756" y="3450"/>
                    <a:pt x="1812" y="3440"/>
                  </a:cubicBezTo>
                  <a:lnTo>
                    <a:pt x="1812" y="3471"/>
                  </a:lnTo>
                  <a:lnTo>
                    <a:pt x="3200" y="3289"/>
                  </a:lnTo>
                  <a:lnTo>
                    <a:pt x="3170" y="1177"/>
                  </a:lnTo>
                  <a:lnTo>
                    <a:pt x="725"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9"/>
            <p:cNvSpPr/>
            <p:nvPr/>
          </p:nvSpPr>
          <p:spPr>
            <a:xfrm>
              <a:off x="1297725" y="4600875"/>
              <a:ext cx="99625" cy="119325"/>
            </a:xfrm>
            <a:custGeom>
              <a:rect b="b" l="l" r="r" t="t"/>
              <a:pathLst>
                <a:path extrusionOk="0" h="4773" w="3985">
                  <a:moveTo>
                    <a:pt x="1436" y="1"/>
                  </a:moveTo>
                  <a:cubicBezTo>
                    <a:pt x="1170" y="1"/>
                    <a:pt x="905" y="135"/>
                    <a:pt x="755" y="397"/>
                  </a:cubicBezTo>
                  <a:lnTo>
                    <a:pt x="212" y="1362"/>
                  </a:lnTo>
                  <a:cubicBezTo>
                    <a:pt x="1" y="1724"/>
                    <a:pt x="1" y="2147"/>
                    <a:pt x="212" y="2509"/>
                  </a:cubicBezTo>
                  <a:lnTo>
                    <a:pt x="1419" y="4652"/>
                  </a:lnTo>
                  <a:cubicBezTo>
                    <a:pt x="1449" y="4682"/>
                    <a:pt x="1480" y="4742"/>
                    <a:pt x="1510" y="4772"/>
                  </a:cubicBezTo>
                  <a:lnTo>
                    <a:pt x="3170" y="4561"/>
                  </a:lnTo>
                  <a:cubicBezTo>
                    <a:pt x="3592" y="4531"/>
                    <a:pt x="3924" y="4199"/>
                    <a:pt x="3984" y="3776"/>
                  </a:cubicBezTo>
                  <a:cubicBezTo>
                    <a:pt x="3954" y="3143"/>
                    <a:pt x="3803" y="2539"/>
                    <a:pt x="3501" y="1996"/>
                  </a:cubicBezTo>
                  <a:cubicBezTo>
                    <a:pt x="3079" y="1302"/>
                    <a:pt x="2536" y="668"/>
                    <a:pt x="1902" y="155"/>
                  </a:cubicBezTo>
                  <a:cubicBezTo>
                    <a:pt x="1764" y="52"/>
                    <a:pt x="1600" y="1"/>
                    <a:pt x="1436"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9"/>
            <p:cNvSpPr/>
            <p:nvPr/>
          </p:nvSpPr>
          <p:spPr>
            <a:xfrm>
              <a:off x="1247200" y="4668125"/>
              <a:ext cx="68675" cy="126000"/>
            </a:xfrm>
            <a:custGeom>
              <a:rect b="b" l="l" r="r" t="t"/>
              <a:pathLst>
                <a:path extrusionOk="0" h="5040" w="2747">
                  <a:moveTo>
                    <a:pt x="0" y="0"/>
                  </a:moveTo>
                  <a:lnTo>
                    <a:pt x="0" y="5040"/>
                  </a:lnTo>
                  <a:lnTo>
                    <a:pt x="905" y="5040"/>
                  </a:lnTo>
                  <a:cubicBezTo>
                    <a:pt x="1237" y="5040"/>
                    <a:pt x="1539" y="4859"/>
                    <a:pt x="1690" y="4587"/>
                  </a:cubicBezTo>
                  <a:lnTo>
                    <a:pt x="2565" y="3108"/>
                  </a:lnTo>
                  <a:cubicBezTo>
                    <a:pt x="2746" y="2746"/>
                    <a:pt x="2746" y="2294"/>
                    <a:pt x="2565" y="1962"/>
                  </a:cubicBezTo>
                  <a:lnTo>
                    <a:pt x="2535" y="1962"/>
                  </a:lnTo>
                  <a:lnTo>
                    <a:pt x="1690" y="483"/>
                  </a:lnTo>
                  <a:cubicBezTo>
                    <a:pt x="1539" y="181"/>
                    <a:pt x="1237" y="0"/>
                    <a:pt x="90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9"/>
            <p:cNvSpPr/>
            <p:nvPr/>
          </p:nvSpPr>
          <p:spPr>
            <a:xfrm>
              <a:off x="1177025" y="4668125"/>
              <a:ext cx="119225" cy="126000"/>
            </a:xfrm>
            <a:custGeom>
              <a:rect b="b" l="l" r="r" t="t"/>
              <a:pathLst>
                <a:path extrusionOk="0" h="5040" w="4769">
                  <a:moveTo>
                    <a:pt x="1992" y="0"/>
                  </a:moveTo>
                  <a:cubicBezTo>
                    <a:pt x="1570" y="0"/>
                    <a:pt x="1208" y="242"/>
                    <a:pt x="996" y="604"/>
                  </a:cubicBezTo>
                  <a:lnTo>
                    <a:pt x="212" y="1931"/>
                  </a:lnTo>
                  <a:cubicBezTo>
                    <a:pt x="1" y="2294"/>
                    <a:pt x="1" y="2746"/>
                    <a:pt x="212" y="3108"/>
                  </a:cubicBezTo>
                  <a:lnTo>
                    <a:pt x="996" y="4466"/>
                  </a:lnTo>
                  <a:cubicBezTo>
                    <a:pt x="1208" y="4828"/>
                    <a:pt x="1570" y="5040"/>
                    <a:pt x="1992" y="5040"/>
                  </a:cubicBezTo>
                  <a:lnTo>
                    <a:pt x="2777" y="5040"/>
                  </a:lnTo>
                  <a:cubicBezTo>
                    <a:pt x="3199" y="5040"/>
                    <a:pt x="3592" y="4828"/>
                    <a:pt x="3803" y="4466"/>
                  </a:cubicBezTo>
                  <a:lnTo>
                    <a:pt x="4588" y="3108"/>
                  </a:lnTo>
                  <a:cubicBezTo>
                    <a:pt x="4769" y="2746"/>
                    <a:pt x="4769" y="2294"/>
                    <a:pt x="4588" y="1962"/>
                  </a:cubicBezTo>
                  <a:lnTo>
                    <a:pt x="3803" y="604"/>
                  </a:lnTo>
                  <a:cubicBezTo>
                    <a:pt x="3592" y="242"/>
                    <a:pt x="3199" y="0"/>
                    <a:pt x="2777"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9"/>
            <p:cNvSpPr/>
            <p:nvPr/>
          </p:nvSpPr>
          <p:spPr>
            <a:xfrm>
              <a:off x="1202200" y="4745675"/>
              <a:ext cx="10500" cy="7175"/>
            </a:xfrm>
            <a:custGeom>
              <a:rect b="b" l="l" r="r" t="t"/>
              <a:pathLst>
                <a:path extrusionOk="0" h="287" w="420">
                  <a:moveTo>
                    <a:pt x="266" y="1"/>
                  </a:moveTo>
                  <a:cubicBezTo>
                    <a:pt x="255" y="1"/>
                    <a:pt x="243" y="2"/>
                    <a:pt x="231" y="6"/>
                  </a:cubicBezTo>
                  <a:cubicBezTo>
                    <a:pt x="1" y="6"/>
                    <a:pt x="244" y="287"/>
                    <a:pt x="359" y="287"/>
                  </a:cubicBezTo>
                  <a:cubicBezTo>
                    <a:pt x="395" y="287"/>
                    <a:pt x="419" y="259"/>
                    <a:pt x="412" y="187"/>
                  </a:cubicBezTo>
                  <a:cubicBezTo>
                    <a:pt x="412" y="83"/>
                    <a:pt x="344" y="1"/>
                    <a:pt x="266"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9"/>
            <p:cNvSpPr/>
            <p:nvPr/>
          </p:nvSpPr>
          <p:spPr>
            <a:xfrm>
              <a:off x="1240675" y="4687575"/>
              <a:ext cx="11075" cy="7175"/>
            </a:xfrm>
            <a:custGeom>
              <a:rect b="b" l="l" r="r" t="t"/>
              <a:pathLst>
                <a:path extrusionOk="0" h="287" w="443">
                  <a:moveTo>
                    <a:pt x="277" y="1"/>
                  </a:moveTo>
                  <a:cubicBezTo>
                    <a:pt x="262" y="1"/>
                    <a:pt x="247" y="3"/>
                    <a:pt x="231" y="7"/>
                  </a:cubicBezTo>
                  <a:cubicBezTo>
                    <a:pt x="1" y="7"/>
                    <a:pt x="227" y="287"/>
                    <a:pt x="360" y="287"/>
                  </a:cubicBezTo>
                  <a:cubicBezTo>
                    <a:pt x="402" y="287"/>
                    <a:pt x="435" y="260"/>
                    <a:pt x="442" y="188"/>
                  </a:cubicBezTo>
                  <a:cubicBezTo>
                    <a:pt x="442" y="83"/>
                    <a:pt x="374" y="1"/>
                    <a:pt x="27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9"/>
            <p:cNvSpPr/>
            <p:nvPr/>
          </p:nvSpPr>
          <p:spPr>
            <a:xfrm>
              <a:off x="1212025" y="4600975"/>
              <a:ext cx="10300" cy="7025"/>
            </a:xfrm>
            <a:custGeom>
              <a:rect b="b" l="l" r="r" t="t"/>
              <a:pathLst>
                <a:path extrusionOk="0" h="281" w="412">
                  <a:moveTo>
                    <a:pt x="230" y="0"/>
                  </a:moveTo>
                  <a:cubicBezTo>
                    <a:pt x="0" y="0"/>
                    <a:pt x="226" y="281"/>
                    <a:pt x="346" y="281"/>
                  </a:cubicBezTo>
                  <a:cubicBezTo>
                    <a:pt x="384" y="281"/>
                    <a:pt x="411" y="253"/>
                    <a:pt x="411" y="181"/>
                  </a:cubicBezTo>
                  <a:cubicBezTo>
                    <a:pt x="411" y="61"/>
                    <a:pt x="321" y="0"/>
                    <a:pt x="23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9"/>
            <p:cNvSpPr/>
            <p:nvPr/>
          </p:nvSpPr>
          <p:spPr>
            <a:xfrm>
              <a:off x="1240600" y="4643225"/>
              <a:ext cx="11150" cy="7675"/>
            </a:xfrm>
            <a:custGeom>
              <a:rect b="b" l="l" r="r" t="t"/>
              <a:pathLst>
                <a:path extrusionOk="0" h="307" w="446">
                  <a:moveTo>
                    <a:pt x="234" y="0"/>
                  </a:moveTo>
                  <a:cubicBezTo>
                    <a:pt x="1" y="0"/>
                    <a:pt x="254" y="307"/>
                    <a:pt x="381" y="307"/>
                  </a:cubicBezTo>
                  <a:cubicBezTo>
                    <a:pt x="419" y="307"/>
                    <a:pt x="445" y="280"/>
                    <a:pt x="445" y="212"/>
                  </a:cubicBezTo>
                  <a:cubicBezTo>
                    <a:pt x="445" y="91"/>
                    <a:pt x="355" y="0"/>
                    <a:pt x="23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9"/>
            <p:cNvSpPr/>
            <p:nvPr/>
          </p:nvSpPr>
          <p:spPr>
            <a:xfrm>
              <a:off x="1146425" y="4640425"/>
              <a:ext cx="11000" cy="7350"/>
            </a:xfrm>
            <a:custGeom>
              <a:rect b="b" l="l" r="r" t="t"/>
              <a:pathLst>
                <a:path extrusionOk="0" h="294" w="440">
                  <a:moveTo>
                    <a:pt x="367" y="0"/>
                  </a:moveTo>
                  <a:cubicBezTo>
                    <a:pt x="238" y="0"/>
                    <a:pt x="1" y="293"/>
                    <a:pt x="229" y="293"/>
                  </a:cubicBezTo>
                  <a:cubicBezTo>
                    <a:pt x="349" y="293"/>
                    <a:pt x="440" y="203"/>
                    <a:pt x="440" y="112"/>
                  </a:cubicBezTo>
                  <a:cubicBezTo>
                    <a:pt x="440" y="31"/>
                    <a:pt x="409" y="0"/>
                    <a:pt x="36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9"/>
            <p:cNvSpPr/>
            <p:nvPr/>
          </p:nvSpPr>
          <p:spPr>
            <a:xfrm>
              <a:off x="1118650" y="4656050"/>
              <a:ext cx="10875" cy="7025"/>
            </a:xfrm>
            <a:custGeom>
              <a:rect b="b" l="l" r="r" t="t"/>
              <a:pathLst>
                <a:path extrusionOk="0" h="281" w="435">
                  <a:moveTo>
                    <a:pt x="253" y="0"/>
                  </a:moveTo>
                  <a:cubicBezTo>
                    <a:pt x="0" y="0"/>
                    <a:pt x="238" y="281"/>
                    <a:pt x="366" y="281"/>
                  </a:cubicBezTo>
                  <a:cubicBezTo>
                    <a:pt x="405" y="281"/>
                    <a:pt x="434" y="253"/>
                    <a:pt x="434" y="181"/>
                  </a:cubicBezTo>
                  <a:cubicBezTo>
                    <a:pt x="434" y="61"/>
                    <a:pt x="344" y="0"/>
                    <a:pt x="25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9"/>
            <p:cNvSpPr/>
            <p:nvPr/>
          </p:nvSpPr>
          <p:spPr>
            <a:xfrm>
              <a:off x="1117775" y="4763925"/>
              <a:ext cx="10250" cy="7350"/>
            </a:xfrm>
            <a:custGeom>
              <a:rect b="b" l="l" r="r" t="t"/>
              <a:pathLst>
                <a:path extrusionOk="0" h="294" w="410">
                  <a:moveTo>
                    <a:pt x="228" y="1"/>
                  </a:moveTo>
                  <a:cubicBezTo>
                    <a:pt x="0" y="1"/>
                    <a:pt x="220" y="293"/>
                    <a:pt x="341" y="293"/>
                  </a:cubicBezTo>
                  <a:cubicBezTo>
                    <a:pt x="380" y="293"/>
                    <a:pt x="409" y="263"/>
                    <a:pt x="409" y="182"/>
                  </a:cubicBezTo>
                  <a:cubicBezTo>
                    <a:pt x="409" y="91"/>
                    <a:pt x="319" y="1"/>
                    <a:pt x="228"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9"/>
            <p:cNvSpPr/>
            <p:nvPr/>
          </p:nvSpPr>
          <p:spPr>
            <a:xfrm>
              <a:off x="1269275" y="4851450"/>
              <a:ext cx="11125" cy="7675"/>
            </a:xfrm>
            <a:custGeom>
              <a:rect b="b" l="l" r="r" t="t"/>
              <a:pathLst>
                <a:path extrusionOk="0" h="307" w="445">
                  <a:moveTo>
                    <a:pt x="234" y="0"/>
                  </a:moveTo>
                  <a:cubicBezTo>
                    <a:pt x="0" y="0"/>
                    <a:pt x="254" y="306"/>
                    <a:pt x="381" y="306"/>
                  </a:cubicBezTo>
                  <a:cubicBezTo>
                    <a:pt x="418" y="306"/>
                    <a:pt x="445" y="280"/>
                    <a:pt x="445" y="211"/>
                  </a:cubicBezTo>
                  <a:cubicBezTo>
                    <a:pt x="445" y="91"/>
                    <a:pt x="354" y="0"/>
                    <a:pt x="23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9"/>
            <p:cNvSpPr/>
            <p:nvPr/>
          </p:nvSpPr>
          <p:spPr>
            <a:xfrm>
              <a:off x="1240675" y="4809200"/>
              <a:ext cx="11075" cy="7025"/>
            </a:xfrm>
            <a:custGeom>
              <a:rect b="b" l="l" r="r" t="t"/>
              <a:pathLst>
                <a:path extrusionOk="0" h="281" w="443">
                  <a:moveTo>
                    <a:pt x="231" y="0"/>
                  </a:moveTo>
                  <a:cubicBezTo>
                    <a:pt x="1" y="0"/>
                    <a:pt x="244" y="281"/>
                    <a:pt x="373" y="281"/>
                  </a:cubicBezTo>
                  <a:cubicBezTo>
                    <a:pt x="413" y="281"/>
                    <a:pt x="442" y="253"/>
                    <a:pt x="442" y="181"/>
                  </a:cubicBezTo>
                  <a:cubicBezTo>
                    <a:pt x="442" y="61"/>
                    <a:pt x="352" y="0"/>
                    <a:pt x="23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9"/>
            <p:cNvSpPr/>
            <p:nvPr/>
          </p:nvSpPr>
          <p:spPr>
            <a:xfrm>
              <a:off x="1240600" y="4866525"/>
              <a:ext cx="11150" cy="7700"/>
            </a:xfrm>
            <a:custGeom>
              <a:rect b="b" l="l" r="r" t="t"/>
              <a:pathLst>
                <a:path extrusionOk="0" h="308" w="446">
                  <a:moveTo>
                    <a:pt x="234" y="1"/>
                  </a:moveTo>
                  <a:cubicBezTo>
                    <a:pt x="1" y="1"/>
                    <a:pt x="254" y="307"/>
                    <a:pt x="381" y="307"/>
                  </a:cubicBezTo>
                  <a:cubicBezTo>
                    <a:pt x="419" y="307"/>
                    <a:pt x="445" y="281"/>
                    <a:pt x="445" y="212"/>
                  </a:cubicBezTo>
                  <a:cubicBezTo>
                    <a:pt x="445" y="91"/>
                    <a:pt x="355" y="1"/>
                    <a:pt x="23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9"/>
            <p:cNvSpPr/>
            <p:nvPr/>
          </p:nvSpPr>
          <p:spPr>
            <a:xfrm>
              <a:off x="1334900" y="4813725"/>
              <a:ext cx="11150" cy="7675"/>
            </a:xfrm>
            <a:custGeom>
              <a:rect b="b" l="l" r="r" t="t"/>
              <a:pathLst>
                <a:path extrusionOk="0" h="307" w="446">
                  <a:moveTo>
                    <a:pt x="234" y="0"/>
                  </a:moveTo>
                  <a:cubicBezTo>
                    <a:pt x="1" y="0"/>
                    <a:pt x="254" y="307"/>
                    <a:pt x="381" y="307"/>
                  </a:cubicBezTo>
                  <a:cubicBezTo>
                    <a:pt x="419" y="307"/>
                    <a:pt x="445" y="280"/>
                    <a:pt x="445" y="212"/>
                  </a:cubicBezTo>
                  <a:cubicBezTo>
                    <a:pt x="445" y="91"/>
                    <a:pt x="355" y="0"/>
                    <a:pt x="23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9"/>
            <p:cNvSpPr/>
            <p:nvPr/>
          </p:nvSpPr>
          <p:spPr>
            <a:xfrm>
              <a:off x="1312350" y="4767700"/>
              <a:ext cx="11050" cy="7025"/>
            </a:xfrm>
            <a:custGeom>
              <a:rect b="b" l="l" r="r" t="t"/>
              <a:pathLst>
                <a:path extrusionOk="0" h="281" w="442">
                  <a:moveTo>
                    <a:pt x="231" y="1"/>
                  </a:moveTo>
                  <a:cubicBezTo>
                    <a:pt x="1" y="1"/>
                    <a:pt x="244" y="281"/>
                    <a:pt x="373" y="281"/>
                  </a:cubicBezTo>
                  <a:cubicBezTo>
                    <a:pt x="413" y="281"/>
                    <a:pt x="442" y="253"/>
                    <a:pt x="442" y="182"/>
                  </a:cubicBezTo>
                  <a:lnTo>
                    <a:pt x="412" y="182"/>
                  </a:lnTo>
                  <a:cubicBezTo>
                    <a:pt x="412" y="91"/>
                    <a:pt x="321" y="1"/>
                    <a:pt x="23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9"/>
            <p:cNvSpPr/>
            <p:nvPr/>
          </p:nvSpPr>
          <p:spPr>
            <a:xfrm>
              <a:off x="1363900" y="4688475"/>
              <a:ext cx="10800" cy="7350"/>
            </a:xfrm>
            <a:custGeom>
              <a:rect b="b" l="l" r="r" t="t"/>
              <a:pathLst>
                <a:path extrusionOk="0" h="294" w="432">
                  <a:moveTo>
                    <a:pt x="251" y="1"/>
                  </a:moveTo>
                  <a:cubicBezTo>
                    <a:pt x="0" y="1"/>
                    <a:pt x="232" y="294"/>
                    <a:pt x="360" y="294"/>
                  </a:cubicBezTo>
                  <a:cubicBezTo>
                    <a:pt x="401" y="294"/>
                    <a:pt x="432" y="263"/>
                    <a:pt x="432" y="182"/>
                  </a:cubicBezTo>
                  <a:cubicBezTo>
                    <a:pt x="432" y="91"/>
                    <a:pt x="341" y="1"/>
                    <a:pt x="25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9"/>
            <p:cNvSpPr/>
            <p:nvPr/>
          </p:nvSpPr>
          <p:spPr>
            <a:xfrm>
              <a:off x="1312225" y="4684725"/>
              <a:ext cx="11175" cy="7375"/>
            </a:xfrm>
            <a:custGeom>
              <a:rect b="b" l="l" r="r" t="t"/>
              <a:pathLst>
                <a:path extrusionOk="0" h="295" w="447">
                  <a:moveTo>
                    <a:pt x="236" y="0"/>
                  </a:moveTo>
                  <a:cubicBezTo>
                    <a:pt x="0" y="0"/>
                    <a:pt x="243" y="294"/>
                    <a:pt x="375" y="294"/>
                  </a:cubicBezTo>
                  <a:cubicBezTo>
                    <a:pt x="412" y="294"/>
                    <a:pt x="440" y="271"/>
                    <a:pt x="447" y="211"/>
                  </a:cubicBezTo>
                  <a:cubicBezTo>
                    <a:pt x="447" y="91"/>
                    <a:pt x="356" y="0"/>
                    <a:pt x="23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9"/>
            <p:cNvSpPr/>
            <p:nvPr/>
          </p:nvSpPr>
          <p:spPr>
            <a:xfrm>
              <a:off x="1364125" y="4656600"/>
              <a:ext cx="9075" cy="7950"/>
            </a:xfrm>
            <a:custGeom>
              <a:rect b="b" l="l" r="r" t="t"/>
              <a:pathLst>
                <a:path extrusionOk="0" h="318" w="363">
                  <a:moveTo>
                    <a:pt x="182" y="1"/>
                  </a:moveTo>
                  <a:cubicBezTo>
                    <a:pt x="99" y="1"/>
                    <a:pt x="16" y="54"/>
                    <a:pt x="1" y="159"/>
                  </a:cubicBezTo>
                  <a:cubicBezTo>
                    <a:pt x="16" y="265"/>
                    <a:pt x="99" y="318"/>
                    <a:pt x="182" y="318"/>
                  </a:cubicBezTo>
                  <a:cubicBezTo>
                    <a:pt x="265" y="318"/>
                    <a:pt x="348" y="265"/>
                    <a:pt x="363" y="159"/>
                  </a:cubicBezTo>
                  <a:cubicBezTo>
                    <a:pt x="348" y="54"/>
                    <a:pt x="265" y="1"/>
                    <a:pt x="18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9"/>
            <p:cNvSpPr/>
            <p:nvPr/>
          </p:nvSpPr>
          <p:spPr>
            <a:xfrm>
              <a:off x="1220025" y="4707350"/>
              <a:ext cx="21900" cy="18625"/>
            </a:xfrm>
            <a:custGeom>
              <a:rect b="b" l="l" r="r" t="t"/>
              <a:pathLst>
                <a:path extrusionOk="0" h="745" w="876">
                  <a:moveTo>
                    <a:pt x="484" y="0"/>
                  </a:moveTo>
                  <a:cubicBezTo>
                    <a:pt x="152" y="0"/>
                    <a:pt x="1" y="393"/>
                    <a:pt x="212" y="634"/>
                  </a:cubicBezTo>
                  <a:cubicBezTo>
                    <a:pt x="289" y="711"/>
                    <a:pt x="384" y="745"/>
                    <a:pt x="478" y="745"/>
                  </a:cubicBezTo>
                  <a:cubicBezTo>
                    <a:pt x="679" y="745"/>
                    <a:pt x="876" y="589"/>
                    <a:pt x="876" y="362"/>
                  </a:cubicBezTo>
                  <a:cubicBezTo>
                    <a:pt x="876" y="151"/>
                    <a:pt x="695" y="0"/>
                    <a:pt x="484"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9"/>
            <p:cNvSpPr/>
            <p:nvPr/>
          </p:nvSpPr>
          <p:spPr>
            <a:xfrm>
              <a:off x="1234375" y="4590400"/>
              <a:ext cx="21900" cy="18850"/>
            </a:xfrm>
            <a:custGeom>
              <a:rect b="b" l="l" r="r" t="t"/>
              <a:pathLst>
                <a:path extrusionOk="0" h="754" w="876">
                  <a:moveTo>
                    <a:pt x="483" y="1"/>
                  </a:moveTo>
                  <a:cubicBezTo>
                    <a:pt x="151" y="1"/>
                    <a:pt x="0" y="423"/>
                    <a:pt x="241" y="635"/>
                  </a:cubicBezTo>
                  <a:cubicBezTo>
                    <a:pt x="313" y="716"/>
                    <a:pt x="409" y="753"/>
                    <a:pt x="504" y="753"/>
                  </a:cubicBezTo>
                  <a:cubicBezTo>
                    <a:pt x="690" y="753"/>
                    <a:pt x="875" y="613"/>
                    <a:pt x="875" y="393"/>
                  </a:cubicBezTo>
                  <a:cubicBezTo>
                    <a:pt x="875" y="182"/>
                    <a:pt x="694" y="1"/>
                    <a:pt x="483"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9"/>
            <p:cNvSpPr/>
            <p:nvPr/>
          </p:nvSpPr>
          <p:spPr>
            <a:xfrm>
              <a:off x="1136300" y="4686975"/>
              <a:ext cx="21900" cy="19050"/>
            </a:xfrm>
            <a:custGeom>
              <a:rect b="b" l="l" r="r" t="t"/>
              <a:pathLst>
                <a:path extrusionOk="0" h="762" w="876">
                  <a:moveTo>
                    <a:pt x="513" y="1"/>
                  </a:moveTo>
                  <a:cubicBezTo>
                    <a:pt x="151" y="1"/>
                    <a:pt x="0" y="423"/>
                    <a:pt x="241" y="664"/>
                  </a:cubicBezTo>
                  <a:cubicBezTo>
                    <a:pt x="318" y="731"/>
                    <a:pt x="410" y="762"/>
                    <a:pt x="499" y="762"/>
                  </a:cubicBezTo>
                  <a:cubicBezTo>
                    <a:pt x="692" y="762"/>
                    <a:pt x="875" y="620"/>
                    <a:pt x="875" y="393"/>
                  </a:cubicBezTo>
                  <a:cubicBezTo>
                    <a:pt x="875" y="182"/>
                    <a:pt x="694" y="1"/>
                    <a:pt x="513"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9"/>
            <p:cNvSpPr/>
            <p:nvPr/>
          </p:nvSpPr>
          <p:spPr>
            <a:xfrm>
              <a:off x="1120450" y="4787325"/>
              <a:ext cx="22650" cy="18625"/>
            </a:xfrm>
            <a:custGeom>
              <a:rect b="b" l="l" r="r" t="t"/>
              <a:pathLst>
                <a:path extrusionOk="0" h="745" w="906">
                  <a:moveTo>
                    <a:pt x="513" y="0"/>
                  </a:moveTo>
                  <a:cubicBezTo>
                    <a:pt x="181" y="0"/>
                    <a:pt x="0" y="392"/>
                    <a:pt x="242" y="634"/>
                  </a:cubicBezTo>
                  <a:cubicBezTo>
                    <a:pt x="319" y="711"/>
                    <a:pt x="414" y="745"/>
                    <a:pt x="508" y="745"/>
                  </a:cubicBezTo>
                  <a:cubicBezTo>
                    <a:pt x="709" y="745"/>
                    <a:pt x="906" y="589"/>
                    <a:pt x="906" y="362"/>
                  </a:cubicBezTo>
                  <a:cubicBezTo>
                    <a:pt x="906" y="151"/>
                    <a:pt x="725" y="0"/>
                    <a:pt x="513"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9"/>
            <p:cNvSpPr/>
            <p:nvPr/>
          </p:nvSpPr>
          <p:spPr>
            <a:xfrm>
              <a:off x="1347525" y="4787325"/>
              <a:ext cx="21900" cy="18625"/>
            </a:xfrm>
            <a:custGeom>
              <a:rect b="b" l="l" r="r" t="t"/>
              <a:pathLst>
                <a:path extrusionOk="0" h="745" w="876">
                  <a:moveTo>
                    <a:pt x="514" y="0"/>
                  </a:moveTo>
                  <a:cubicBezTo>
                    <a:pt x="182" y="0"/>
                    <a:pt x="1" y="392"/>
                    <a:pt x="242" y="634"/>
                  </a:cubicBezTo>
                  <a:cubicBezTo>
                    <a:pt x="319" y="711"/>
                    <a:pt x="411" y="745"/>
                    <a:pt x="501" y="745"/>
                  </a:cubicBezTo>
                  <a:cubicBezTo>
                    <a:pt x="693" y="745"/>
                    <a:pt x="876" y="589"/>
                    <a:pt x="876" y="362"/>
                  </a:cubicBezTo>
                  <a:cubicBezTo>
                    <a:pt x="876" y="151"/>
                    <a:pt x="725" y="0"/>
                    <a:pt x="514"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9"/>
            <p:cNvSpPr/>
            <p:nvPr/>
          </p:nvSpPr>
          <p:spPr>
            <a:xfrm>
              <a:off x="1312825" y="4653775"/>
              <a:ext cx="21900" cy="18825"/>
            </a:xfrm>
            <a:custGeom>
              <a:rect b="b" l="l" r="r" t="t"/>
              <a:pathLst>
                <a:path extrusionOk="0" h="753" w="876">
                  <a:moveTo>
                    <a:pt x="513" y="1"/>
                  </a:moveTo>
                  <a:cubicBezTo>
                    <a:pt x="182" y="1"/>
                    <a:pt x="0" y="393"/>
                    <a:pt x="242" y="634"/>
                  </a:cubicBezTo>
                  <a:cubicBezTo>
                    <a:pt x="324" y="716"/>
                    <a:pt x="423" y="753"/>
                    <a:pt x="518" y="753"/>
                  </a:cubicBezTo>
                  <a:cubicBezTo>
                    <a:pt x="704" y="753"/>
                    <a:pt x="876" y="613"/>
                    <a:pt x="876" y="393"/>
                  </a:cubicBezTo>
                  <a:cubicBezTo>
                    <a:pt x="876" y="182"/>
                    <a:pt x="725" y="1"/>
                    <a:pt x="513"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9"/>
            <p:cNvSpPr/>
            <p:nvPr/>
          </p:nvSpPr>
          <p:spPr>
            <a:xfrm>
              <a:off x="1248700" y="4736025"/>
              <a:ext cx="21900" cy="18825"/>
            </a:xfrm>
            <a:custGeom>
              <a:rect b="b" l="l" r="r" t="t"/>
              <a:pathLst>
                <a:path extrusionOk="0" h="753" w="876">
                  <a:moveTo>
                    <a:pt x="513" y="0"/>
                  </a:moveTo>
                  <a:cubicBezTo>
                    <a:pt x="181" y="0"/>
                    <a:pt x="0" y="392"/>
                    <a:pt x="242" y="634"/>
                  </a:cubicBezTo>
                  <a:cubicBezTo>
                    <a:pt x="324" y="716"/>
                    <a:pt x="423" y="752"/>
                    <a:pt x="518" y="752"/>
                  </a:cubicBezTo>
                  <a:cubicBezTo>
                    <a:pt x="704" y="752"/>
                    <a:pt x="876" y="612"/>
                    <a:pt x="876" y="392"/>
                  </a:cubicBezTo>
                  <a:cubicBezTo>
                    <a:pt x="876" y="181"/>
                    <a:pt x="725" y="0"/>
                    <a:pt x="513"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9"/>
            <p:cNvSpPr/>
            <p:nvPr/>
          </p:nvSpPr>
          <p:spPr>
            <a:xfrm>
              <a:off x="1222300" y="4764675"/>
              <a:ext cx="9825" cy="9850"/>
            </a:xfrm>
            <a:custGeom>
              <a:rect b="b" l="l" r="r" t="t"/>
              <a:pathLst>
                <a:path extrusionOk="0" h="394" w="393">
                  <a:moveTo>
                    <a:pt x="211" y="1"/>
                  </a:moveTo>
                  <a:cubicBezTo>
                    <a:pt x="91" y="1"/>
                    <a:pt x="0" y="91"/>
                    <a:pt x="0" y="212"/>
                  </a:cubicBezTo>
                  <a:cubicBezTo>
                    <a:pt x="0" y="303"/>
                    <a:pt x="91" y="393"/>
                    <a:pt x="211" y="393"/>
                  </a:cubicBezTo>
                  <a:cubicBezTo>
                    <a:pt x="302" y="393"/>
                    <a:pt x="393" y="303"/>
                    <a:pt x="393" y="212"/>
                  </a:cubicBezTo>
                  <a:cubicBezTo>
                    <a:pt x="393" y="91"/>
                    <a:pt x="302" y="1"/>
                    <a:pt x="21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 name="Google Shape;2203;p49"/>
          <p:cNvGrpSpPr/>
          <p:nvPr/>
        </p:nvGrpSpPr>
        <p:grpSpPr>
          <a:xfrm>
            <a:off x="831265" y="3176778"/>
            <a:ext cx="349471" cy="354322"/>
            <a:chOff x="333575" y="4570800"/>
            <a:chExt cx="324425" cy="320450"/>
          </a:xfrm>
        </p:grpSpPr>
        <p:sp>
          <p:nvSpPr>
            <p:cNvPr id="2204" name="Google Shape;2204;p49"/>
            <p:cNvSpPr/>
            <p:nvPr/>
          </p:nvSpPr>
          <p:spPr>
            <a:xfrm>
              <a:off x="544075" y="4581125"/>
              <a:ext cx="113925" cy="300000"/>
            </a:xfrm>
            <a:custGeom>
              <a:rect b="b" l="l" r="r" t="t"/>
              <a:pathLst>
                <a:path extrusionOk="0" h="12000" w="4557">
                  <a:moveTo>
                    <a:pt x="129" y="1"/>
                  </a:moveTo>
                  <a:cubicBezTo>
                    <a:pt x="86" y="1"/>
                    <a:pt x="43" y="4"/>
                    <a:pt x="0" y="10"/>
                  </a:cubicBezTo>
                  <a:lnTo>
                    <a:pt x="0" y="11990"/>
                  </a:lnTo>
                  <a:cubicBezTo>
                    <a:pt x="43" y="11996"/>
                    <a:pt x="87" y="11999"/>
                    <a:pt x="130" y="11999"/>
                  </a:cubicBezTo>
                  <a:cubicBezTo>
                    <a:pt x="507" y="11999"/>
                    <a:pt x="864" y="11769"/>
                    <a:pt x="1026" y="11417"/>
                  </a:cubicBezTo>
                  <a:cubicBezTo>
                    <a:pt x="1177" y="11055"/>
                    <a:pt x="1509" y="10813"/>
                    <a:pt x="1901" y="10813"/>
                  </a:cubicBezTo>
                  <a:cubicBezTo>
                    <a:pt x="2444" y="10813"/>
                    <a:pt x="2867" y="10391"/>
                    <a:pt x="2867" y="9878"/>
                  </a:cubicBezTo>
                  <a:cubicBezTo>
                    <a:pt x="2867" y="9485"/>
                    <a:pt x="3108" y="9123"/>
                    <a:pt x="3440" y="8972"/>
                  </a:cubicBezTo>
                  <a:cubicBezTo>
                    <a:pt x="3923" y="8791"/>
                    <a:pt x="4164" y="8218"/>
                    <a:pt x="3953" y="7735"/>
                  </a:cubicBezTo>
                  <a:cubicBezTo>
                    <a:pt x="3833" y="7373"/>
                    <a:pt x="3893" y="6950"/>
                    <a:pt x="4164" y="6679"/>
                  </a:cubicBezTo>
                  <a:cubicBezTo>
                    <a:pt x="4557" y="6317"/>
                    <a:pt x="4557" y="5713"/>
                    <a:pt x="4164" y="5351"/>
                  </a:cubicBezTo>
                  <a:lnTo>
                    <a:pt x="4164" y="5321"/>
                  </a:lnTo>
                  <a:cubicBezTo>
                    <a:pt x="3893" y="5049"/>
                    <a:pt x="3833" y="4627"/>
                    <a:pt x="3953" y="4265"/>
                  </a:cubicBezTo>
                  <a:cubicBezTo>
                    <a:pt x="4164" y="3782"/>
                    <a:pt x="3923" y="3239"/>
                    <a:pt x="3440" y="3027"/>
                  </a:cubicBezTo>
                  <a:cubicBezTo>
                    <a:pt x="3108" y="2877"/>
                    <a:pt x="2867" y="2545"/>
                    <a:pt x="2867" y="2152"/>
                  </a:cubicBezTo>
                  <a:cubicBezTo>
                    <a:pt x="2867" y="1609"/>
                    <a:pt x="2444" y="1187"/>
                    <a:pt x="1901" y="1187"/>
                  </a:cubicBezTo>
                  <a:cubicBezTo>
                    <a:pt x="1509" y="1187"/>
                    <a:pt x="1177" y="945"/>
                    <a:pt x="1026" y="613"/>
                  </a:cubicBezTo>
                  <a:cubicBezTo>
                    <a:pt x="863" y="234"/>
                    <a:pt x="506" y="1"/>
                    <a:pt x="129"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9"/>
            <p:cNvSpPr/>
            <p:nvPr/>
          </p:nvSpPr>
          <p:spPr>
            <a:xfrm>
              <a:off x="333575" y="4570800"/>
              <a:ext cx="304825" cy="320450"/>
            </a:xfrm>
            <a:custGeom>
              <a:rect b="b" l="l" r="r" t="t"/>
              <a:pathLst>
                <a:path extrusionOk="0" h="12818" w="12193">
                  <a:moveTo>
                    <a:pt x="6485" y="0"/>
                  </a:moveTo>
                  <a:cubicBezTo>
                    <a:pt x="6240" y="0"/>
                    <a:pt x="5991" y="91"/>
                    <a:pt x="5795" y="272"/>
                  </a:cubicBezTo>
                  <a:cubicBezTo>
                    <a:pt x="5618" y="468"/>
                    <a:pt x="5389" y="563"/>
                    <a:pt x="5152" y="563"/>
                  </a:cubicBezTo>
                  <a:cubicBezTo>
                    <a:pt x="5025" y="563"/>
                    <a:pt x="4895" y="536"/>
                    <a:pt x="4769" y="483"/>
                  </a:cubicBezTo>
                  <a:cubicBezTo>
                    <a:pt x="4653" y="440"/>
                    <a:pt x="4532" y="419"/>
                    <a:pt x="4412" y="419"/>
                  </a:cubicBezTo>
                  <a:cubicBezTo>
                    <a:pt x="4032" y="419"/>
                    <a:pt x="3662" y="629"/>
                    <a:pt x="3501" y="996"/>
                  </a:cubicBezTo>
                  <a:cubicBezTo>
                    <a:pt x="3380" y="1358"/>
                    <a:pt x="3018" y="1600"/>
                    <a:pt x="2626" y="1600"/>
                  </a:cubicBezTo>
                  <a:cubicBezTo>
                    <a:pt x="2113" y="1600"/>
                    <a:pt x="1660" y="2022"/>
                    <a:pt x="1660" y="2565"/>
                  </a:cubicBezTo>
                  <a:cubicBezTo>
                    <a:pt x="1660" y="2958"/>
                    <a:pt x="1449" y="3290"/>
                    <a:pt x="1087" y="3440"/>
                  </a:cubicBezTo>
                  <a:cubicBezTo>
                    <a:pt x="604" y="3652"/>
                    <a:pt x="363" y="4195"/>
                    <a:pt x="574" y="4678"/>
                  </a:cubicBezTo>
                  <a:cubicBezTo>
                    <a:pt x="725" y="5040"/>
                    <a:pt x="634" y="5462"/>
                    <a:pt x="363" y="5734"/>
                  </a:cubicBezTo>
                  <a:cubicBezTo>
                    <a:pt x="1" y="6096"/>
                    <a:pt x="1" y="6700"/>
                    <a:pt x="363" y="7092"/>
                  </a:cubicBezTo>
                  <a:cubicBezTo>
                    <a:pt x="634" y="7363"/>
                    <a:pt x="725" y="7756"/>
                    <a:pt x="574" y="8118"/>
                  </a:cubicBezTo>
                  <a:cubicBezTo>
                    <a:pt x="363" y="8601"/>
                    <a:pt x="604" y="9174"/>
                    <a:pt x="1087" y="9385"/>
                  </a:cubicBezTo>
                  <a:cubicBezTo>
                    <a:pt x="1449" y="9536"/>
                    <a:pt x="1691" y="9868"/>
                    <a:pt x="1660" y="10260"/>
                  </a:cubicBezTo>
                  <a:cubicBezTo>
                    <a:pt x="1690" y="10757"/>
                    <a:pt x="2087" y="11197"/>
                    <a:pt x="2578" y="11197"/>
                  </a:cubicBezTo>
                  <a:cubicBezTo>
                    <a:pt x="2594" y="11197"/>
                    <a:pt x="2610" y="11197"/>
                    <a:pt x="2626" y="11196"/>
                  </a:cubicBezTo>
                  <a:cubicBezTo>
                    <a:pt x="3018" y="11226"/>
                    <a:pt x="3380" y="11437"/>
                    <a:pt x="3501" y="11800"/>
                  </a:cubicBezTo>
                  <a:cubicBezTo>
                    <a:pt x="3660" y="12163"/>
                    <a:pt x="4024" y="12389"/>
                    <a:pt x="4400" y="12389"/>
                  </a:cubicBezTo>
                  <a:cubicBezTo>
                    <a:pt x="4524" y="12389"/>
                    <a:pt x="4649" y="12365"/>
                    <a:pt x="4769" y="12313"/>
                  </a:cubicBezTo>
                  <a:cubicBezTo>
                    <a:pt x="4887" y="12263"/>
                    <a:pt x="5008" y="12240"/>
                    <a:pt x="5127" y="12240"/>
                  </a:cubicBezTo>
                  <a:cubicBezTo>
                    <a:pt x="5374" y="12240"/>
                    <a:pt x="5612" y="12341"/>
                    <a:pt x="5795" y="12524"/>
                  </a:cubicBezTo>
                  <a:cubicBezTo>
                    <a:pt x="5991" y="12720"/>
                    <a:pt x="6240" y="12818"/>
                    <a:pt x="6485" y="12818"/>
                  </a:cubicBezTo>
                  <a:cubicBezTo>
                    <a:pt x="6730" y="12818"/>
                    <a:pt x="6972" y="12720"/>
                    <a:pt x="7153" y="12524"/>
                  </a:cubicBezTo>
                  <a:cubicBezTo>
                    <a:pt x="7336" y="12341"/>
                    <a:pt x="7587" y="12240"/>
                    <a:pt x="7843" y="12240"/>
                  </a:cubicBezTo>
                  <a:cubicBezTo>
                    <a:pt x="7966" y="12240"/>
                    <a:pt x="8091" y="12263"/>
                    <a:pt x="8209" y="12313"/>
                  </a:cubicBezTo>
                  <a:cubicBezTo>
                    <a:pt x="8269" y="12343"/>
                    <a:pt x="8360" y="12373"/>
                    <a:pt x="8420" y="12373"/>
                  </a:cubicBezTo>
                  <a:cubicBezTo>
                    <a:pt x="8752" y="12313"/>
                    <a:pt x="8993" y="12101"/>
                    <a:pt x="9084" y="11800"/>
                  </a:cubicBezTo>
                  <a:cubicBezTo>
                    <a:pt x="9205" y="11468"/>
                    <a:pt x="9506" y="11226"/>
                    <a:pt x="9869" y="11226"/>
                  </a:cubicBezTo>
                  <a:cubicBezTo>
                    <a:pt x="10351" y="11166"/>
                    <a:pt x="10744" y="10743"/>
                    <a:pt x="10714" y="10260"/>
                  </a:cubicBezTo>
                  <a:cubicBezTo>
                    <a:pt x="10683" y="9898"/>
                    <a:pt x="10895" y="9536"/>
                    <a:pt x="11227" y="9385"/>
                  </a:cubicBezTo>
                  <a:cubicBezTo>
                    <a:pt x="11679" y="9144"/>
                    <a:pt x="11860" y="8601"/>
                    <a:pt x="11679" y="8118"/>
                  </a:cubicBezTo>
                  <a:cubicBezTo>
                    <a:pt x="11558" y="7756"/>
                    <a:pt x="11619" y="7363"/>
                    <a:pt x="11860" y="7092"/>
                  </a:cubicBezTo>
                  <a:cubicBezTo>
                    <a:pt x="12192" y="6700"/>
                    <a:pt x="12192" y="6126"/>
                    <a:pt x="11860" y="5734"/>
                  </a:cubicBezTo>
                  <a:cubicBezTo>
                    <a:pt x="11619" y="5432"/>
                    <a:pt x="11558" y="5040"/>
                    <a:pt x="11679" y="4678"/>
                  </a:cubicBezTo>
                  <a:cubicBezTo>
                    <a:pt x="11860" y="4225"/>
                    <a:pt x="11679" y="3682"/>
                    <a:pt x="11227" y="3440"/>
                  </a:cubicBezTo>
                  <a:cubicBezTo>
                    <a:pt x="10895" y="3259"/>
                    <a:pt x="10714" y="2927"/>
                    <a:pt x="10714" y="2565"/>
                  </a:cubicBezTo>
                  <a:cubicBezTo>
                    <a:pt x="10744" y="2052"/>
                    <a:pt x="10351" y="1630"/>
                    <a:pt x="9869" y="1600"/>
                  </a:cubicBezTo>
                  <a:cubicBezTo>
                    <a:pt x="9506" y="1600"/>
                    <a:pt x="9205" y="1358"/>
                    <a:pt x="9084" y="996"/>
                  </a:cubicBezTo>
                  <a:cubicBezTo>
                    <a:pt x="8993" y="725"/>
                    <a:pt x="8752" y="483"/>
                    <a:pt x="8420" y="423"/>
                  </a:cubicBezTo>
                  <a:cubicBezTo>
                    <a:pt x="8360" y="453"/>
                    <a:pt x="8269" y="453"/>
                    <a:pt x="8209" y="483"/>
                  </a:cubicBezTo>
                  <a:cubicBezTo>
                    <a:pt x="8083" y="536"/>
                    <a:pt x="7949" y="563"/>
                    <a:pt x="7817" y="563"/>
                  </a:cubicBezTo>
                  <a:cubicBezTo>
                    <a:pt x="7571" y="563"/>
                    <a:pt x="7330" y="468"/>
                    <a:pt x="7153" y="272"/>
                  </a:cubicBezTo>
                  <a:cubicBezTo>
                    <a:pt x="6972" y="91"/>
                    <a:pt x="6730" y="0"/>
                    <a:pt x="648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9"/>
            <p:cNvSpPr/>
            <p:nvPr/>
          </p:nvSpPr>
          <p:spPr>
            <a:xfrm>
              <a:off x="486725" y="4674900"/>
              <a:ext cx="130550" cy="111975"/>
            </a:xfrm>
            <a:custGeom>
              <a:rect b="b" l="l" r="r" t="t"/>
              <a:pathLst>
                <a:path extrusionOk="0" h="4479" w="5222">
                  <a:moveTo>
                    <a:pt x="2988" y="1"/>
                  </a:moveTo>
                  <a:cubicBezTo>
                    <a:pt x="996" y="1"/>
                    <a:pt x="1" y="2415"/>
                    <a:pt x="1389" y="3833"/>
                  </a:cubicBezTo>
                  <a:cubicBezTo>
                    <a:pt x="1844" y="4279"/>
                    <a:pt x="2402" y="4479"/>
                    <a:pt x="2950" y="4479"/>
                  </a:cubicBezTo>
                  <a:cubicBezTo>
                    <a:pt x="4109" y="4479"/>
                    <a:pt x="5221" y="3586"/>
                    <a:pt x="5221" y="2234"/>
                  </a:cubicBezTo>
                  <a:cubicBezTo>
                    <a:pt x="5221" y="997"/>
                    <a:pt x="4195" y="1"/>
                    <a:pt x="2988"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9"/>
            <p:cNvSpPr/>
            <p:nvPr/>
          </p:nvSpPr>
          <p:spPr>
            <a:xfrm>
              <a:off x="512375" y="4694525"/>
              <a:ext cx="85275" cy="73075"/>
            </a:xfrm>
            <a:custGeom>
              <a:rect b="b" l="l" r="r" t="t"/>
              <a:pathLst>
                <a:path extrusionOk="0" h="2923" w="3411">
                  <a:moveTo>
                    <a:pt x="1962" y="0"/>
                  </a:moveTo>
                  <a:cubicBezTo>
                    <a:pt x="634" y="0"/>
                    <a:pt x="1" y="1570"/>
                    <a:pt x="906" y="2505"/>
                  </a:cubicBezTo>
                  <a:cubicBezTo>
                    <a:pt x="1204" y="2794"/>
                    <a:pt x="1567" y="2923"/>
                    <a:pt x="1922" y="2923"/>
                  </a:cubicBezTo>
                  <a:cubicBezTo>
                    <a:pt x="2682" y="2923"/>
                    <a:pt x="3411" y="2333"/>
                    <a:pt x="3411" y="1449"/>
                  </a:cubicBezTo>
                  <a:cubicBezTo>
                    <a:pt x="3411" y="664"/>
                    <a:pt x="2747" y="0"/>
                    <a:pt x="19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9"/>
            <p:cNvSpPr/>
            <p:nvPr/>
          </p:nvSpPr>
          <p:spPr>
            <a:xfrm>
              <a:off x="525950" y="4693775"/>
              <a:ext cx="71700" cy="71675"/>
            </a:xfrm>
            <a:custGeom>
              <a:rect b="b" l="l" r="r" t="t"/>
              <a:pathLst>
                <a:path extrusionOk="0" h="2867" w="2868">
                  <a:moveTo>
                    <a:pt x="1419" y="0"/>
                  </a:moveTo>
                  <a:cubicBezTo>
                    <a:pt x="1208" y="0"/>
                    <a:pt x="1027" y="181"/>
                    <a:pt x="1027" y="392"/>
                  </a:cubicBezTo>
                  <a:lnTo>
                    <a:pt x="1027" y="1087"/>
                  </a:lnTo>
                  <a:lnTo>
                    <a:pt x="363" y="1087"/>
                  </a:lnTo>
                  <a:cubicBezTo>
                    <a:pt x="152" y="1087"/>
                    <a:pt x="1" y="1237"/>
                    <a:pt x="1" y="1449"/>
                  </a:cubicBezTo>
                  <a:cubicBezTo>
                    <a:pt x="1" y="1660"/>
                    <a:pt x="152" y="1841"/>
                    <a:pt x="363" y="1841"/>
                  </a:cubicBezTo>
                  <a:lnTo>
                    <a:pt x="1057" y="1841"/>
                  </a:lnTo>
                  <a:lnTo>
                    <a:pt x="1057" y="2505"/>
                  </a:lnTo>
                  <a:cubicBezTo>
                    <a:pt x="1057" y="2716"/>
                    <a:pt x="1208" y="2867"/>
                    <a:pt x="1419" y="2867"/>
                  </a:cubicBezTo>
                  <a:cubicBezTo>
                    <a:pt x="1630" y="2867"/>
                    <a:pt x="1811" y="2716"/>
                    <a:pt x="1811" y="2505"/>
                  </a:cubicBezTo>
                  <a:lnTo>
                    <a:pt x="1811" y="1811"/>
                  </a:lnTo>
                  <a:lnTo>
                    <a:pt x="2475" y="1811"/>
                  </a:lnTo>
                  <a:cubicBezTo>
                    <a:pt x="2687" y="1811"/>
                    <a:pt x="2868" y="1660"/>
                    <a:pt x="2868" y="1449"/>
                  </a:cubicBezTo>
                  <a:cubicBezTo>
                    <a:pt x="2868" y="1237"/>
                    <a:pt x="2717" y="1056"/>
                    <a:pt x="2505" y="1056"/>
                  </a:cubicBezTo>
                  <a:lnTo>
                    <a:pt x="2475" y="1087"/>
                  </a:lnTo>
                  <a:lnTo>
                    <a:pt x="1781" y="1087"/>
                  </a:lnTo>
                  <a:lnTo>
                    <a:pt x="1781" y="392"/>
                  </a:lnTo>
                  <a:cubicBezTo>
                    <a:pt x="1811" y="181"/>
                    <a:pt x="1630" y="0"/>
                    <a:pt x="141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9"/>
            <p:cNvSpPr/>
            <p:nvPr/>
          </p:nvSpPr>
          <p:spPr>
            <a:xfrm>
              <a:off x="361775" y="4674875"/>
              <a:ext cx="124225" cy="111850"/>
            </a:xfrm>
            <a:custGeom>
              <a:rect b="b" l="l" r="r" t="t"/>
              <a:pathLst>
                <a:path extrusionOk="0" h="4474" w="4969">
                  <a:moveTo>
                    <a:pt x="2761" y="0"/>
                  </a:moveTo>
                  <a:cubicBezTo>
                    <a:pt x="1326" y="0"/>
                    <a:pt x="1" y="1459"/>
                    <a:pt x="683" y="3110"/>
                  </a:cubicBezTo>
                  <a:cubicBezTo>
                    <a:pt x="1076" y="4046"/>
                    <a:pt x="1892" y="4473"/>
                    <a:pt x="2708" y="4473"/>
                  </a:cubicBezTo>
                  <a:cubicBezTo>
                    <a:pt x="3839" y="4473"/>
                    <a:pt x="4968" y="3654"/>
                    <a:pt x="4968" y="2235"/>
                  </a:cubicBezTo>
                  <a:cubicBezTo>
                    <a:pt x="4968" y="1661"/>
                    <a:pt x="4727" y="1088"/>
                    <a:pt x="4305" y="666"/>
                  </a:cubicBezTo>
                  <a:cubicBezTo>
                    <a:pt x="3839" y="200"/>
                    <a:pt x="3293" y="0"/>
                    <a:pt x="2761"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9"/>
            <p:cNvSpPr/>
            <p:nvPr/>
          </p:nvSpPr>
          <p:spPr>
            <a:xfrm>
              <a:off x="381100" y="4694525"/>
              <a:ext cx="85275" cy="73250"/>
            </a:xfrm>
            <a:custGeom>
              <a:rect b="b" l="l" r="r" t="t"/>
              <a:pathLst>
                <a:path extrusionOk="0" h="2930" w="3411">
                  <a:moveTo>
                    <a:pt x="1962" y="0"/>
                  </a:moveTo>
                  <a:cubicBezTo>
                    <a:pt x="665" y="0"/>
                    <a:pt x="1" y="1570"/>
                    <a:pt x="936" y="2505"/>
                  </a:cubicBezTo>
                  <a:cubicBezTo>
                    <a:pt x="1228" y="2797"/>
                    <a:pt x="1590" y="2929"/>
                    <a:pt x="1945" y="2929"/>
                  </a:cubicBezTo>
                  <a:cubicBezTo>
                    <a:pt x="2691" y="2929"/>
                    <a:pt x="3411" y="2348"/>
                    <a:pt x="3411" y="1449"/>
                  </a:cubicBezTo>
                  <a:cubicBezTo>
                    <a:pt x="3411" y="664"/>
                    <a:pt x="2777" y="0"/>
                    <a:pt x="19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9"/>
            <p:cNvSpPr/>
            <p:nvPr/>
          </p:nvSpPr>
          <p:spPr>
            <a:xfrm>
              <a:off x="394675" y="4693775"/>
              <a:ext cx="71700" cy="71675"/>
            </a:xfrm>
            <a:custGeom>
              <a:rect b="b" l="l" r="r" t="t"/>
              <a:pathLst>
                <a:path extrusionOk="0" h="2867" w="2868">
                  <a:moveTo>
                    <a:pt x="1419" y="0"/>
                  </a:moveTo>
                  <a:cubicBezTo>
                    <a:pt x="1208" y="0"/>
                    <a:pt x="1057" y="181"/>
                    <a:pt x="1057" y="392"/>
                  </a:cubicBezTo>
                  <a:lnTo>
                    <a:pt x="1057" y="1087"/>
                  </a:lnTo>
                  <a:lnTo>
                    <a:pt x="393" y="1087"/>
                  </a:lnTo>
                  <a:cubicBezTo>
                    <a:pt x="182" y="1087"/>
                    <a:pt x="1" y="1237"/>
                    <a:pt x="1" y="1449"/>
                  </a:cubicBezTo>
                  <a:cubicBezTo>
                    <a:pt x="1" y="1660"/>
                    <a:pt x="182" y="1841"/>
                    <a:pt x="393" y="1841"/>
                  </a:cubicBezTo>
                  <a:lnTo>
                    <a:pt x="1057" y="1841"/>
                  </a:lnTo>
                  <a:lnTo>
                    <a:pt x="1057" y="2505"/>
                  </a:lnTo>
                  <a:cubicBezTo>
                    <a:pt x="1057" y="2716"/>
                    <a:pt x="1238" y="2867"/>
                    <a:pt x="1449" y="2867"/>
                  </a:cubicBezTo>
                  <a:cubicBezTo>
                    <a:pt x="1661" y="2867"/>
                    <a:pt x="1812" y="2716"/>
                    <a:pt x="1812" y="2505"/>
                  </a:cubicBezTo>
                  <a:lnTo>
                    <a:pt x="1812" y="1811"/>
                  </a:lnTo>
                  <a:lnTo>
                    <a:pt x="2476" y="1811"/>
                  </a:lnTo>
                  <a:cubicBezTo>
                    <a:pt x="2687" y="1811"/>
                    <a:pt x="2868" y="1630"/>
                    <a:pt x="2868" y="1449"/>
                  </a:cubicBezTo>
                  <a:cubicBezTo>
                    <a:pt x="2868" y="1237"/>
                    <a:pt x="2687" y="1056"/>
                    <a:pt x="2476" y="1056"/>
                  </a:cubicBezTo>
                  <a:lnTo>
                    <a:pt x="2476" y="1087"/>
                  </a:lnTo>
                  <a:lnTo>
                    <a:pt x="1812" y="1087"/>
                  </a:lnTo>
                  <a:lnTo>
                    <a:pt x="1812" y="392"/>
                  </a:lnTo>
                  <a:cubicBezTo>
                    <a:pt x="1812" y="181"/>
                    <a:pt x="1631" y="0"/>
                    <a:pt x="141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9"/>
            <p:cNvSpPr/>
            <p:nvPr/>
          </p:nvSpPr>
          <p:spPr>
            <a:xfrm>
              <a:off x="630825" y="4726200"/>
              <a:ext cx="10575" cy="9850"/>
            </a:xfrm>
            <a:custGeom>
              <a:rect b="b" l="l" r="r" t="t"/>
              <a:pathLst>
                <a:path extrusionOk="0" h="394" w="423">
                  <a:moveTo>
                    <a:pt x="212" y="1"/>
                  </a:moveTo>
                  <a:cubicBezTo>
                    <a:pt x="0" y="31"/>
                    <a:pt x="0" y="333"/>
                    <a:pt x="212" y="393"/>
                  </a:cubicBezTo>
                  <a:cubicBezTo>
                    <a:pt x="327" y="393"/>
                    <a:pt x="415" y="310"/>
                    <a:pt x="422" y="197"/>
                  </a:cubicBezTo>
                  <a:lnTo>
                    <a:pt x="422" y="197"/>
                  </a:lnTo>
                  <a:cubicBezTo>
                    <a:pt x="423" y="202"/>
                    <a:pt x="423" y="207"/>
                    <a:pt x="423" y="212"/>
                  </a:cubicBezTo>
                  <a:lnTo>
                    <a:pt x="423" y="182"/>
                  </a:lnTo>
                  <a:cubicBezTo>
                    <a:pt x="423" y="187"/>
                    <a:pt x="423" y="192"/>
                    <a:pt x="422" y="197"/>
                  </a:cubicBezTo>
                  <a:cubicBezTo>
                    <a:pt x="415" y="84"/>
                    <a:pt x="327" y="1"/>
                    <a:pt x="212"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9"/>
            <p:cNvSpPr/>
            <p:nvPr/>
          </p:nvSpPr>
          <p:spPr>
            <a:xfrm>
              <a:off x="620200" y="4672600"/>
              <a:ext cx="10650" cy="6975"/>
            </a:xfrm>
            <a:custGeom>
              <a:rect b="b" l="l" r="r" t="t"/>
              <a:pathLst>
                <a:path extrusionOk="0" h="279" w="426">
                  <a:moveTo>
                    <a:pt x="190" y="1"/>
                  </a:moveTo>
                  <a:cubicBezTo>
                    <a:pt x="0" y="1"/>
                    <a:pt x="238" y="279"/>
                    <a:pt x="361" y="279"/>
                  </a:cubicBezTo>
                  <a:cubicBezTo>
                    <a:pt x="399" y="279"/>
                    <a:pt x="425" y="252"/>
                    <a:pt x="425" y="183"/>
                  </a:cubicBezTo>
                  <a:cubicBezTo>
                    <a:pt x="425" y="63"/>
                    <a:pt x="335" y="2"/>
                    <a:pt x="214" y="2"/>
                  </a:cubicBezTo>
                  <a:cubicBezTo>
                    <a:pt x="205" y="1"/>
                    <a:pt x="197" y="1"/>
                    <a:pt x="190"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9"/>
            <p:cNvSpPr/>
            <p:nvPr/>
          </p:nvSpPr>
          <p:spPr>
            <a:xfrm>
              <a:off x="589525" y="4626575"/>
              <a:ext cx="10400" cy="9925"/>
            </a:xfrm>
            <a:custGeom>
              <a:rect b="b" l="l" r="r" t="t"/>
              <a:pathLst>
                <a:path extrusionOk="0" h="397" w="416">
                  <a:moveTo>
                    <a:pt x="211" y="1"/>
                  </a:moveTo>
                  <a:cubicBezTo>
                    <a:pt x="0" y="1"/>
                    <a:pt x="0" y="396"/>
                    <a:pt x="211" y="396"/>
                  </a:cubicBezTo>
                  <a:cubicBezTo>
                    <a:pt x="219" y="396"/>
                    <a:pt x="226" y="396"/>
                    <a:pt x="234" y="395"/>
                  </a:cubicBezTo>
                  <a:cubicBezTo>
                    <a:pt x="321" y="395"/>
                    <a:pt x="408" y="312"/>
                    <a:pt x="415" y="199"/>
                  </a:cubicBezTo>
                  <a:lnTo>
                    <a:pt x="415" y="199"/>
                  </a:lnTo>
                  <a:cubicBezTo>
                    <a:pt x="415" y="204"/>
                    <a:pt x="415" y="209"/>
                    <a:pt x="415" y="214"/>
                  </a:cubicBezTo>
                  <a:lnTo>
                    <a:pt x="415" y="183"/>
                  </a:lnTo>
                  <a:cubicBezTo>
                    <a:pt x="415" y="189"/>
                    <a:pt x="415" y="194"/>
                    <a:pt x="415" y="199"/>
                  </a:cubicBezTo>
                  <a:cubicBezTo>
                    <a:pt x="408" y="85"/>
                    <a:pt x="321" y="2"/>
                    <a:pt x="234" y="2"/>
                  </a:cubicBezTo>
                  <a:cubicBezTo>
                    <a:pt x="226" y="1"/>
                    <a:pt x="219" y="1"/>
                    <a:pt x="211"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9"/>
            <p:cNvSpPr/>
            <p:nvPr/>
          </p:nvSpPr>
          <p:spPr>
            <a:xfrm>
              <a:off x="544825" y="4596450"/>
              <a:ext cx="9075" cy="9075"/>
            </a:xfrm>
            <a:custGeom>
              <a:rect b="b" l="l" r="r" t="t"/>
              <a:pathLst>
                <a:path extrusionOk="0" h="363" w="363">
                  <a:moveTo>
                    <a:pt x="181" y="0"/>
                  </a:moveTo>
                  <a:cubicBezTo>
                    <a:pt x="61" y="0"/>
                    <a:pt x="0" y="61"/>
                    <a:pt x="0" y="181"/>
                  </a:cubicBezTo>
                  <a:cubicBezTo>
                    <a:pt x="0" y="302"/>
                    <a:pt x="61" y="362"/>
                    <a:pt x="181" y="362"/>
                  </a:cubicBezTo>
                  <a:cubicBezTo>
                    <a:pt x="302" y="362"/>
                    <a:pt x="362" y="302"/>
                    <a:pt x="362" y="181"/>
                  </a:cubicBezTo>
                  <a:cubicBezTo>
                    <a:pt x="362" y="61"/>
                    <a:pt x="302" y="0"/>
                    <a:pt x="181"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9"/>
            <p:cNvSpPr/>
            <p:nvPr/>
          </p:nvSpPr>
          <p:spPr>
            <a:xfrm>
              <a:off x="489375" y="4585125"/>
              <a:ext cx="10950" cy="7675"/>
            </a:xfrm>
            <a:custGeom>
              <a:rect b="b" l="l" r="r" t="t"/>
              <a:pathLst>
                <a:path extrusionOk="0" h="307" w="438">
                  <a:moveTo>
                    <a:pt x="257" y="1"/>
                  </a:moveTo>
                  <a:cubicBezTo>
                    <a:pt x="0" y="1"/>
                    <a:pt x="248" y="307"/>
                    <a:pt x="374" y="307"/>
                  </a:cubicBezTo>
                  <a:cubicBezTo>
                    <a:pt x="411" y="307"/>
                    <a:pt x="438" y="280"/>
                    <a:pt x="438" y="212"/>
                  </a:cubicBezTo>
                  <a:cubicBezTo>
                    <a:pt x="438" y="91"/>
                    <a:pt x="347" y="1"/>
                    <a:pt x="257"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9"/>
            <p:cNvSpPr/>
            <p:nvPr/>
          </p:nvSpPr>
          <p:spPr>
            <a:xfrm>
              <a:off x="436925" y="4597575"/>
              <a:ext cx="9850" cy="6825"/>
            </a:xfrm>
            <a:custGeom>
              <a:rect b="b" l="l" r="r" t="t"/>
              <a:pathLst>
                <a:path extrusionOk="0" h="273" w="394">
                  <a:moveTo>
                    <a:pt x="197" y="1"/>
                  </a:moveTo>
                  <a:cubicBezTo>
                    <a:pt x="114" y="1"/>
                    <a:pt x="31" y="46"/>
                    <a:pt x="1" y="136"/>
                  </a:cubicBezTo>
                  <a:cubicBezTo>
                    <a:pt x="31" y="227"/>
                    <a:pt x="114" y="272"/>
                    <a:pt x="197" y="272"/>
                  </a:cubicBezTo>
                  <a:cubicBezTo>
                    <a:pt x="280" y="272"/>
                    <a:pt x="363" y="227"/>
                    <a:pt x="393" y="136"/>
                  </a:cubicBezTo>
                  <a:cubicBezTo>
                    <a:pt x="363" y="46"/>
                    <a:pt x="280" y="1"/>
                    <a:pt x="197"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9"/>
            <p:cNvSpPr/>
            <p:nvPr/>
          </p:nvSpPr>
          <p:spPr>
            <a:xfrm>
              <a:off x="390500" y="4626625"/>
              <a:ext cx="10425" cy="7350"/>
            </a:xfrm>
            <a:custGeom>
              <a:rect b="b" l="l" r="r" t="t"/>
              <a:pathLst>
                <a:path extrusionOk="0" h="294" w="417">
                  <a:moveTo>
                    <a:pt x="228" y="0"/>
                  </a:moveTo>
                  <a:cubicBezTo>
                    <a:pt x="0" y="0"/>
                    <a:pt x="237" y="293"/>
                    <a:pt x="354" y="293"/>
                  </a:cubicBezTo>
                  <a:cubicBezTo>
                    <a:pt x="392" y="293"/>
                    <a:pt x="417" y="263"/>
                    <a:pt x="409" y="181"/>
                  </a:cubicBezTo>
                  <a:cubicBezTo>
                    <a:pt x="409" y="91"/>
                    <a:pt x="319" y="0"/>
                    <a:pt x="228"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9"/>
            <p:cNvSpPr/>
            <p:nvPr/>
          </p:nvSpPr>
          <p:spPr>
            <a:xfrm>
              <a:off x="359525" y="4672650"/>
              <a:ext cx="11050" cy="7025"/>
            </a:xfrm>
            <a:custGeom>
              <a:rect b="b" l="l" r="r" t="t"/>
              <a:pathLst>
                <a:path extrusionOk="0" h="281" w="442">
                  <a:moveTo>
                    <a:pt x="230" y="0"/>
                  </a:moveTo>
                  <a:cubicBezTo>
                    <a:pt x="0" y="0"/>
                    <a:pt x="243" y="280"/>
                    <a:pt x="372" y="280"/>
                  </a:cubicBezTo>
                  <a:cubicBezTo>
                    <a:pt x="412" y="280"/>
                    <a:pt x="441" y="253"/>
                    <a:pt x="441" y="181"/>
                  </a:cubicBezTo>
                  <a:cubicBezTo>
                    <a:pt x="441" y="61"/>
                    <a:pt x="351" y="0"/>
                    <a:pt x="230"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9"/>
            <p:cNvSpPr/>
            <p:nvPr/>
          </p:nvSpPr>
          <p:spPr>
            <a:xfrm>
              <a:off x="348950" y="4726200"/>
              <a:ext cx="11050" cy="7050"/>
            </a:xfrm>
            <a:custGeom>
              <a:rect b="b" l="l" r="r" t="t"/>
              <a:pathLst>
                <a:path extrusionOk="0" h="282" w="442">
                  <a:moveTo>
                    <a:pt x="231" y="1"/>
                  </a:moveTo>
                  <a:cubicBezTo>
                    <a:pt x="1" y="1"/>
                    <a:pt x="244" y="281"/>
                    <a:pt x="373" y="281"/>
                  </a:cubicBezTo>
                  <a:cubicBezTo>
                    <a:pt x="413" y="281"/>
                    <a:pt x="442" y="254"/>
                    <a:pt x="442" y="182"/>
                  </a:cubicBezTo>
                  <a:cubicBezTo>
                    <a:pt x="442" y="91"/>
                    <a:pt x="351" y="1"/>
                    <a:pt x="231"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9"/>
            <p:cNvSpPr/>
            <p:nvPr/>
          </p:nvSpPr>
          <p:spPr>
            <a:xfrm>
              <a:off x="359425" y="4779775"/>
              <a:ext cx="11150" cy="7675"/>
            </a:xfrm>
            <a:custGeom>
              <a:rect b="b" l="l" r="r" t="t"/>
              <a:pathLst>
                <a:path extrusionOk="0" h="307" w="446">
                  <a:moveTo>
                    <a:pt x="234" y="0"/>
                  </a:moveTo>
                  <a:cubicBezTo>
                    <a:pt x="1" y="0"/>
                    <a:pt x="254" y="307"/>
                    <a:pt x="381" y="307"/>
                  </a:cubicBezTo>
                  <a:cubicBezTo>
                    <a:pt x="419" y="307"/>
                    <a:pt x="445" y="280"/>
                    <a:pt x="445" y="212"/>
                  </a:cubicBezTo>
                  <a:cubicBezTo>
                    <a:pt x="445" y="91"/>
                    <a:pt x="355" y="0"/>
                    <a:pt x="234"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9"/>
            <p:cNvSpPr/>
            <p:nvPr/>
          </p:nvSpPr>
          <p:spPr>
            <a:xfrm>
              <a:off x="390450" y="4825800"/>
              <a:ext cx="10475" cy="7025"/>
            </a:xfrm>
            <a:custGeom>
              <a:rect b="b" l="l" r="r" t="t"/>
              <a:pathLst>
                <a:path extrusionOk="0" h="281" w="419">
                  <a:moveTo>
                    <a:pt x="230" y="0"/>
                  </a:moveTo>
                  <a:cubicBezTo>
                    <a:pt x="0" y="0"/>
                    <a:pt x="243" y="280"/>
                    <a:pt x="359" y="280"/>
                  </a:cubicBezTo>
                  <a:cubicBezTo>
                    <a:pt x="395" y="280"/>
                    <a:pt x="419" y="253"/>
                    <a:pt x="411" y="181"/>
                  </a:cubicBezTo>
                  <a:cubicBezTo>
                    <a:pt x="411" y="91"/>
                    <a:pt x="321" y="0"/>
                    <a:pt x="230"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9"/>
            <p:cNvSpPr/>
            <p:nvPr/>
          </p:nvSpPr>
          <p:spPr>
            <a:xfrm>
              <a:off x="435625" y="4855975"/>
              <a:ext cx="11150" cy="7675"/>
            </a:xfrm>
            <a:custGeom>
              <a:rect b="b" l="l" r="r" t="t"/>
              <a:pathLst>
                <a:path extrusionOk="0" h="307" w="446">
                  <a:moveTo>
                    <a:pt x="234" y="0"/>
                  </a:moveTo>
                  <a:cubicBezTo>
                    <a:pt x="1" y="0"/>
                    <a:pt x="254" y="307"/>
                    <a:pt x="381" y="307"/>
                  </a:cubicBezTo>
                  <a:cubicBezTo>
                    <a:pt x="419" y="307"/>
                    <a:pt x="445" y="280"/>
                    <a:pt x="445" y="211"/>
                  </a:cubicBezTo>
                  <a:cubicBezTo>
                    <a:pt x="445" y="91"/>
                    <a:pt x="355" y="0"/>
                    <a:pt x="234"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9"/>
            <p:cNvSpPr/>
            <p:nvPr/>
          </p:nvSpPr>
          <p:spPr>
            <a:xfrm>
              <a:off x="489375" y="4866525"/>
              <a:ext cx="10950" cy="7700"/>
            </a:xfrm>
            <a:custGeom>
              <a:rect b="b" l="l" r="r" t="t"/>
              <a:pathLst>
                <a:path extrusionOk="0" h="308" w="438">
                  <a:moveTo>
                    <a:pt x="257" y="1"/>
                  </a:moveTo>
                  <a:cubicBezTo>
                    <a:pt x="0" y="1"/>
                    <a:pt x="248" y="307"/>
                    <a:pt x="374" y="307"/>
                  </a:cubicBezTo>
                  <a:cubicBezTo>
                    <a:pt x="411" y="307"/>
                    <a:pt x="438" y="281"/>
                    <a:pt x="438" y="212"/>
                  </a:cubicBezTo>
                  <a:cubicBezTo>
                    <a:pt x="438" y="91"/>
                    <a:pt x="347" y="1"/>
                    <a:pt x="257"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9"/>
            <p:cNvSpPr/>
            <p:nvPr/>
          </p:nvSpPr>
          <p:spPr>
            <a:xfrm>
              <a:off x="544825" y="4856725"/>
              <a:ext cx="9075" cy="9075"/>
            </a:xfrm>
            <a:custGeom>
              <a:rect b="b" l="l" r="r" t="t"/>
              <a:pathLst>
                <a:path extrusionOk="0" h="363" w="363">
                  <a:moveTo>
                    <a:pt x="181" y="0"/>
                  </a:moveTo>
                  <a:cubicBezTo>
                    <a:pt x="0" y="31"/>
                    <a:pt x="0" y="302"/>
                    <a:pt x="181" y="363"/>
                  </a:cubicBezTo>
                  <a:cubicBezTo>
                    <a:pt x="302" y="363"/>
                    <a:pt x="362" y="272"/>
                    <a:pt x="362" y="181"/>
                  </a:cubicBezTo>
                  <a:cubicBezTo>
                    <a:pt x="362" y="61"/>
                    <a:pt x="302" y="0"/>
                    <a:pt x="181"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9"/>
            <p:cNvSpPr/>
            <p:nvPr/>
          </p:nvSpPr>
          <p:spPr>
            <a:xfrm>
              <a:off x="590075" y="4825800"/>
              <a:ext cx="9850" cy="9075"/>
            </a:xfrm>
            <a:custGeom>
              <a:rect b="b" l="l" r="r" t="t"/>
              <a:pathLst>
                <a:path extrusionOk="0" h="363" w="394">
                  <a:moveTo>
                    <a:pt x="212" y="0"/>
                  </a:moveTo>
                  <a:cubicBezTo>
                    <a:pt x="1" y="30"/>
                    <a:pt x="1" y="332"/>
                    <a:pt x="212" y="362"/>
                  </a:cubicBezTo>
                  <a:cubicBezTo>
                    <a:pt x="303" y="362"/>
                    <a:pt x="393" y="302"/>
                    <a:pt x="393" y="181"/>
                  </a:cubicBezTo>
                  <a:cubicBezTo>
                    <a:pt x="393" y="91"/>
                    <a:pt x="303" y="0"/>
                    <a:pt x="21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9"/>
            <p:cNvSpPr/>
            <p:nvPr/>
          </p:nvSpPr>
          <p:spPr>
            <a:xfrm>
              <a:off x="619700" y="4779775"/>
              <a:ext cx="11150" cy="7675"/>
            </a:xfrm>
            <a:custGeom>
              <a:rect b="b" l="l" r="r" t="t"/>
              <a:pathLst>
                <a:path extrusionOk="0" h="307" w="446">
                  <a:moveTo>
                    <a:pt x="234" y="0"/>
                  </a:moveTo>
                  <a:cubicBezTo>
                    <a:pt x="1" y="0"/>
                    <a:pt x="254" y="307"/>
                    <a:pt x="381" y="307"/>
                  </a:cubicBezTo>
                  <a:cubicBezTo>
                    <a:pt x="419" y="307"/>
                    <a:pt x="445" y="280"/>
                    <a:pt x="445" y="212"/>
                  </a:cubicBezTo>
                  <a:cubicBezTo>
                    <a:pt x="445" y="91"/>
                    <a:pt x="355" y="0"/>
                    <a:pt x="234"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9"/>
            <p:cNvSpPr/>
            <p:nvPr/>
          </p:nvSpPr>
          <p:spPr>
            <a:xfrm>
              <a:off x="495775" y="4794100"/>
              <a:ext cx="30200" cy="58875"/>
            </a:xfrm>
            <a:custGeom>
              <a:rect b="b" l="l" r="r" t="t"/>
              <a:pathLst>
                <a:path extrusionOk="0" h="2355" w="1208">
                  <a:moveTo>
                    <a:pt x="1" y="1"/>
                  </a:moveTo>
                  <a:lnTo>
                    <a:pt x="1" y="2355"/>
                  </a:lnTo>
                  <a:cubicBezTo>
                    <a:pt x="785" y="2324"/>
                    <a:pt x="1208" y="1419"/>
                    <a:pt x="755" y="785"/>
                  </a:cubicBezTo>
                  <a:lnTo>
                    <a:pt x="302" y="182"/>
                  </a:lnTo>
                  <a:cubicBezTo>
                    <a:pt x="242" y="61"/>
                    <a:pt x="121" y="1"/>
                    <a:pt x="1"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9"/>
            <p:cNvSpPr/>
            <p:nvPr/>
          </p:nvSpPr>
          <p:spPr>
            <a:xfrm>
              <a:off x="464100" y="4794100"/>
              <a:ext cx="36225" cy="58125"/>
            </a:xfrm>
            <a:custGeom>
              <a:rect b="b" l="l" r="r" t="t"/>
              <a:pathLst>
                <a:path extrusionOk="0" h="2325" w="1449">
                  <a:moveTo>
                    <a:pt x="1268" y="1"/>
                  </a:moveTo>
                  <a:cubicBezTo>
                    <a:pt x="1147" y="1"/>
                    <a:pt x="1026" y="61"/>
                    <a:pt x="966" y="182"/>
                  </a:cubicBezTo>
                  <a:lnTo>
                    <a:pt x="483" y="785"/>
                  </a:lnTo>
                  <a:cubicBezTo>
                    <a:pt x="0" y="1419"/>
                    <a:pt x="453" y="2324"/>
                    <a:pt x="1268" y="2324"/>
                  </a:cubicBezTo>
                  <a:cubicBezTo>
                    <a:pt x="1358" y="2324"/>
                    <a:pt x="1449" y="1902"/>
                    <a:pt x="1449" y="1359"/>
                  </a:cubicBezTo>
                  <a:cubicBezTo>
                    <a:pt x="1449" y="1178"/>
                    <a:pt x="1449" y="966"/>
                    <a:pt x="1419" y="785"/>
                  </a:cubicBezTo>
                  <a:lnTo>
                    <a:pt x="1328" y="182"/>
                  </a:lnTo>
                  <a:cubicBezTo>
                    <a:pt x="1328" y="61"/>
                    <a:pt x="1298" y="1"/>
                    <a:pt x="1268"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9"/>
            <p:cNvSpPr/>
            <p:nvPr/>
          </p:nvSpPr>
          <p:spPr>
            <a:xfrm>
              <a:off x="495775" y="4610025"/>
              <a:ext cx="30200" cy="58125"/>
            </a:xfrm>
            <a:custGeom>
              <a:rect b="b" l="l" r="r" t="t"/>
              <a:pathLst>
                <a:path extrusionOk="0" h="2325" w="1208">
                  <a:moveTo>
                    <a:pt x="1" y="0"/>
                  </a:moveTo>
                  <a:lnTo>
                    <a:pt x="1" y="2324"/>
                  </a:lnTo>
                  <a:cubicBezTo>
                    <a:pt x="121" y="2324"/>
                    <a:pt x="242" y="2264"/>
                    <a:pt x="302" y="2173"/>
                  </a:cubicBezTo>
                  <a:lnTo>
                    <a:pt x="755" y="1540"/>
                  </a:lnTo>
                  <a:cubicBezTo>
                    <a:pt x="1208" y="906"/>
                    <a:pt x="785" y="0"/>
                    <a:pt x="1"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9"/>
            <p:cNvSpPr/>
            <p:nvPr/>
          </p:nvSpPr>
          <p:spPr>
            <a:xfrm>
              <a:off x="464850" y="4610025"/>
              <a:ext cx="36225" cy="58125"/>
            </a:xfrm>
            <a:custGeom>
              <a:rect b="b" l="l" r="r" t="t"/>
              <a:pathLst>
                <a:path extrusionOk="0" h="2325" w="1449">
                  <a:moveTo>
                    <a:pt x="1238" y="0"/>
                  </a:moveTo>
                  <a:cubicBezTo>
                    <a:pt x="453" y="0"/>
                    <a:pt x="0" y="906"/>
                    <a:pt x="483" y="1540"/>
                  </a:cubicBezTo>
                  <a:lnTo>
                    <a:pt x="936" y="2173"/>
                  </a:lnTo>
                  <a:cubicBezTo>
                    <a:pt x="996" y="2264"/>
                    <a:pt x="1117" y="2324"/>
                    <a:pt x="1238" y="2324"/>
                  </a:cubicBezTo>
                  <a:cubicBezTo>
                    <a:pt x="1268" y="2324"/>
                    <a:pt x="1298" y="2264"/>
                    <a:pt x="1298" y="2173"/>
                  </a:cubicBezTo>
                  <a:lnTo>
                    <a:pt x="1389" y="1540"/>
                  </a:lnTo>
                  <a:cubicBezTo>
                    <a:pt x="1419" y="1328"/>
                    <a:pt x="1419" y="1147"/>
                    <a:pt x="1419" y="936"/>
                  </a:cubicBezTo>
                  <a:lnTo>
                    <a:pt x="1449" y="966"/>
                  </a:lnTo>
                  <a:cubicBezTo>
                    <a:pt x="1449" y="423"/>
                    <a:pt x="1358" y="0"/>
                    <a:pt x="1238"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 name="Google Shape;2232;p49"/>
          <p:cNvGrpSpPr/>
          <p:nvPr/>
        </p:nvGrpSpPr>
        <p:grpSpPr>
          <a:xfrm>
            <a:off x="7969735" y="2585339"/>
            <a:ext cx="342980" cy="353713"/>
            <a:chOff x="6960450" y="4035900"/>
            <a:chExt cx="318400" cy="319900"/>
          </a:xfrm>
        </p:grpSpPr>
        <p:sp>
          <p:nvSpPr>
            <p:cNvPr id="2233" name="Google Shape;2233;p49"/>
            <p:cNvSpPr/>
            <p:nvPr/>
          </p:nvSpPr>
          <p:spPr>
            <a:xfrm>
              <a:off x="6960450" y="4040425"/>
              <a:ext cx="245225" cy="315375"/>
            </a:xfrm>
            <a:custGeom>
              <a:rect b="b" l="l" r="r" t="t"/>
              <a:pathLst>
                <a:path extrusionOk="0" h="12615" w="9809">
                  <a:moveTo>
                    <a:pt x="4829" y="1"/>
                  </a:moveTo>
                  <a:cubicBezTo>
                    <a:pt x="1329" y="997"/>
                    <a:pt x="1" y="5252"/>
                    <a:pt x="2325" y="8058"/>
                  </a:cubicBezTo>
                  <a:lnTo>
                    <a:pt x="4045" y="10110"/>
                  </a:lnTo>
                  <a:lnTo>
                    <a:pt x="4799" y="10110"/>
                  </a:lnTo>
                  <a:lnTo>
                    <a:pt x="4799" y="12434"/>
                  </a:lnTo>
                  <a:cubicBezTo>
                    <a:pt x="4799" y="12524"/>
                    <a:pt x="4890" y="12615"/>
                    <a:pt x="5010" y="12615"/>
                  </a:cubicBezTo>
                  <a:lnTo>
                    <a:pt x="5584" y="12615"/>
                  </a:lnTo>
                  <a:lnTo>
                    <a:pt x="6157" y="11015"/>
                  </a:lnTo>
                  <a:lnTo>
                    <a:pt x="6730" y="12615"/>
                  </a:lnTo>
                  <a:lnTo>
                    <a:pt x="7304" y="12615"/>
                  </a:lnTo>
                  <a:cubicBezTo>
                    <a:pt x="7424" y="12615"/>
                    <a:pt x="7515" y="12524"/>
                    <a:pt x="7515" y="12434"/>
                  </a:cubicBezTo>
                  <a:lnTo>
                    <a:pt x="7515" y="11619"/>
                  </a:lnTo>
                  <a:cubicBezTo>
                    <a:pt x="7515" y="11227"/>
                    <a:pt x="7636" y="10895"/>
                    <a:pt x="7877" y="10623"/>
                  </a:cubicBezTo>
                  <a:lnTo>
                    <a:pt x="9054" y="9205"/>
                  </a:lnTo>
                  <a:lnTo>
                    <a:pt x="9808" y="6972"/>
                  </a:lnTo>
                  <a:lnTo>
                    <a:pt x="482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9"/>
            <p:cNvSpPr/>
            <p:nvPr/>
          </p:nvSpPr>
          <p:spPr>
            <a:xfrm>
              <a:off x="7081175" y="4035900"/>
              <a:ext cx="197675" cy="234650"/>
            </a:xfrm>
            <a:custGeom>
              <a:rect b="b" l="l" r="r" t="t"/>
              <a:pathLst>
                <a:path extrusionOk="0" h="9386" w="7907">
                  <a:moveTo>
                    <a:pt x="1358" y="1"/>
                  </a:moveTo>
                  <a:cubicBezTo>
                    <a:pt x="875" y="1"/>
                    <a:pt x="423" y="61"/>
                    <a:pt x="0" y="212"/>
                  </a:cubicBezTo>
                  <a:lnTo>
                    <a:pt x="0" y="7183"/>
                  </a:lnTo>
                  <a:lnTo>
                    <a:pt x="4225" y="7183"/>
                  </a:lnTo>
                  <a:lnTo>
                    <a:pt x="4225" y="9386"/>
                  </a:lnTo>
                  <a:lnTo>
                    <a:pt x="5191" y="8269"/>
                  </a:lnTo>
                  <a:cubicBezTo>
                    <a:pt x="7907" y="5010"/>
                    <a:pt x="5583" y="31"/>
                    <a:pt x="1358"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9"/>
            <p:cNvSpPr/>
            <p:nvPr/>
          </p:nvSpPr>
          <p:spPr>
            <a:xfrm>
              <a:off x="7101525" y="4296925"/>
              <a:ext cx="27950" cy="58875"/>
            </a:xfrm>
            <a:custGeom>
              <a:rect b="b" l="l" r="r" t="t"/>
              <a:pathLst>
                <a:path extrusionOk="0" h="2355" w="1118">
                  <a:moveTo>
                    <a:pt x="544" y="1"/>
                  </a:moveTo>
                  <a:cubicBezTo>
                    <a:pt x="393" y="1"/>
                    <a:pt x="273" y="61"/>
                    <a:pt x="152" y="152"/>
                  </a:cubicBezTo>
                  <a:cubicBezTo>
                    <a:pt x="31" y="273"/>
                    <a:pt x="1" y="423"/>
                    <a:pt x="1" y="574"/>
                  </a:cubicBezTo>
                  <a:lnTo>
                    <a:pt x="1" y="2355"/>
                  </a:lnTo>
                  <a:lnTo>
                    <a:pt x="1118" y="2355"/>
                  </a:lnTo>
                  <a:lnTo>
                    <a:pt x="1118" y="574"/>
                  </a:lnTo>
                  <a:cubicBezTo>
                    <a:pt x="1118" y="242"/>
                    <a:pt x="876" y="1"/>
                    <a:pt x="54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9"/>
            <p:cNvSpPr/>
            <p:nvPr/>
          </p:nvSpPr>
          <p:spPr>
            <a:xfrm>
              <a:off x="7061550" y="4215450"/>
              <a:ext cx="19650" cy="115450"/>
            </a:xfrm>
            <a:custGeom>
              <a:rect b="b" l="l" r="r" t="t"/>
              <a:pathLst>
                <a:path extrusionOk="0" h="4618" w="786">
                  <a:moveTo>
                    <a:pt x="1" y="1"/>
                  </a:moveTo>
                  <a:lnTo>
                    <a:pt x="1" y="3139"/>
                  </a:lnTo>
                  <a:lnTo>
                    <a:pt x="393" y="3622"/>
                  </a:lnTo>
                  <a:cubicBezTo>
                    <a:pt x="634" y="3894"/>
                    <a:pt x="785" y="4256"/>
                    <a:pt x="785" y="4618"/>
                  </a:cubicBezTo>
                  <a:lnTo>
                    <a:pt x="785"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9"/>
            <p:cNvSpPr/>
            <p:nvPr/>
          </p:nvSpPr>
          <p:spPr>
            <a:xfrm>
              <a:off x="7115125" y="4055525"/>
              <a:ext cx="106400" cy="212775"/>
            </a:xfrm>
            <a:custGeom>
              <a:rect b="b" l="l" r="r" t="t"/>
              <a:pathLst>
                <a:path extrusionOk="0" h="8511" w="4256">
                  <a:moveTo>
                    <a:pt x="0" y="0"/>
                  </a:moveTo>
                  <a:lnTo>
                    <a:pt x="0" y="8510"/>
                  </a:lnTo>
                  <a:cubicBezTo>
                    <a:pt x="2354" y="8480"/>
                    <a:pt x="4255" y="6579"/>
                    <a:pt x="4255" y="4255"/>
                  </a:cubicBezTo>
                  <a:cubicBezTo>
                    <a:pt x="4255" y="1901"/>
                    <a:pt x="2354" y="0"/>
                    <a:pt x="0"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9"/>
            <p:cNvSpPr/>
            <p:nvPr/>
          </p:nvSpPr>
          <p:spPr>
            <a:xfrm>
              <a:off x="7008750" y="4055525"/>
              <a:ext cx="193150" cy="212025"/>
            </a:xfrm>
            <a:custGeom>
              <a:rect b="b" l="l" r="r" t="t"/>
              <a:pathLst>
                <a:path extrusionOk="0" h="8481" w="7726">
                  <a:moveTo>
                    <a:pt x="4255" y="0"/>
                  </a:moveTo>
                  <a:cubicBezTo>
                    <a:pt x="1901" y="0"/>
                    <a:pt x="0" y="1901"/>
                    <a:pt x="0" y="4255"/>
                  </a:cubicBezTo>
                  <a:cubicBezTo>
                    <a:pt x="0" y="6579"/>
                    <a:pt x="1901" y="8480"/>
                    <a:pt x="4255" y="8480"/>
                  </a:cubicBezTo>
                  <a:cubicBezTo>
                    <a:pt x="6187" y="8480"/>
                    <a:pt x="7726" y="6579"/>
                    <a:pt x="7726" y="4255"/>
                  </a:cubicBezTo>
                  <a:cubicBezTo>
                    <a:pt x="7726" y="1901"/>
                    <a:pt x="6187" y="0"/>
                    <a:pt x="4255"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9"/>
            <p:cNvSpPr/>
            <p:nvPr/>
          </p:nvSpPr>
          <p:spPr>
            <a:xfrm>
              <a:off x="7102300" y="4152075"/>
              <a:ext cx="22650" cy="18850"/>
            </a:xfrm>
            <a:custGeom>
              <a:rect b="b" l="l" r="r" t="t"/>
              <a:pathLst>
                <a:path extrusionOk="0" h="754" w="906">
                  <a:moveTo>
                    <a:pt x="513" y="1"/>
                  </a:moveTo>
                  <a:cubicBezTo>
                    <a:pt x="181" y="1"/>
                    <a:pt x="0" y="393"/>
                    <a:pt x="242" y="635"/>
                  </a:cubicBezTo>
                  <a:cubicBezTo>
                    <a:pt x="323" y="716"/>
                    <a:pt x="426" y="753"/>
                    <a:pt x="526" y="753"/>
                  </a:cubicBezTo>
                  <a:cubicBezTo>
                    <a:pt x="721" y="753"/>
                    <a:pt x="905" y="613"/>
                    <a:pt x="905" y="393"/>
                  </a:cubicBezTo>
                  <a:cubicBezTo>
                    <a:pt x="905" y="182"/>
                    <a:pt x="724" y="1"/>
                    <a:pt x="51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9"/>
            <p:cNvSpPr/>
            <p:nvPr/>
          </p:nvSpPr>
          <p:spPr>
            <a:xfrm>
              <a:off x="7102300" y="4113600"/>
              <a:ext cx="22650" cy="18650"/>
            </a:xfrm>
            <a:custGeom>
              <a:rect b="b" l="l" r="r" t="t"/>
              <a:pathLst>
                <a:path extrusionOk="0" h="746" w="906">
                  <a:moveTo>
                    <a:pt x="513" y="1"/>
                  </a:moveTo>
                  <a:cubicBezTo>
                    <a:pt x="181" y="1"/>
                    <a:pt x="0" y="393"/>
                    <a:pt x="242" y="635"/>
                  </a:cubicBezTo>
                  <a:cubicBezTo>
                    <a:pt x="318" y="711"/>
                    <a:pt x="414" y="746"/>
                    <a:pt x="508" y="746"/>
                  </a:cubicBezTo>
                  <a:cubicBezTo>
                    <a:pt x="709" y="746"/>
                    <a:pt x="905" y="589"/>
                    <a:pt x="905" y="363"/>
                  </a:cubicBezTo>
                  <a:cubicBezTo>
                    <a:pt x="905" y="152"/>
                    <a:pt x="724" y="1"/>
                    <a:pt x="51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9"/>
            <p:cNvSpPr/>
            <p:nvPr/>
          </p:nvSpPr>
          <p:spPr>
            <a:xfrm>
              <a:off x="7102300" y="4075125"/>
              <a:ext cx="22650" cy="18650"/>
            </a:xfrm>
            <a:custGeom>
              <a:rect b="b" l="l" r="r" t="t"/>
              <a:pathLst>
                <a:path extrusionOk="0" h="746" w="906">
                  <a:moveTo>
                    <a:pt x="513" y="1"/>
                  </a:moveTo>
                  <a:cubicBezTo>
                    <a:pt x="181" y="1"/>
                    <a:pt x="0" y="393"/>
                    <a:pt x="242" y="635"/>
                  </a:cubicBezTo>
                  <a:cubicBezTo>
                    <a:pt x="318" y="711"/>
                    <a:pt x="414" y="745"/>
                    <a:pt x="508" y="745"/>
                  </a:cubicBezTo>
                  <a:cubicBezTo>
                    <a:pt x="709" y="745"/>
                    <a:pt x="905" y="589"/>
                    <a:pt x="905" y="363"/>
                  </a:cubicBezTo>
                  <a:cubicBezTo>
                    <a:pt x="905" y="152"/>
                    <a:pt x="724" y="1"/>
                    <a:pt x="51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9"/>
            <p:cNvSpPr/>
            <p:nvPr/>
          </p:nvSpPr>
          <p:spPr>
            <a:xfrm>
              <a:off x="7063825" y="4084950"/>
              <a:ext cx="21900" cy="19050"/>
            </a:xfrm>
            <a:custGeom>
              <a:rect b="b" l="l" r="r" t="t"/>
              <a:pathLst>
                <a:path extrusionOk="0" h="762" w="876">
                  <a:moveTo>
                    <a:pt x="513" y="0"/>
                  </a:moveTo>
                  <a:cubicBezTo>
                    <a:pt x="181" y="0"/>
                    <a:pt x="0" y="423"/>
                    <a:pt x="242" y="664"/>
                  </a:cubicBezTo>
                  <a:cubicBezTo>
                    <a:pt x="318" y="731"/>
                    <a:pt x="410" y="762"/>
                    <a:pt x="499" y="762"/>
                  </a:cubicBezTo>
                  <a:cubicBezTo>
                    <a:pt x="692" y="762"/>
                    <a:pt x="875" y="619"/>
                    <a:pt x="875" y="393"/>
                  </a:cubicBezTo>
                  <a:cubicBezTo>
                    <a:pt x="875" y="181"/>
                    <a:pt x="724" y="0"/>
                    <a:pt x="513"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9"/>
            <p:cNvSpPr/>
            <p:nvPr/>
          </p:nvSpPr>
          <p:spPr>
            <a:xfrm>
              <a:off x="7035900" y="4113600"/>
              <a:ext cx="21900" cy="18650"/>
            </a:xfrm>
            <a:custGeom>
              <a:rect b="b" l="l" r="r" t="t"/>
              <a:pathLst>
                <a:path extrusionOk="0" h="746" w="876">
                  <a:moveTo>
                    <a:pt x="483" y="1"/>
                  </a:moveTo>
                  <a:cubicBezTo>
                    <a:pt x="151" y="1"/>
                    <a:pt x="1" y="393"/>
                    <a:pt x="242" y="635"/>
                  </a:cubicBezTo>
                  <a:cubicBezTo>
                    <a:pt x="309" y="711"/>
                    <a:pt x="398" y="746"/>
                    <a:pt x="487" y="746"/>
                  </a:cubicBezTo>
                  <a:cubicBezTo>
                    <a:pt x="679" y="746"/>
                    <a:pt x="876" y="589"/>
                    <a:pt x="876" y="363"/>
                  </a:cubicBezTo>
                  <a:cubicBezTo>
                    <a:pt x="876" y="152"/>
                    <a:pt x="695" y="1"/>
                    <a:pt x="48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9"/>
            <p:cNvSpPr/>
            <p:nvPr/>
          </p:nvSpPr>
          <p:spPr>
            <a:xfrm>
              <a:off x="7025350" y="4152075"/>
              <a:ext cx="21900" cy="18850"/>
            </a:xfrm>
            <a:custGeom>
              <a:rect b="b" l="l" r="r" t="t"/>
              <a:pathLst>
                <a:path extrusionOk="0" h="754" w="876">
                  <a:moveTo>
                    <a:pt x="513" y="1"/>
                  </a:moveTo>
                  <a:cubicBezTo>
                    <a:pt x="181" y="1"/>
                    <a:pt x="0" y="393"/>
                    <a:pt x="242" y="635"/>
                  </a:cubicBezTo>
                  <a:cubicBezTo>
                    <a:pt x="323" y="716"/>
                    <a:pt x="422" y="753"/>
                    <a:pt x="518" y="753"/>
                  </a:cubicBezTo>
                  <a:cubicBezTo>
                    <a:pt x="704" y="753"/>
                    <a:pt x="875" y="613"/>
                    <a:pt x="875" y="393"/>
                  </a:cubicBezTo>
                  <a:cubicBezTo>
                    <a:pt x="875" y="182"/>
                    <a:pt x="724" y="1"/>
                    <a:pt x="51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9"/>
            <p:cNvSpPr/>
            <p:nvPr/>
          </p:nvSpPr>
          <p:spPr>
            <a:xfrm>
              <a:off x="7035900" y="4190550"/>
              <a:ext cx="21900" cy="19075"/>
            </a:xfrm>
            <a:custGeom>
              <a:rect b="b" l="l" r="r" t="t"/>
              <a:pathLst>
                <a:path extrusionOk="0" h="763" w="876">
                  <a:moveTo>
                    <a:pt x="483" y="1"/>
                  </a:moveTo>
                  <a:cubicBezTo>
                    <a:pt x="151" y="1"/>
                    <a:pt x="1" y="423"/>
                    <a:pt x="242" y="665"/>
                  </a:cubicBezTo>
                  <a:cubicBezTo>
                    <a:pt x="309" y="732"/>
                    <a:pt x="397" y="762"/>
                    <a:pt x="486" y="762"/>
                  </a:cubicBezTo>
                  <a:cubicBezTo>
                    <a:pt x="678" y="762"/>
                    <a:pt x="876" y="620"/>
                    <a:pt x="876" y="393"/>
                  </a:cubicBezTo>
                  <a:cubicBezTo>
                    <a:pt x="876" y="182"/>
                    <a:pt x="695" y="1"/>
                    <a:pt x="48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9"/>
            <p:cNvSpPr/>
            <p:nvPr/>
          </p:nvSpPr>
          <p:spPr>
            <a:xfrm>
              <a:off x="7063825" y="4219225"/>
              <a:ext cx="21900" cy="18650"/>
            </a:xfrm>
            <a:custGeom>
              <a:rect b="b" l="l" r="r" t="t"/>
              <a:pathLst>
                <a:path extrusionOk="0" h="746" w="876">
                  <a:moveTo>
                    <a:pt x="513" y="1"/>
                  </a:moveTo>
                  <a:cubicBezTo>
                    <a:pt x="181" y="1"/>
                    <a:pt x="0" y="393"/>
                    <a:pt x="242" y="634"/>
                  </a:cubicBezTo>
                  <a:cubicBezTo>
                    <a:pt x="318" y="711"/>
                    <a:pt x="411" y="745"/>
                    <a:pt x="500" y="745"/>
                  </a:cubicBezTo>
                  <a:cubicBezTo>
                    <a:pt x="693" y="745"/>
                    <a:pt x="875" y="589"/>
                    <a:pt x="875" y="363"/>
                  </a:cubicBezTo>
                  <a:cubicBezTo>
                    <a:pt x="875" y="152"/>
                    <a:pt x="724" y="1"/>
                    <a:pt x="51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9"/>
            <p:cNvSpPr/>
            <p:nvPr/>
          </p:nvSpPr>
          <p:spPr>
            <a:xfrm>
              <a:off x="7102300" y="4229050"/>
              <a:ext cx="22650" cy="19375"/>
            </a:xfrm>
            <a:custGeom>
              <a:rect b="b" l="l" r="r" t="t"/>
              <a:pathLst>
                <a:path extrusionOk="0" h="775" w="906">
                  <a:moveTo>
                    <a:pt x="513" y="0"/>
                  </a:moveTo>
                  <a:cubicBezTo>
                    <a:pt x="181" y="0"/>
                    <a:pt x="0" y="423"/>
                    <a:pt x="242" y="664"/>
                  </a:cubicBezTo>
                  <a:cubicBezTo>
                    <a:pt x="318" y="741"/>
                    <a:pt x="414" y="775"/>
                    <a:pt x="508" y="775"/>
                  </a:cubicBezTo>
                  <a:cubicBezTo>
                    <a:pt x="709" y="775"/>
                    <a:pt x="905" y="619"/>
                    <a:pt x="905" y="392"/>
                  </a:cubicBezTo>
                  <a:cubicBezTo>
                    <a:pt x="905" y="181"/>
                    <a:pt x="724" y="0"/>
                    <a:pt x="513"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9"/>
            <p:cNvSpPr/>
            <p:nvPr/>
          </p:nvSpPr>
          <p:spPr>
            <a:xfrm>
              <a:off x="7141525" y="4219225"/>
              <a:ext cx="21900" cy="18650"/>
            </a:xfrm>
            <a:custGeom>
              <a:rect b="b" l="l" r="r" t="t"/>
              <a:pathLst>
                <a:path extrusionOk="0" h="746" w="876">
                  <a:moveTo>
                    <a:pt x="483" y="1"/>
                  </a:moveTo>
                  <a:cubicBezTo>
                    <a:pt x="151" y="1"/>
                    <a:pt x="0" y="393"/>
                    <a:pt x="242" y="634"/>
                  </a:cubicBezTo>
                  <a:cubicBezTo>
                    <a:pt x="309" y="711"/>
                    <a:pt x="398" y="745"/>
                    <a:pt x="487" y="745"/>
                  </a:cubicBezTo>
                  <a:cubicBezTo>
                    <a:pt x="679" y="745"/>
                    <a:pt x="876" y="589"/>
                    <a:pt x="876" y="363"/>
                  </a:cubicBezTo>
                  <a:cubicBezTo>
                    <a:pt x="876" y="152"/>
                    <a:pt x="694" y="1"/>
                    <a:pt x="48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9"/>
            <p:cNvSpPr/>
            <p:nvPr/>
          </p:nvSpPr>
          <p:spPr>
            <a:xfrm>
              <a:off x="7169425" y="4190550"/>
              <a:ext cx="21925" cy="19075"/>
            </a:xfrm>
            <a:custGeom>
              <a:rect b="b" l="l" r="r" t="t"/>
              <a:pathLst>
                <a:path extrusionOk="0" h="763" w="877">
                  <a:moveTo>
                    <a:pt x="514" y="1"/>
                  </a:moveTo>
                  <a:cubicBezTo>
                    <a:pt x="182" y="1"/>
                    <a:pt x="1" y="423"/>
                    <a:pt x="242" y="665"/>
                  </a:cubicBezTo>
                  <a:cubicBezTo>
                    <a:pt x="319" y="732"/>
                    <a:pt x="410" y="762"/>
                    <a:pt x="500" y="762"/>
                  </a:cubicBezTo>
                  <a:cubicBezTo>
                    <a:pt x="693" y="762"/>
                    <a:pt x="876" y="620"/>
                    <a:pt x="876" y="393"/>
                  </a:cubicBezTo>
                  <a:cubicBezTo>
                    <a:pt x="876" y="182"/>
                    <a:pt x="725" y="1"/>
                    <a:pt x="514"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9"/>
            <p:cNvSpPr/>
            <p:nvPr/>
          </p:nvSpPr>
          <p:spPr>
            <a:xfrm>
              <a:off x="7180000" y="4152075"/>
              <a:ext cx="21900" cy="18850"/>
            </a:xfrm>
            <a:custGeom>
              <a:rect b="b" l="l" r="r" t="t"/>
              <a:pathLst>
                <a:path extrusionOk="0" h="754" w="876">
                  <a:moveTo>
                    <a:pt x="513" y="1"/>
                  </a:moveTo>
                  <a:cubicBezTo>
                    <a:pt x="151" y="1"/>
                    <a:pt x="0" y="393"/>
                    <a:pt x="242" y="635"/>
                  </a:cubicBezTo>
                  <a:cubicBezTo>
                    <a:pt x="324" y="716"/>
                    <a:pt x="423" y="753"/>
                    <a:pt x="518" y="753"/>
                  </a:cubicBezTo>
                  <a:cubicBezTo>
                    <a:pt x="704" y="753"/>
                    <a:pt x="876" y="613"/>
                    <a:pt x="876" y="393"/>
                  </a:cubicBezTo>
                  <a:cubicBezTo>
                    <a:pt x="876" y="182"/>
                    <a:pt x="694" y="1"/>
                    <a:pt x="51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9"/>
            <p:cNvSpPr/>
            <p:nvPr/>
          </p:nvSpPr>
          <p:spPr>
            <a:xfrm>
              <a:off x="7169425" y="4113600"/>
              <a:ext cx="21925" cy="18650"/>
            </a:xfrm>
            <a:custGeom>
              <a:rect b="b" l="l" r="r" t="t"/>
              <a:pathLst>
                <a:path extrusionOk="0" h="746" w="877">
                  <a:moveTo>
                    <a:pt x="514" y="1"/>
                  </a:moveTo>
                  <a:cubicBezTo>
                    <a:pt x="182" y="1"/>
                    <a:pt x="1" y="393"/>
                    <a:pt x="242" y="635"/>
                  </a:cubicBezTo>
                  <a:cubicBezTo>
                    <a:pt x="319" y="711"/>
                    <a:pt x="411" y="746"/>
                    <a:pt x="501" y="746"/>
                  </a:cubicBezTo>
                  <a:cubicBezTo>
                    <a:pt x="694" y="746"/>
                    <a:pt x="876" y="589"/>
                    <a:pt x="876" y="363"/>
                  </a:cubicBezTo>
                  <a:cubicBezTo>
                    <a:pt x="876" y="152"/>
                    <a:pt x="725" y="1"/>
                    <a:pt x="514"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9"/>
            <p:cNvSpPr/>
            <p:nvPr/>
          </p:nvSpPr>
          <p:spPr>
            <a:xfrm>
              <a:off x="7141525" y="4084950"/>
              <a:ext cx="21900" cy="19050"/>
            </a:xfrm>
            <a:custGeom>
              <a:rect b="b" l="l" r="r" t="t"/>
              <a:pathLst>
                <a:path extrusionOk="0" h="762" w="876">
                  <a:moveTo>
                    <a:pt x="483" y="0"/>
                  </a:moveTo>
                  <a:cubicBezTo>
                    <a:pt x="151" y="0"/>
                    <a:pt x="0" y="423"/>
                    <a:pt x="242" y="664"/>
                  </a:cubicBezTo>
                  <a:cubicBezTo>
                    <a:pt x="309" y="731"/>
                    <a:pt x="397" y="762"/>
                    <a:pt x="486" y="762"/>
                  </a:cubicBezTo>
                  <a:cubicBezTo>
                    <a:pt x="678" y="762"/>
                    <a:pt x="876" y="619"/>
                    <a:pt x="876" y="393"/>
                  </a:cubicBezTo>
                  <a:cubicBezTo>
                    <a:pt x="876" y="181"/>
                    <a:pt x="694" y="0"/>
                    <a:pt x="483"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9"/>
            <p:cNvSpPr/>
            <p:nvPr/>
          </p:nvSpPr>
          <p:spPr>
            <a:xfrm>
              <a:off x="7069100" y="4132475"/>
              <a:ext cx="21900" cy="19400"/>
            </a:xfrm>
            <a:custGeom>
              <a:rect b="b" l="l" r="r" t="t"/>
              <a:pathLst>
                <a:path extrusionOk="0" h="776" w="876">
                  <a:moveTo>
                    <a:pt x="513" y="0"/>
                  </a:moveTo>
                  <a:cubicBezTo>
                    <a:pt x="181" y="0"/>
                    <a:pt x="0" y="423"/>
                    <a:pt x="242" y="664"/>
                  </a:cubicBezTo>
                  <a:cubicBezTo>
                    <a:pt x="319" y="741"/>
                    <a:pt x="411" y="775"/>
                    <a:pt x="501" y="775"/>
                  </a:cubicBezTo>
                  <a:cubicBezTo>
                    <a:pt x="693" y="775"/>
                    <a:pt x="876" y="619"/>
                    <a:pt x="876" y="393"/>
                  </a:cubicBezTo>
                  <a:cubicBezTo>
                    <a:pt x="876" y="181"/>
                    <a:pt x="725" y="0"/>
                    <a:pt x="513"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9"/>
            <p:cNvSpPr/>
            <p:nvPr/>
          </p:nvSpPr>
          <p:spPr>
            <a:xfrm>
              <a:off x="7069100" y="4171700"/>
              <a:ext cx="21900" cy="18650"/>
            </a:xfrm>
            <a:custGeom>
              <a:rect b="b" l="l" r="r" t="t"/>
              <a:pathLst>
                <a:path extrusionOk="0" h="746" w="876">
                  <a:moveTo>
                    <a:pt x="513" y="1"/>
                  </a:moveTo>
                  <a:cubicBezTo>
                    <a:pt x="181" y="1"/>
                    <a:pt x="0" y="393"/>
                    <a:pt x="242" y="634"/>
                  </a:cubicBezTo>
                  <a:cubicBezTo>
                    <a:pt x="319" y="711"/>
                    <a:pt x="411" y="745"/>
                    <a:pt x="501" y="745"/>
                  </a:cubicBezTo>
                  <a:cubicBezTo>
                    <a:pt x="693" y="745"/>
                    <a:pt x="876" y="589"/>
                    <a:pt x="876" y="363"/>
                  </a:cubicBezTo>
                  <a:cubicBezTo>
                    <a:pt x="876" y="151"/>
                    <a:pt x="725" y="1"/>
                    <a:pt x="51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9"/>
            <p:cNvSpPr/>
            <p:nvPr/>
          </p:nvSpPr>
          <p:spPr>
            <a:xfrm>
              <a:off x="7102300" y="4190550"/>
              <a:ext cx="22650" cy="19075"/>
            </a:xfrm>
            <a:custGeom>
              <a:rect b="b" l="l" r="r" t="t"/>
              <a:pathLst>
                <a:path extrusionOk="0" h="763" w="906">
                  <a:moveTo>
                    <a:pt x="513" y="1"/>
                  </a:moveTo>
                  <a:cubicBezTo>
                    <a:pt x="181" y="1"/>
                    <a:pt x="0" y="423"/>
                    <a:pt x="242" y="665"/>
                  </a:cubicBezTo>
                  <a:cubicBezTo>
                    <a:pt x="318" y="732"/>
                    <a:pt x="413" y="762"/>
                    <a:pt x="506" y="762"/>
                  </a:cubicBezTo>
                  <a:cubicBezTo>
                    <a:pt x="708" y="762"/>
                    <a:pt x="905" y="620"/>
                    <a:pt x="905" y="393"/>
                  </a:cubicBezTo>
                  <a:cubicBezTo>
                    <a:pt x="905" y="182"/>
                    <a:pt x="724" y="1"/>
                    <a:pt x="51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9"/>
            <p:cNvSpPr/>
            <p:nvPr/>
          </p:nvSpPr>
          <p:spPr>
            <a:xfrm>
              <a:off x="7136250" y="4171700"/>
              <a:ext cx="21900" cy="18650"/>
            </a:xfrm>
            <a:custGeom>
              <a:rect b="b" l="l" r="r" t="t"/>
              <a:pathLst>
                <a:path extrusionOk="0" h="746" w="876">
                  <a:moveTo>
                    <a:pt x="513" y="1"/>
                  </a:moveTo>
                  <a:cubicBezTo>
                    <a:pt x="151" y="1"/>
                    <a:pt x="0" y="393"/>
                    <a:pt x="242" y="634"/>
                  </a:cubicBezTo>
                  <a:cubicBezTo>
                    <a:pt x="318" y="711"/>
                    <a:pt x="411" y="745"/>
                    <a:pt x="500" y="745"/>
                  </a:cubicBezTo>
                  <a:cubicBezTo>
                    <a:pt x="693" y="745"/>
                    <a:pt x="875" y="589"/>
                    <a:pt x="875" y="363"/>
                  </a:cubicBezTo>
                  <a:cubicBezTo>
                    <a:pt x="875" y="151"/>
                    <a:pt x="694" y="1"/>
                    <a:pt x="51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9"/>
            <p:cNvSpPr/>
            <p:nvPr/>
          </p:nvSpPr>
          <p:spPr>
            <a:xfrm>
              <a:off x="7136250" y="4132475"/>
              <a:ext cx="21900" cy="19400"/>
            </a:xfrm>
            <a:custGeom>
              <a:rect b="b" l="l" r="r" t="t"/>
              <a:pathLst>
                <a:path extrusionOk="0" h="776" w="876">
                  <a:moveTo>
                    <a:pt x="513" y="0"/>
                  </a:moveTo>
                  <a:cubicBezTo>
                    <a:pt x="151" y="0"/>
                    <a:pt x="0" y="423"/>
                    <a:pt x="242" y="664"/>
                  </a:cubicBezTo>
                  <a:cubicBezTo>
                    <a:pt x="318" y="741"/>
                    <a:pt x="411" y="775"/>
                    <a:pt x="500" y="775"/>
                  </a:cubicBezTo>
                  <a:cubicBezTo>
                    <a:pt x="693" y="775"/>
                    <a:pt x="875" y="619"/>
                    <a:pt x="875" y="393"/>
                  </a:cubicBezTo>
                  <a:cubicBezTo>
                    <a:pt x="875" y="181"/>
                    <a:pt x="694" y="0"/>
                    <a:pt x="513"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 name="Google Shape;2258;p49"/>
          <p:cNvGrpSpPr/>
          <p:nvPr/>
        </p:nvGrpSpPr>
        <p:grpSpPr>
          <a:xfrm>
            <a:off x="7126207" y="2585311"/>
            <a:ext cx="396598" cy="354432"/>
            <a:chOff x="6177375" y="4035875"/>
            <a:chExt cx="368175" cy="320550"/>
          </a:xfrm>
        </p:grpSpPr>
        <p:sp>
          <p:nvSpPr>
            <p:cNvPr id="2259" name="Google Shape;2259;p49"/>
            <p:cNvSpPr/>
            <p:nvPr/>
          </p:nvSpPr>
          <p:spPr>
            <a:xfrm>
              <a:off x="6412000" y="4035875"/>
              <a:ext cx="133550" cy="261125"/>
            </a:xfrm>
            <a:custGeom>
              <a:rect b="b" l="l" r="r" t="t"/>
              <a:pathLst>
                <a:path extrusionOk="0" h="10445" w="5342">
                  <a:moveTo>
                    <a:pt x="110" y="1"/>
                  </a:moveTo>
                  <a:cubicBezTo>
                    <a:pt x="74" y="1"/>
                    <a:pt x="37" y="1"/>
                    <a:pt x="0" y="2"/>
                  </a:cubicBezTo>
                  <a:lnTo>
                    <a:pt x="0" y="10443"/>
                  </a:lnTo>
                  <a:cubicBezTo>
                    <a:pt x="37" y="10444"/>
                    <a:pt x="74" y="10444"/>
                    <a:pt x="110" y="10444"/>
                  </a:cubicBezTo>
                  <a:cubicBezTo>
                    <a:pt x="2988" y="10444"/>
                    <a:pt x="5341" y="8113"/>
                    <a:pt x="5341" y="5222"/>
                  </a:cubicBezTo>
                  <a:cubicBezTo>
                    <a:pt x="5341" y="2332"/>
                    <a:pt x="2988" y="1"/>
                    <a:pt x="110"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9"/>
            <p:cNvSpPr/>
            <p:nvPr/>
          </p:nvSpPr>
          <p:spPr>
            <a:xfrm>
              <a:off x="6284500" y="4035900"/>
              <a:ext cx="237650" cy="261050"/>
            </a:xfrm>
            <a:custGeom>
              <a:rect b="b" l="l" r="r" t="t"/>
              <a:pathLst>
                <a:path extrusionOk="0" h="10442" w="9506">
                  <a:moveTo>
                    <a:pt x="5070" y="1"/>
                  </a:moveTo>
                  <a:cubicBezTo>
                    <a:pt x="2233" y="91"/>
                    <a:pt x="0" y="2385"/>
                    <a:pt x="0" y="5221"/>
                  </a:cubicBezTo>
                  <a:cubicBezTo>
                    <a:pt x="0" y="8058"/>
                    <a:pt x="2233" y="10351"/>
                    <a:pt x="5070" y="10442"/>
                  </a:cubicBezTo>
                  <a:cubicBezTo>
                    <a:pt x="7545" y="10442"/>
                    <a:pt x="9506" y="8088"/>
                    <a:pt x="9506" y="5221"/>
                  </a:cubicBezTo>
                  <a:cubicBezTo>
                    <a:pt x="9506" y="2355"/>
                    <a:pt x="7545" y="1"/>
                    <a:pt x="5070"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9"/>
            <p:cNvSpPr/>
            <p:nvPr/>
          </p:nvSpPr>
          <p:spPr>
            <a:xfrm>
              <a:off x="6177375" y="4095500"/>
              <a:ext cx="305550" cy="260925"/>
            </a:xfrm>
            <a:custGeom>
              <a:rect b="b" l="l" r="r" t="t"/>
              <a:pathLst>
                <a:path extrusionOk="0" h="10437" w="12222">
                  <a:moveTo>
                    <a:pt x="7001" y="1"/>
                  </a:moveTo>
                  <a:cubicBezTo>
                    <a:pt x="2354" y="1"/>
                    <a:pt x="0" y="5614"/>
                    <a:pt x="3289" y="8903"/>
                  </a:cubicBezTo>
                  <a:cubicBezTo>
                    <a:pt x="4349" y="9963"/>
                    <a:pt x="5654" y="10437"/>
                    <a:pt x="6935" y="10437"/>
                  </a:cubicBezTo>
                  <a:cubicBezTo>
                    <a:pt x="9630" y="10437"/>
                    <a:pt x="12222" y="8341"/>
                    <a:pt x="12222" y="5191"/>
                  </a:cubicBezTo>
                  <a:cubicBezTo>
                    <a:pt x="12192" y="2324"/>
                    <a:pt x="9868" y="1"/>
                    <a:pt x="700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9"/>
            <p:cNvSpPr/>
            <p:nvPr/>
          </p:nvSpPr>
          <p:spPr>
            <a:xfrm>
              <a:off x="6203775" y="4114375"/>
              <a:ext cx="259550" cy="222600"/>
            </a:xfrm>
            <a:custGeom>
              <a:rect b="b" l="l" r="r" t="t"/>
              <a:pathLst>
                <a:path extrusionOk="0" h="8904" w="10382">
                  <a:moveTo>
                    <a:pt x="5945" y="0"/>
                  </a:moveTo>
                  <a:cubicBezTo>
                    <a:pt x="1962" y="0"/>
                    <a:pt x="0" y="4798"/>
                    <a:pt x="2807" y="7605"/>
                  </a:cubicBezTo>
                  <a:cubicBezTo>
                    <a:pt x="3703" y="8501"/>
                    <a:pt x="4810" y="8904"/>
                    <a:pt x="5899" y="8904"/>
                  </a:cubicBezTo>
                  <a:cubicBezTo>
                    <a:pt x="8181" y="8904"/>
                    <a:pt x="10381" y="7133"/>
                    <a:pt x="10381" y="4436"/>
                  </a:cubicBezTo>
                  <a:cubicBezTo>
                    <a:pt x="10381" y="1992"/>
                    <a:pt x="8390" y="0"/>
                    <a:pt x="5945"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9"/>
            <p:cNvSpPr/>
            <p:nvPr/>
          </p:nvSpPr>
          <p:spPr>
            <a:xfrm>
              <a:off x="6352400" y="4133975"/>
              <a:ext cx="33200" cy="76225"/>
            </a:xfrm>
            <a:custGeom>
              <a:rect b="b" l="l" r="r" t="t"/>
              <a:pathLst>
                <a:path extrusionOk="0" h="3049" w="1328">
                  <a:moveTo>
                    <a:pt x="0" y="1"/>
                  </a:moveTo>
                  <a:lnTo>
                    <a:pt x="0" y="3049"/>
                  </a:lnTo>
                  <a:cubicBezTo>
                    <a:pt x="151" y="3049"/>
                    <a:pt x="302" y="2958"/>
                    <a:pt x="362" y="2807"/>
                  </a:cubicBezTo>
                  <a:lnTo>
                    <a:pt x="1237" y="2807"/>
                  </a:lnTo>
                  <a:lnTo>
                    <a:pt x="1237" y="665"/>
                  </a:lnTo>
                  <a:cubicBezTo>
                    <a:pt x="1328" y="453"/>
                    <a:pt x="1207" y="212"/>
                    <a:pt x="996" y="152"/>
                  </a:cubicBezTo>
                  <a:cubicBezTo>
                    <a:pt x="664" y="61"/>
                    <a:pt x="332" y="1"/>
                    <a:pt x="0"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9"/>
            <p:cNvSpPr/>
            <p:nvPr/>
          </p:nvSpPr>
          <p:spPr>
            <a:xfrm>
              <a:off x="6351625" y="4133975"/>
              <a:ext cx="25" cy="25"/>
            </a:xfrm>
            <a:custGeom>
              <a:rect b="b" l="l" r="r" t="t"/>
              <a:pathLst>
                <a:path extrusionOk="0" h="1" w="1">
                  <a:moveTo>
                    <a:pt x="1" y="1"/>
                  </a:moveTo>
                  <a:close/>
                  <a:moveTo>
                    <a:pt x="1" y="1"/>
                  </a:move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9"/>
            <p:cNvSpPr/>
            <p:nvPr/>
          </p:nvSpPr>
          <p:spPr>
            <a:xfrm>
              <a:off x="6319200" y="4133975"/>
              <a:ext cx="47550" cy="76350"/>
            </a:xfrm>
            <a:custGeom>
              <a:rect b="b" l="l" r="r" t="t"/>
              <a:pathLst>
                <a:path extrusionOk="0" h="3054" w="1902">
                  <a:moveTo>
                    <a:pt x="1328" y="1"/>
                  </a:moveTo>
                  <a:cubicBezTo>
                    <a:pt x="996" y="1"/>
                    <a:pt x="664" y="61"/>
                    <a:pt x="332" y="152"/>
                  </a:cubicBezTo>
                  <a:cubicBezTo>
                    <a:pt x="121" y="212"/>
                    <a:pt x="0" y="453"/>
                    <a:pt x="91" y="665"/>
                  </a:cubicBezTo>
                  <a:lnTo>
                    <a:pt x="91" y="2807"/>
                  </a:lnTo>
                  <a:lnTo>
                    <a:pt x="996" y="2807"/>
                  </a:lnTo>
                  <a:cubicBezTo>
                    <a:pt x="1050" y="2942"/>
                    <a:pt x="1177" y="3053"/>
                    <a:pt x="1311" y="3053"/>
                  </a:cubicBezTo>
                  <a:cubicBezTo>
                    <a:pt x="1327" y="3053"/>
                    <a:pt x="1343" y="3052"/>
                    <a:pt x="1358" y="3049"/>
                  </a:cubicBezTo>
                  <a:cubicBezTo>
                    <a:pt x="1419" y="3049"/>
                    <a:pt x="1479" y="2988"/>
                    <a:pt x="1509" y="2807"/>
                  </a:cubicBezTo>
                  <a:lnTo>
                    <a:pt x="1841" y="665"/>
                  </a:lnTo>
                  <a:cubicBezTo>
                    <a:pt x="1902" y="484"/>
                    <a:pt x="1871" y="302"/>
                    <a:pt x="1751" y="152"/>
                  </a:cubicBezTo>
                  <a:lnTo>
                    <a:pt x="1720" y="152"/>
                  </a:lnTo>
                  <a:cubicBezTo>
                    <a:pt x="1600" y="61"/>
                    <a:pt x="1479" y="1"/>
                    <a:pt x="1328"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9"/>
            <p:cNvSpPr/>
            <p:nvPr/>
          </p:nvSpPr>
          <p:spPr>
            <a:xfrm>
              <a:off x="6287500" y="4143950"/>
              <a:ext cx="57375" cy="70775"/>
            </a:xfrm>
            <a:custGeom>
              <a:rect b="b" l="l" r="r" t="t"/>
              <a:pathLst>
                <a:path extrusionOk="0" h="2831" w="2295">
                  <a:moveTo>
                    <a:pt x="983" y="0"/>
                  </a:moveTo>
                  <a:cubicBezTo>
                    <a:pt x="918" y="0"/>
                    <a:pt x="850" y="17"/>
                    <a:pt x="786" y="54"/>
                  </a:cubicBezTo>
                  <a:cubicBezTo>
                    <a:pt x="484" y="205"/>
                    <a:pt x="212" y="416"/>
                    <a:pt x="1" y="658"/>
                  </a:cubicBezTo>
                  <a:lnTo>
                    <a:pt x="2144" y="2831"/>
                  </a:lnTo>
                  <a:cubicBezTo>
                    <a:pt x="2264" y="2710"/>
                    <a:pt x="2294" y="2529"/>
                    <a:pt x="2234" y="2408"/>
                  </a:cubicBezTo>
                  <a:lnTo>
                    <a:pt x="1329" y="235"/>
                  </a:lnTo>
                  <a:cubicBezTo>
                    <a:pt x="1266" y="89"/>
                    <a:pt x="1130" y="0"/>
                    <a:pt x="98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9"/>
            <p:cNvSpPr/>
            <p:nvPr/>
          </p:nvSpPr>
          <p:spPr>
            <a:xfrm>
              <a:off x="6268650" y="4155750"/>
              <a:ext cx="73200" cy="76325"/>
            </a:xfrm>
            <a:custGeom>
              <a:rect b="b" l="l" r="r" t="t"/>
              <a:pathLst>
                <a:path extrusionOk="0" h="3053" w="2928">
                  <a:moveTo>
                    <a:pt x="1143" y="1"/>
                  </a:moveTo>
                  <a:cubicBezTo>
                    <a:pt x="1134" y="1"/>
                    <a:pt x="1125" y="2"/>
                    <a:pt x="1117" y="5"/>
                  </a:cubicBezTo>
                  <a:cubicBezTo>
                    <a:pt x="966" y="35"/>
                    <a:pt x="845" y="95"/>
                    <a:pt x="755" y="186"/>
                  </a:cubicBezTo>
                  <a:cubicBezTo>
                    <a:pt x="514" y="427"/>
                    <a:pt x="302" y="699"/>
                    <a:pt x="121" y="1001"/>
                  </a:cubicBezTo>
                  <a:cubicBezTo>
                    <a:pt x="1" y="1182"/>
                    <a:pt x="91" y="1453"/>
                    <a:pt x="332" y="1544"/>
                  </a:cubicBezTo>
                  <a:lnTo>
                    <a:pt x="1841" y="3053"/>
                  </a:lnTo>
                  <a:lnTo>
                    <a:pt x="2475" y="2419"/>
                  </a:lnTo>
                  <a:cubicBezTo>
                    <a:pt x="2515" y="2439"/>
                    <a:pt x="2562" y="2449"/>
                    <a:pt x="2610" y="2449"/>
                  </a:cubicBezTo>
                  <a:cubicBezTo>
                    <a:pt x="2706" y="2449"/>
                    <a:pt x="2807" y="2409"/>
                    <a:pt x="2867" y="2328"/>
                  </a:cubicBezTo>
                  <a:cubicBezTo>
                    <a:pt x="2928" y="2298"/>
                    <a:pt x="2898" y="2208"/>
                    <a:pt x="2807" y="2057"/>
                  </a:cubicBezTo>
                  <a:lnTo>
                    <a:pt x="1540" y="307"/>
                  </a:lnTo>
                  <a:cubicBezTo>
                    <a:pt x="1429" y="141"/>
                    <a:pt x="1243" y="1"/>
                    <a:pt x="1143"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9"/>
            <p:cNvSpPr/>
            <p:nvPr/>
          </p:nvSpPr>
          <p:spPr>
            <a:xfrm>
              <a:off x="6260350" y="4193900"/>
              <a:ext cx="76225" cy="32150"/>
            </a:xfrm>
            <a:custGeom>
              <a:rect b="b" l="l" r="r" t="t"/>
              <a:pathLst>
                <a:path extrusionOk="0" h="1286" w="3049">
                  <a:moveTo>
                    <a:pt x="487" y="1"/>
                  </a:moveTo>
                  <a:cubicBezTo>
                    <a:pt x="325" y="1"/>
                    <a:pt x="174" y="113"/>
                    <a:pt x="151" y="289"/>
                  </a:cubicBezTo>
                  <a:cubicBezTo>
                    <a:pt x="61" y="621"/>
                    <a:pt x="1" y="953"/>
                    <a:pt x="1" y="1285"/>
                  </a:cubicBezTo>
                  <a:lnTo>
                    <a:pt x="3048" y="1285"/>
                  </a:lnTo>
                  <a:cubicBezTo>
                    <a:pt x="3048" y="1134"/>
                    <a:pt x="2958" y="984"/>
                    <a:pt x="2807" y="923"/>
                  </a:cubicBezTo>
                  <a:lnTo>
                    <a:pt x="664" y="48"/>
                  </a:lnTo>
                  <a:cubicBezTo>
                    <a:pt x="608" y="16"/>
                    <a:pt x="547" y="1"/>
                    <a:pt x="48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9"/>
            <p:cNvSpPr/>
            <p:nvPr/>
          </p:nvSpPr>
          <p:spPr>
            <a:xfrm>
              <a:off x="6260350" y="4212175"/>
              <a:ext cx="76225" cy="44800"/>
            </a:xfrm>
            <a:custGeom>
              <a:rect b="b" l="l" r="r" t="t"/>
              <a:pathLst>
                <a:path extrusionOk="0" h="1792" w="3049">
                  <a:moveTo>
                    <a:pt x="537" y="0"/>
                  </a:moveTo>
                  <a:cubicBezTo>
                    <a:pt x="400" y="0"/>
                    <a:pt x="267" y="40"/>
                    <a:pt x="151" y="132"/>
                  </a:cubicBezTo>
                  <a:cubicBezTo>
                    <a:pt x="61" y="253"/>
                    <a:pt x="31" y="373"/>
                    <a:pt x="1" y="524"/>
                  </a:cubicBezTo>
                  <a:cubicBezTo>
                    <a:pt x="1" y="856"/>
                    <a:pt x="61" y="1188"/>
                    <a:pt x="151" y="1520"/>
                  </a:cubicBezTo>
                  <a:cubicBezTo>
                    <a:pt x="198" y="1683"/>
                    <a:pt x="352" y="1792"/>
                    <a:pt x="517" y="1792"/>
                  </a:cubicBezTo>
                  <a:cubicBezTo>
                    <a:pt x="566" y="1792"/>
                    <a:pt x="616" y="1782"/>
                    <a:pt x="664" y="1761"/>
                  </a:cubicBezTo>
                  <a:lnTo>
                    <a:pt x="2837" y="1761"/>
                  </a:lnTo>
                  <a:lnTo>
                    <a:pt x="2837" y="886"/>
                  </a:lnTo>
                  <a:cubicBezTo>
                    <a:pt x="2958" y="826"/>
                    <a:pt x="3048" y="675"/>
                    <a:pt x="3048" y="524"/>
                  </a:cubicBezTo>
                  <a:cubicBezTo>
                    <a:pt x="3048" y="464"/>
                    <a:pt x="2988" y="403"/>
                    <a:pt x="2837" y="373"/>
                  </a:cubicBezTo>
                  <a:lnTo>
                    <a:pt x="664" y="11"/>
                  </a:lnTo>
                  <a:cubicBezTo>
                    <a:pt x="622" y="4"/>
                    <a:pt x="579" y="0"/>
                    <a:pt x="537"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9"/>
            <p:cNvSpPr/>
            <p:nvPr/>
          </p:nvSpPr>
          <p:spPr>
            <a:xfrm>
              <a:off x="6268650" y="4233575"/>
              <a:ext cx="72450" cy="57350"/>
            </a:xfrm>
            <a:custGeom>
              <a:rect b="b" l="l" r="r" t="t"/>
              <a:pathLst>
                <a:path extrusionOk="0" h="2294" w="2898">
                  <a:moveTo>
                    <a:pt x="2625" y="0"/>
                  </a:moveTo>
                  <a:cubicBezTo>
                    <a:pt x="2576" y="0"/>
                    <a:pt x="2525" y="10"/>
                    <a:pt x="2475" y="30"/>
                  </a:cubicBezTo>
                  <a:lnTo>
                    <a:pt x="332" y="936"/>
                  </a:lnTo>
                  <a:cubicBezTo>
                    <a:pt x="91" y="1026"/>
                    <a:pt x="1" y="1268"/>
                    <a:pt x="151" y="1479"/>
                  </a:cubicBezTo>
                  <a:cubicBezTo>
                    <a:pt x="302" y="1781"/>
                    <a:pt x="514" y="2052"/>
                    <a:pt x="755" y="2294"/>
                  </a:cubicBezTo>
                  <a:lnTo>
                    <a:pt x="2898" y="121"/>
                  </a:lnTo>
                  <a:cubicBezTo>
                    <a:pt x="2817" y="40"/>
                    <a:pt x="2723" y="0"/>
                    <a:pt x="262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9"/>
            <p:cNvSpPr/>
            <p:nvPr/>
          </p:nvSpPr>
          <p:spPr>
            <a:xfrm>
              <a:off x="6282225" y="4236125"/>
              <a:ext cx="76225" cy="70475"/>
            </a:xfrm>
            <a:custGeom>
              <a:rect b="b" l="l" r="r" t="t"/>
              <a:pathLst>
                <a:path extrusionOk="0" h="2819" w="3049">
                  <a:moveTo>
                    <a:pt x="2276" y="1"/>
                  </a:moveTo>
                  <a:cubicBezTo>
                    <a:pt x="2224" y="1"/>
                    <a:pt x="2159" y="22"/>
                    <a:pt x="2083" y="79"/>
                  </a:cubicBezTo>
                  <a:lnTo>
                    <a:pt x="302" y="1377"/>
                  </a:lnTo>
                  <a:cubicBezTo>
                    <a:pt x="121" y="1497"/>
                    <a:pt x="1" y="1709"/>
                    <a:pt x="1" y="1799"/>
                  </a:cubicBezTo>
                  <a:lnTo>
                    <a:pt x="31" y="1799"/>
                  </a:lnTo>
                  <a:cubicBezTo>
                    <a:pt x="31" y="1950"/>
                    <a:pt x="91" y="2071"/>
                    <a:pt x="212" y="2192"/>
                  </a:cubicBezTo>
                  <a:cubicBezTo>
                    <a:pt x="453" y="2403"/>
                    <a:pt x="695" y="2614"/>
                    <a:pt x="997" y="2765"/>
                  </a:cubicBezTo>
                  <a:cubicBezTo>
                    <a:pt x="1061" y="2802"/>
                    <a:pt x="1129" y="2819"/>
                    <a:pt x="1194" y="2819"/>
                  </a:cubicBezTo>
                  <a:cubicBezTo>
                    <a:pt x="1341" y="2819"/>
                    <a:pt x="1477" y="2731"/>
                    <a:pt x="1540" y="2584"/>
                  </a:cubicBezTo>
                  <a:lnTo>
                    <a:pt x="3049" y="1075"/>
                  </a:lnTo>
                  <a:lnTo>
                    <a:pt x="2415" y="441"/>
                  </a:lnTo>
                  <a:cubicBezTo>
                    <a:pt x="2475" y="290"/>
                    <a:pt x="2445" y="140"/>
                    <a:pt x="2355" y="19"/>
                  </a:cubicBezTo>
                  <a:cubicBezTo>
                    <a:pt x="2332" y="8"/>
                    <a:pt x="2306" y="1"/>
                    <a:pt x="2276"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9"/>
            <p:cNvSpPr/>
            <p:nvPr/>
          </p:nvSpPr>
          <p:spPr>
            <a:xfrm>
              <a:off x="6318450" y="4241100"/>
              <a:ext cx="33200" cy="76225"/>
            </a:xfrm>
            <a:custGeom>
              <a:rect b="b" l="l" r="r" t="t"/>
              <a:pathLst>
                <a:path extrusionOk="0" h="3049" w="1328">
                  <a:moveTo>
                    <a:pt x="1328" y="1"/>
                  </a:moveTo>
                  <a:cubicBezTo>
                    <a:pt x="1177" y="1"/>
                    <a:pt x="1026" y="91"/>
                    <a:pt x="966" y="242"/>
                  </a:cubicBezTo>
                  <a:lnTo>
                    <a:pt x="91" y="2385"/>
                  </a:lnTo>
                  <a:cubicBezTo>
                    <a:pt x="0" y="2596"/>
                    <a:pt x="121" y="2868"/>
                    <a:pt x="332" y="2928"/>
                  </a:cubicBezTo>
                  <a:cubicBezTo>
                    <a:pt x="664" y="3019"/>
                    <a:pt x="996" y="3049"/>
                    <a:pt x="1328" y="3049"/>
                  </a:cubicBezTo>
                  <a:lnTo>
                    <a:pt x="1328"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9"/>
            <p:cNvSpPr/>
            <p:nvPr/>
          </p:nvSpPr>
          <p:spPr>
            <a:xfrm>
              <a:off x="6338050" y="4241100"/>
              <a:ext cx="46800" cy="76225"/>
            </a:xfrm>
            <a:custGeom>
              <a:rect b="b" l="l" r="r" t="t"/>
              <a:pathLst>
                <a:path extrusionOk="0" h="3049" w="1872">
                  <a:moveTo>
                    <a:pt x="544" y="1"/>
                  </a:moveTo>
                  <a:cubicBezTo>
                    <a:pt x="484" y="1"/>
                    <a:pt x="423" y="61"/>
                    <a:pt x="393" y="242"/>
                  </a:cubicBezTo>
                  <a:lnTo>
                    <a:pt x="61" y="2385"/>
                  </a:lnTo>
                  <a:cubicBezTo>
                    <a:pt x="1" y="2566"/>
                    <a:pt x="31" y="2747"/>
                    <a:pt x="152" y="2898"/>
                  </a:cubicBezTo>
                  <a:lnTo>
                    <a:pt x="182" y="2898"/>
                  </a:lnTo>
                  <a:cubicBezTo>
                    <a:pt x="272" y="2988"/>
                    <a:pt x="423" y="3019"/>
                    <a:pt x="544" y="3049"/>
                  </a:cubicBezTo>
                  <a:cubicBezTo>
                    <a:pt x="876" y="3049"/>
                    <a:pt x="1208" y="2988"/>
                    <a:pt x="1540" y="2898"/>
                  </a:cubicBezTo>
                  <a:cubicBezTo>
                    <a:pt x="1751" y="2838"/>
                    <a:pt x="1872" y="2596"/>
                    <a:pt x="1781" y="2385"/>
                  </a:cubicBezTo>
                  <a:lnTo>
                    <a:pt x="1781" y="242"/>
                  </a:lnTo>
                  <a:lnTo>
                    <a:pt x="906" y="242"/>
                  </a:lnTo>
                  <a:cubicBezTo>
                    <a:pt x="846" y="91"/>
                    <a:pt x="695" y="1"/>
                    <a:pt x="544"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9"/>
            <p:cNvSpPr/>
            <p:nvPr/>
          </p:nvSpPr>
          <p:spPr>
            <a:xfrm>
              <a:off x="6359925" y="4236575"/>
              <a:ext cx="57375" cy="70775"/>
            </a:xfrm>
            <a:custGeom>
              <a:rect b="b" l="l" r="r" t="t"/>
              <a:pathLst>
                <a:path extrusionOk="0" h="2831" w="2295">
                  <a:moveTo>
                    <a:pt x="122" y="1"/>
                  </a:moveTo>
                  <a:cubicBezTo>
                    <a:pt x="31" y="122"/>
                    <a:pt x="1" y="272"/>
                    <a:pt x="61" y="423"/>
                  </a:cubicBezTo>
                  <a:lnTo>
                    <a:pt x="936" y="2566"/>
                  </a:lnTo>
                  <a:cubicBezTo>
                    <a:pt x="1000" y="2735"/>
                    <a:pt x="1153" y="2830"/>
                    <a:pt x="1301" y="2830"/>
                  </a:cubicBezTo>
                  <a:cubicBezTo>
                    <a:pt x="1363" y="2830"/>
                    <a:pt x="1426" y="2813"/>
                    <a:pt x="1480" y="2777"/>
                  </a:cubicBezTo>
                  <a:cubicBezTo>
                    <a:pt x="1781" y="2596"/>
                    <a:pt x="2053" y="2385"/>
                    <a:pt x="2294" y="2174"/>
                  </a:cubicBezTo>
                  <a:lnTo>
                    <a:pt x="122"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9"/>
            <p:cNvSpPr/>
            <p:nvPr/>
          </p:nvSpPr>
          <p:spPr>
            <a:xfrm>
              <a:off x="6362200" y="4219225"/>
              <a:ext cx="73200" cy="76325"/>
            </a:xfrm>
            <a:custGeom>
              <a:rect b="b" l="l" r="r" t="t"/>
              <a:pathLst>
                <a:path extrusionOk="0" h="3053" w="2928">
                  <a:moveTo>
                    <a:pt x="1087" y="1"/>
                  </a:moveTo>
                  <a:lnTo>
                    <a:pt x="483" y="634"/>
                  </a:lnTo>
                  <a:cubicBezTo>
                    <a:pt x="433" y="614"/>
                    <a:pt x="379" y="604"/>
                    <a:pt x="327" y="604"/>
                  </a:cubicBezTo>
                  <a:cubicBezTo>
                    <a:pt x="222" y="604"/>
                    <a:pt x="121" y="645"/>
                    <a:pt x="61" y="725"/>
                  </a:cubicBezTo>
                  <a:cubicBezTo>
                    <a:pt x="0" y="755"/>
                    <a:pt x="31" y="846"/>
                    <a:pt x="121" y="997"/>
                  </a:cubicBezTo>
                  <a:lnTo>
                    <a:pt x="1389" y="2747"/>
                  </a:lnTo>
                  <a:cubicBezTo>
                    <a:pt x="1499" y="2912"/>
                    <a:pt x="1685" y="3052"/>
                    <a:pt x="1808" y="3052"/>
                  </a:cubicBezTo>
                  <a:cubicBezTo>
                    <a:pt x="1820" y="3052"/>
                    <a:pt x="1831" y="3051"/>
                    <a:pt x="1841" y="3049"/>
                  </a:cubicBezTo>
                  <a:lnTo>
                    <a:pt x="1811" y="3018"/>
                  </a:lnTo>
                  <a:cubicBezTo>
                    <a:pt x="1962" y="3018"/>
                    <a:pt x="2083" y="2958"/>
                    <a:pt x="2203" y="2868"/>
                  </a:cubicBezTo>
                  <a:cubicBezTo>
                    <a:pt x="2445" y="2626"/>
                    <a:pt x="2626" y="2355"/>
                    <a:pt x="2807" y="2053"/>
                  </a:cubicBezTo>
                  <a:cubicBezTo>
                    <a:pt x="2928" y="1842"/>
                    <a:pt x="2837" y="1600"/>
                    <a:pt x="2596" y="1510"/>
                  </a:cubicBezTo>
                  <a:lnTo>
                    <a:pt x="1087"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9"/>
            <p:cNvSpPr/>
            <p:nvPr/>
          </p:nvSpPr>
          <p:spPr>
            <a:xfrm>
              <a:off x="6367475" y="4226025"/>
              <a:ext cx="76225" cy="31700"/>
            </a:xfrm>
            <a:custGeom>
              <a:rect b="b" l="l" r="r" t="t"/>
              <a:pathLst>
                <a:path extrusionOk="0" h="1268" w="3049">
                  <a:moveTo>
                    <a:pt x="1" y="0"/>
                  </a:moveTo>
                  <a:cubicBezTo>
                    <a:pt x="1" y="151"/>
                    <a:pt x="91" y="302"/>
                    <a:pt x="242" y="362"/>
                  </a:cubicBezTo>
                  <a:lnTo>
                    <a:pt x="2415" y="1238"/>
                  </a:lnTo>
                  <a:cubicBezTo>
                    <a:pt x="2463" y="1258"/>
                    <a:pt x="2513" y="1268"/>
                    <a:pt x="2562" y="1268"/>
                  </a:cubicBezTo>
                  <a:cubicBezTo>
                    <a:pt x="2727" y="1268"/>
                    <a:pt x="2881" y="1159"/>
                    <a:pt x="2928" y="996"/>
                  </a:cubicBezTo>
                  <a:cubicBezTo>
                    <a:pt x="3018" y="664"/>
                    <a:pt x="3049" y="332"/>
                    <a:pt x="304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9"/>
            <p:cNvSpPr/>
            <p:nvPr/>
          </p:nvSpPr>
          <p:spPr>
            <a:xfrm>
              <a:off x="6367475" y="4193575"/>
              <a:ext cx="76225" cy="44825"/>
            </a:xfrm>
            <a:custGeom>
              <a:rect b="b" l="l" r="r" t="t"/>
              <a:pathLst>
                <a:path extrusionOk="0" h="1793" w="3049">
                  <a:moveTo>
                    <a:pt x="2532" y="0"/>
                  </a:moveTo>
                  <a:cubicBezTo>
                    <a:pt x="2483" y="0"/>
                    <a:pt x="2433" y="10"/>
                    <a:pt x="2385" y="31"/>
                  </a:cubicBezTo>
                  <a:lnTo>
                    <a:pt x="242" y="31"/>
                  </a:lnTo>
                  <a:lnTo>
                    <a:pt x="242" y="936"/>
                  </a:lnTo>
                  <a:cubicBezTo>
                    <a:pt x="91" y="997"/>
                    <a:pt x="1" y="1117"/>
                    <a:pt x="1" y="1268"/>
                  </a:cubicBezTo>
                  <a:cubicBezTo>
                    <a:pt x="1" y="1329"/>
                    <a:pt x="91" y="1389"/>
                    <a:pt x="242" y="1419"/>
                  </a:cubicBezTo>
                  <a:lnTo>
                    <a:pt x="2385" y="1781"/>
                  </a:lnTo>
                  <a:cubicBezTo>
                    <a:pt x="2430" y="1789"/>
                    <a:pt x="2475" y="1792"/>
                    <a:pt x="2520" y="1792"/>
                  </a:cubicBezTo>
                  <a:cubicBezTo>
                    <a:pt x="2654" y="1792"/>
                    <a:pt x="2785" y="1759"/>
                    <a:pt x="2898" y="1691"/>
                  </a:cubicBezTo>
                  <a:lnTo>
                    <a:pt x="2898" y="1660"/>
                  </a:lnTo>
                  <a:cubicBezTo>
                    <a:pt x="2988" y="1570"/>
                    <a:pt x="3049" y="1419"/>
                    <a:pt x="3049" y="1268"/>
                  </a:cubicBezTo>
                  <a:cubicBezTo>
                    <a:pt x="3049" y="936"/>
                    <a:pt x="2988" y="604"/>
                    <a:pt x="2898" y="272"/>
                  </a:cubicBezTo>
                  <a:cubicBezTo>
                    <a:pt x="2851" y="110"/>
                    <a:pt x="2697" y="0"/>
                    <a:pt x="2532"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9"/>
            <p:cNvSpPr/>
            <p:nvPr/>
          </p:nvSpPr>
          <p:spPr>
            <a:xfrm>
              <a:off x="6362950" y="4160375"/>
              <a:ext cx="72450" cy="57375"/>
            </a:xfrm>
            <a:custGeom>
              <a:rect b="b" l="l" r="r" t="t"/>
              <a:pathLst>
                <a:path extrusionOk="0" h="2295" w="2898">
                  <a:moveTo>
                    <a:pt x="2173" y="1"/>
                  </a:moveTo>
                  <a:lnTo>
                    <a:pt x="1" y="2174"/>
                  </a:lnTo>
                  <a:cubicBezTo>
                    <a:pt x="81" y="2254"/>
                    <a:pt x="188" y="2294"/>
                    <a:pt x="287" y="2294"/>
                  </a:cubicBezTo>
                  <a:cubicBezTo>
                    <a:pt x="336" y="2294"/>
                    <a:pt x="383" y="2284"/>
                    <a:pt x="423" y="2264"/>
                  </a:cubicBezTo>
                  <a:lnTo>
                    <a:pt x="2596" y="1359"/>
                  </a:lnTo>
                  <a:cubicBezTo>
                    <a:pt x="2807" y="1268"/>
                    <a:pt x="2898" y="1027"/>
                    <a:pt x="2777" y="816"/>
                  </a:cubicBezTo>
                  <a:cubicBezTo>
                    <a:pt x="2596" y="514"/>
                    <a:pt x="2385" y="242"/>
                    <a:pt x="217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9"/>
            <p:cNvSpPr/>
            <p:nvPr/>
          </p:nvSpPr>
          <p:spPr>
            <a:xfrm>
              <a:off x="6359925" y="4143975"/>
              <a:ext cx="61900" cy="71200"/>
            </a:xfrm>
            <a:custGeom>
              <a:rect b="b" l="l" r="r" t="t"/>
              <a:pathLst>
                <a:path extrusionOk="0" h="2848" w="2476">
                  <a:moveTo>
                    <a:pt x="1301" y="0"/>
                  </a:moveTo>
                  <a:cubicBezTo>
                    <a:pt x="1153" y="0"/>
                    <a:pt x="1000" y="95"/>
                    <a:pt x="936" y="265"/>
                  </a:cubicBezTo>
                  <a:lnTo>
                    <a:pt x="61" y="2407"/>
                  </a:lnTo>
                  <a:cubicBezTo>
                    <a:pt x="1" y="2558"/>
                    <a:pt x="31" y="2709"/>
                    <a:pt x="122" y="2830"/>
                  </a:cubicBezTo>
                  <a:cubicBezTo>
                    <a:pt x="144" y="2841"/>
                    <a:pt x="170" y="2848"/>
                    <a:pt x="200" y="2848"/>
                  </a:cubicBezTo>
                  <a:cubicBezTo>
                    <a:pt x="252" y="2848"/>
                    <a:pt x="317" y="2827"/>
                    <a:pt x="393" y="2769"/>
                  </a:cubicBezTo>
                  <a:lnTo>
                    <a:pt x="2174" y="1472"/>
                  </a:lnTo>
                  <a:cubicBezTo>
                    <a:pt x="2355" y="1351"/>
                    <a:pt x="2475" y="1140"/>
                    <a:pt x="2475" y="1049"/>
                  </a:cubicBezTo>
                  <a:cubicBezTo>
                    <a:pt x="2445" y="898"/>
                    <a:pt x="2385" y="778"/>
                    <a:pt x="2294" y="657"/>
                  </a:cubicBezTo>
                  <a:cubicBezTo>
                    <a:pt x="2053" y="446"/>
                    <a:pt x="1781" y="234"/>
                    <a:pt x="1480" y="53"/>
                  </a:cubicBezTo>
                  <a:cubicBezTo>
                    <a:pt x="1426" y="17"/>
                    <a:pt x="1363" y="0"/>
                    <a:pt x="1301"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 name="Google Shape;2280;p49"/>
          <p:cNvGrpSpPr/>
          <p:nvPr/>
        </p:nvGrpSpPr>
        <p:grpSpPr>
          <a:xfrm>
            <a:off x="6388298" y="2585339"/>
            <a:ext cx="344596" cy="354543"/>
            <a:chOff x="5492350" y="4035900"/>
            <a:chExt cx="319900" cy="320650"/>
          </a:xfrm>
        </p:grpSpPr>
        <p:sp>
          <p:nvSpPr>
            <p:cNvPr id="2281" name="Google Shape;2281;p49"/>
            <p:cNvSpPr/>
            <p:nvPr/>
          </p:nvSpPr>
          <p:spPr>
            <a:xfrm>
              <a:off x="5700575" y="4287875"/>
              <a:ext cx="73200" cy="39275"/>
            </a:xfrm>
            <a:custGeom>
              <a:rect b="b" l="l" r="r" t="t"/>
              <a:pathLst>
                <a:path extrusionOk="0" h="1571" w="2928">
                  <a:moveTo>
                    <a:pt x="1479" y="1"/>
                  </a:moveTo>
                  <a:lnTo>
                    <a:pt x="0" y="785"/>
                  </a:lnTo>
                  <a:lnTo>
                    <a:pt x="724" y="1510"/>
                  </a:lnTo>
                  <a:cubicBezTo>
                    <a:pt x="755" y="1540"/>
                    <a:pt x="815" y="1570"/>
                    <a:pt x="845" y="1570"/>
                  </a:cubicBezTo>
                  <a:lnTo>
                    <a:pt x="2082" y="1570"/>
                  </a:lnTo>
                  <a:cubicBezTo>
                    <a:pt x="2113" y="1570"/>
                    <a:pt x="2173" y="1540"/>
                    <a:pt x="2203" y="1510"/>
                  </a:cubicBezTo>
                  <a:lnTo>
                    <a:pt x="2927" y="785"/>
                  </a:lnTo>
                  <a:lnTo>
                    <a:pt x="1479"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9"/>
            <p:cNvSpPr/>
            <p:nvPr/>
          </p:nvSpPr>
          <p:spPr>
            <a:xfrm>
              <a:off x="5530825" y="4065325"/>
              <a:ext cx="73200" cy="37750"/>
            </a:xfrm>
            <a:custGeom>
              <a:rect b="b" l="l" r="r" t="t"/>
              <a:pathLst>
                <a:path extrusionOk="0" h="1510" w="2928">
                  <a:moveTo>
                    <a:pt x="845" y="1"/>
                  </a:moveTo>
                  <a:cubicBezTo>
                    <a:pt x="815" y="1"/>
                    <a:pt x="755" y="1"/>
                    <a:pt x="725" y="61"/>
                  </a:cubicBezTo>
                  <a:lnTo>
                    <a:pt x="0" y="755"/>
                  </a:lnTo>
                  <a:lnTo>
                    <a:pt x="1479" y="1509"/>
                  </a:lnTo>
                  <a:lnTo>
                    <a:pt x="2928" y="755"/>
                  </a:lnTo>
                  <a:lnTo>
                    <a:pt x="2203" y="61"/>
                  </a:lnTo>
                  <a:cubicBezTo>
                    <a:pt x="2173" y="1"/>
                    <a:pt x="2113" y="1"/>
                    <a:pt x="208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9"/>
            <p:cNvSpPr/>
            <p:nvPr/>
          </p:nvSpPr>
          <p:spPr>
            <a:xfrm>
              <a:off x="5736775" y="4035900"/>
              <a:ext cx="75475" cy="271625"/>
            </a:xfrm>
            <a:custGeom>
              <a:rect b="b" l="l" r="r" t="t"/>
              <a:pathLst>
                <a:path extrusionOk="0" h="10865" w="3019">
                  <a:moveTo>
                    <a:pt x="1" y="1"/>
                  </a:moveTo>
                  <a:cubicBezTo>
                    <a:pt x="11" y="1"/>
                    <a:pt x="21" y="1"/>
                    <a:pt x="31" y="1"/>
                  </a:cubicBezTo>
                  <a:lnTo>
                    <a:pt x="31" y="1"/>
                  </a:lnTo>
                  <a:lnTo>
                    <a:pt x="31" y="1"/>
                  </a:lnTo>
                  <a:close/>
                  <a:moveTo>
                    <a:pt x="31" y="1"/>
                  </a:moveTo>
                  <a:lnTo>
                    <a:pt x="725" y="10864"/>
                  </a:lnTo>
                  <a:lnTo>
                    <a:pt x="1479" y="10864"/>
                  </a:lnTo>
                  <a:cubicBezTo>
                    <a:pt x="2324" y="10864"/>
                    <a:pt x="3018" y="10170"/>
                    <a:pt x="3018" y="9325"/>
                  </a:cubicBezTo>
                  <a:lnTo>
                    <a:pt x="3018" y="3018"/>
                  </a:lnTo>
                  <a:cubicBezTo>
                    <a:pt x="3018" y="1339"/>
                    <a:pt x="1677" y="17"/>
                    <a:pt x="31"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9"/>
            <p:cNvSpPr/>
            <p:nvPr/>
          </p:nvSpPr>
          <p:spPr>
            <a:xfrm>
              <a:off x="5662100" y="4035900"/>
              <a:ext cx="131275" cy="271625"/>
            </a:xfrm>
            <a:custGeom>
              <a:rect b="b" l="l" r="r" t="t"/>
              <a:pathLst>
                <a:path extrusionOk="0" h="10865" w="5251">
                  <a:moveTo>
                    <a:pt x="3018" y="1"/>
                  </a:moveTo>
                  <a:cubicBezTo>
                    <a:pt x="1358" y="1"/>
                    <a:pt x="0" y="1328"/>
                    <a:pt x="0" y="3018"/>
                  </a:cubicBezTo>
                  <a:lnTo>
                    <a:pt x="0" y="9325"/>
                  </a:lnTo>
                  <a:cubicBezTo>
                    <a:pt x="0" y="10170"/>
                    <a:pt x="694" y="10864"/>
                    <a:pt x="1539" y="10864"/>
                  </a:cubicBezTo>
                  <a:lnTo>
                    <a:pt x="3712" y="10864"/>
                  </a:lnTo>
                  <a:cubicBezTo>
                    <a:pt x="4557" y="10864"/>
                    <a:pt x="5251" y="10170"/>
                    <a:pt x="5251" y="9325"/>
                  </a:cubicBezTo>
                  <a:lnTo>
                    <a:pt x="5251" y="3018"/>
                  </a:lnTo>
                  <a:cubicBezTo>
                    <a:pt x="5251" y="1359"/>
                    <a:pt x="4255" y="1"/>
                    <a:pt x="3018"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9"/>
            <p:cNvSpPr/>
            <p:nvPr/>
          </p:nvSpPr>
          <p:spPr>
            <a:xfrm>
              <a:off x="5492350" y="4084200"/>
              <a:ext cx="150150" cy="272350"/>
            </a:xfrm>
            <a:custGeom>
              <a:rect b="b" l="l" r="r" t="t"/>
              <a:pathLst>
                <a:path extrusionOk="0" h="10894" w="6006">
                  <a:moveTo>
                    <a:pt x="1539" y="0"/>
                  </a:moveTo>
                  <a:cubicBezTo>
                    <a:pt x="694" y="0"/>
                    <a:pt x="0" y="694"/>
                    <a:pt x="0" y="1539"/>
                  </a:cubicBezTo>
                  <a:lnTo>
                    <a:pt x="0" y="7846"/>
                  </a:lnTo>
                  <a:cubicBezTo>
                    <a:pt x="0" y="9536"/>
                    <a:pt x="1358" y="10864"/>
                    <a:pt x="3018" y="10864"/>
                  </a:cubicBezTo>
                  <a:lnTo>
                    <a:pt x="2988" y="10894"/>
                  </a:lnTo>
                  <a:cubicBezTo>
                    <a:pt x="4648" y="10894"/>
                    <a:pt x="6006" y="9536"/>
                    <a:pt x="6006" y="7876"/>
                  </a:cubicBezTo>
                  <a:lnTo>
                    <a:pt x="6006" y="1539"/>
                  </a:lnTo>
                  <a:cubicBezTo>
                    <a:pt x="6006" y="694"/>
                    <a:pt x="5311" y="0"/>
                    <a:pt x="4436"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9"/>
            <p:cNvSpPr/>
            <p:nvPr/>
          </p:nvSpPr>
          <p:spPr>
            <a:xfrm>
              <a:off x="5567800" y="4103800"/>
              <a:ext cx="55850" cy="233150"/>
            </a:xfrm>
            <a:custGeom>
              <a:rect b="b" l="l" r="r" t="t"/>
              <a:pathLst>
                <a:path extrusionOk="0" h="9326" w="2234">
                  <a:moveTo>
                    <a:pt x="694" y="1"/>
                  </a:moveTo>
                  <a:lnTo>
                    <a:pt x="0" y="9325"/>
                  </a:lnTo>
                  <a:cubicBezTo>
                    <a:pt x="1237" y="9295"/>
                    <a:pt x="2233" y="8299"/>
                    <a:pt x="2233" y="7062"/>
                  </a:cubicBezTo>
                  <a:lnTo>
                    <a:pt x="2233" y="755"/>
                  </a:lnTo>
                  <a:cubicBezTo>
                    <a:pt x="2233" y="333"/>
                    <a:pt x="1901" y="1"/>
                    <a:pt x="1479"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9"/>
            <p:cNvSpPr/>
            <p:nvPr/>
          </p:nvSpPr>
          <p:spPr>
            <a:xfrm>
              <a:off x="5512725" y="4103800"/>
              <a:ext cx="92800" cy="233150"/>
            </a:xfrm>
            <a:custGeom>
              <a:rect b="b" l="l" r="r" t="t"/>
              <a:pathLst>
                <a:path extrusionOk="0" h="9326" w="3712">
                  <a:moveTo>
                    <a:pt x="755" y="1"/>
                  </a:moveTo>
                  <a:cubicBezTo>
                    <a:pt x="332" y="1"/>
                    <a:pt x="0" y="333"/>
                    <a:pt x="0" y="755"/>
                  </a:cubicBezTo>
                  <a:lnTo>
                    <a:pt x="0" y="7092"/>
                  </a:lnTo>
                  <a:cubicBezTo>
                    <a:pt x="0" y="8330"/>
                    <a:pt x="996" y="9325"/>
                    <a:pt x="2233" y="9325"/>
                  </a:cubicBezTo>
                  <a:cubicBezTo>
                    <a:pt x="3048" y="9325"/>
                    <a:pt x="3712" y="8299"/>
                    <a:pt x="3712" y="7092"/>
                  </a:cubicBezTo>
                  <a:lnTo>
                    <a:pt x="3652" y="7092"/>
                  </a:lnTo>
                  <a:lnTo>
                    <a:pt x="3652" y="5191"/>
                  </a:lnTo>
                  <a:lnTo>
                    <a:pt x="2203" y="3260"/>
                  </a:lnTo>
                  <a:lnTo>
                    <a:pt x="3652" y="1298"/>
                  </a:lnTo>
                  <a:lnTo>
                    <a:pt x="3652" y="755"/>
                  </a:lnTo>
                  <a:cubicBezTo>
                    <a:pt x="3652" y="333"/>
                    <a:pt x="3320" y="1"/>
                    <a:pt x="289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9"/>
            <p:cNvSpPr/>
            <p:nvPr/>
          </p:nvSpPr>
          <p:spPr>
            <a:xfrm>
              <a:off x="5548925" y="4136250"/>
              <a:ext cx="38500" cy="97350"/>
            </a:xfrm>
            <a:custGeom>
              <a:rect b="b" l="l" r="r" t="t"/>
              <a:pathLst>
                <a:path extrusionOk="0" h="3894" w="1540">
                  <a:moveTo>
                    <a:pt x="1" y="0"/>
                  </a:moveTo>
                  <a:lnTo>
                    <a:pt x="1" y="3893"/>
                  </a:lnTo>
                  <a:lnTo>
                    <a:pt x="1540" y="3893"/>
                  </a:lnTo>
                  <a:lnTo>
                    <a:pt x="1540" y="0"/>
                  </a:lnTo>
                  <a:lnTo>
                    <a:pt x="1147" y="0"/>
                  </a:lnTo>
                  <a:cubicBezTo>
                    <a:pt x="1147" y="242"/>
                    <a:pt x="959" y="362"/>
                    <a:pt x="770" y="362"/>
                  </a:cubicBezTo>
                  <a:cubicBezTo>
                    <a:pt x="582" y="362"/>
                    <a:pt x="393" y="242"/>
                    <a:pt x="39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9"/>
            <p:cNvSpPr/>
            <p:nvPr/>
          </p:nvSpPr>
          <p:spPr>
            <a:xfrm>
              <a:off x="5548925" y="4123425"/>
              <a:ext cx="55100" cy="128275"/>
            </a:xfrm>
            <a:custGeom>
              <a:rect b="b" l="l" r="r" t="t"/>
              <a:pathLst>
                <a:path extrusionOk="0" h="5131" w="2204">
                  <a:moveTo>
                    <a:pt x="1660" y="0"/>
                  </a:moveTo>
                  <a:cubicBezTo>
                    <a:pt x="1359" y="30"/>
                    <a:pt x="1117" y="272"/>
                    <a:pt x="1147" y="543"/>
                  </a:cubicBezTo>
                  <a:lnTo>
                    <a:pt x="1147" y="2052"/>
                  </a:lnTo>
                  <a:cubicBezTo>
                    <a:pt x="1147" y="2264"/>
                    <a:pt x="966" y="2445"/>
                    <a:pt x="755" y="2445"/>
                  </a:cubicBezTo>
                  <a:lnTo>
                    <a:pt x="1" y="3410"/>
                  </a:lnTo>
                  <a:lnTo>
                    <a:pt x="755" y="4406"/>
                  </a:lnTo>
                  <a:cubicBezTo>
                    <a:pt x="755" y="4829"/>
                    <a:pt x="1087" y="5130"/>
                    <a:pt x="1509" y="5130"/>
                  </a:cubicBezTo>
                  <a:cubicBezTo>
                    <a:pt x="1902" y="5100"/>
                    <a:pt x="2204" y="4768"/>
                    <a:pt x="2204" y="4376"/>
                  </a:cubicBezTo>
                  <a:lnTo>
                    <a:pt x="2204" y="543"/>
                  </a:lnTo>
                  <a:cubicBezTo>
                    <a:pt x="2204" y="242"/>
                    <a:pt x="1962" y="0"/>
                    <a:pt x="1660"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9"/>
            <p:cNvSpPr/>
            <p:nvPr/>
          </p:nvSpPr>
          <p:spPr>
            <a:xfrm>
              <a:off x="5530825" y="4122675"/>
              <a:ext cx="37000" cy="129825"/>
            </a:xfrm>
            <a:custGeom>
              <a:rect b="b" l="l" r="r" t="t"/>
              <a:pathLst>
                <a:path extrusionOk="0" h="5193" w="1480">
                  <a:moveTo>
                    <a:pt x="513" y="0"/>
                  </a:moveTo>
                  <a:cubicBezTo>
                    <a:pt x="212" y="30"/>
                    <a:pt x="0" y="272"/>
                    <a:pt x="0" y="573"/>
                  </a:cubicBezTo>
                  <a:lnTo>
                    <a:pt x="0" y="4466"/>
                  </a:lnTo>
                  <a:cubicBezTo>
                    <a:pt x="29" y="4871"/>
                    <a:pt x="363" y="5192"/>
                    <a:pt x="788" y="5192"/>
                  </a:cubicBezTo>
                  <a:cubicBezTo>
                    <a:pt x="807" y="5192"/>
                    <a:pt x="826" y="5192"/>
                    <a:pt x="845" y="5191"/>
                  </a:cubicBezTo>
                  <a:cubicBezTo>
                    <a:pt x="1207" y="5100"/>
                    <a:pt x="1479" y="4798"/>
                    <a:pt x="1479" y="4436"/>
                  </a:cubicBezTo>
                  <a:lnTo>
                    <a:pt x="1479" y="2475"/>
                  </a:lnTo>
                  <a:lnTo>
                    <a:pt x="1479" y="2444"/>
                  </a:lnTo>
                  <a:cubicBezTo>
                    <a:pt x="1238" y="2444"/>
                    <a:pt x="1087" y="2263"/>
                    <a:pt x="1087" y="2052"/>
                  </a:cubicBezTo>
                  <a:lnTo>
                    <a:pt x="1087" y="543"/>
                  </a:lnTo>
                  <a:cubicBezTo>
                    <a:pt x="1087" y="241"/>
                    <a:pt x="815" y="0"/>
                    <a:pt x="513"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9"/>
            <p:cNvSpPr/>
            <p:nvPr/>
          </p:nvSpPr>
          <p:spPr>
            <a:xfrm>
              <a:off x="5677175" y="4265625"/>
              <a:ext cx="9075" cy="6825"/>
            </a:xfrm>
            <a:custGeom>
              <a:rect b="b" l="l" r="r" t="t"/>
              <a:pathLst>
                <a:path extrusionOk="0" h="273" w="363">
                  <a:moveTo>
                    <a:pt x="182" y="1"/>
                  </a:moveTo>
                  <a:cubicBezTo>
                    <a:pt x="106" y="1"/>
                    <a:pt x="31" y="46"/>
                    <a:pt x="1" y="136"/>
                  </a:cubicBezTo>
                  <a:cubicBezTo>
                    <a:pt x="31" y="227"/>
                    <a:pt x="106" y="272"/>
                    <a:pt x="182" y="272"/>
                  </a:cubicBezTo>
                  <a:cubicBezTo>
                    <a:pt x="257" y="272"/>
                    <a:pt x="333" y="227"/>
                    <a:pt x="363" y="136"/>
                  </a:cubicBezTo>
                  <a:cubicBezTo>
                    <a:pt x="333" y="46"/>
                    <a:pt x="257" y="1"/>
                    <a:pt x="182"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9"/>
            <p:cNvSpPr/>
            <p:nvPr/>
          </p:nvSpPr>
          <p:spPr>
            <a:xfrm>
              <a:off x="5676000" y="4244875"/>
              <a:ext cx="10250" cy="7350"/>
            </a:xfrm>
            <a:custGeom>
              <a:rect b="b" l="l" r="r" t="t"/>
              <a:pathLst>
                <a:path extrusionOk="0" h="294" w="410">
                  <a:moveTo>
                    <a:pt x="229" y="1"/>
                  </a:moveTo>
                  <a:cubicBezTo>
                    <a:pt x="1" y="1"/>
                    <a:pt x="221" y="294"/>
                    <a:pt x="342" y="294"/>
                  </a:cubicBezTo>
                  <a:cubicBezTo>
                    <a:pt x="381" y="294"/>
                    <a:pt x="410" y="263"/>
                    <a:pt x="410" y="182"/>
                  </a:cubicBezTo>
                  <a:cubicBezTo>
                    <a:pt x="410" y="91"/>
                    <a:pt x="319" y="1"/>
                    <a:pt x="229"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9"/>
            <p:cNvSpPr/>
            <p:nvPr/>
          </p:nvSpPr>
          <p:spPr>
            <a:xfrm>
              <a:off x="5731700" y="4050250"/>
              <a:ext cx="10375" cy="7675"/>
            </a:xfrm>
            <a:custGeom>
              <a:rect b="b" l="l" r="r" t="t"/>
              <a:pathLst>
                <a:path extrusionOk="0" h="307" w="415">
                  <a:moveTo>
                    <a:pt x="234" y="0"/>
                  </a:moveTo>
                  <a:cubicBezTo>
                    <a:pt x="1" y="0"/>
                    <a:pt x="236" y="306"/>
                    <a:pt x="355" y="306"/>
                  </a:cubicBezTo>
                  <a:cubicBezTo>
                    <a:pt x="390" y="306"/>
                    <a:pt x="415" y="280"/>
                    <a:pt x="415" y="211"/>
                  </a:cubicBezTo>
                  <a:cubicBezTo>
                    <a:pt x="415" y="91"/>
                    <a:pt x="324" y="0"/>
                    <a:pt x="234"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9"/>
            <p:cNvSpPr/>
            <p:nvPr/>
          </p:nvSpPr>
          <p:spPr>
            <a:xfrm>
              <a:off x="5750825" y="4069850"/>
              <a:ext cx="10875" cy="7025"/>
            </a:xfrm>
            <a:custGeom>
              <a:rect b="b" l="l" r="r" t="t"/>
              <a:pathLst>
                <a:path extrusionOk="0" h="281" w="435">
                  <a:moveTo>
                    <a:pt x="253" y="1"/>
                  </a:moveTo>
                  <a:cubicBezTo>
                    <a:pt x="1" y="1"/>
                    <a:pt x="238" y="281"/>
                    <a:pt x="366" y="281"/>
                  </a:cubicBezTo>
                  <a:cubicBezTo>
                    <a:pt x="405" y="281"/>
                    <a:pt x="435" y="254"/>
                    <a:pt x="435" y="182"/>
                  </a:cubicBezTo>
                  <a:cubicBezTo>
                    <a:pt x="435" y="91"/>
                    <a:pt x="344" y="1"/>
                    <a:pt x="253"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9"/>
            <p:cNvSpPr/>
            <p:nvPr/>
          </p:nvSpPr>
          <p:spPr>
            <a:xfrm>
              <a:off x="5731775" y="4089475"/>
              <a:ext cx="10300" cy="7025"/>
            </a:xfrm>
            <a:custGeom>
              <a:rect b="b" l="l" r="r" t="t"/>
              <a:pathLst>
                <a:path extrusionOk="0" h="281" w="412">
                  <a:moveTo>
                    <a:pt x="231" y="0"/>
                  </a:moveTo>
                  <a:cubicBezTo>
                    <a:pt x="1" y="0"/>
                    <a:pt x="226" y="281"/>
                    <a:pt x="347" y="281"/>
                  </a:cubicBezTo>
                  <a:cubicBezTo>
                    <a:pt x="385" y="281"/>
                    <a:pt x="412" y="253"/>
                    <a:pt x="412" y="181"/>
                  </a:cubicBezTo>
                  <a:cubicBezTo>
                    <a:pt x="412" y="61"/>
                    <a:pt x="321" y="0"/>
                    <a:pt x="231"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 name="Google Shape;2296;p49"/>
          <p:cNvGrpSpPr/>
          <p:nvPr/>
        </p:nvGrpSpPr>
        <p:grpSpPr>
          <a:xfrm>
            <a:off x="5563432" y="2606983"/>
            <a:ext cx="350279" cy="311586"/>
            <a:chOff x="4726600" y="4055475"/>
            <a:chExt cx="325175" cy="281800"/>
          </a:xfrm>
        </p:grpSpPr>
        <p:sp>
          <p:nvSpPr>
            <p:cNvPr id="2297" name="Google Shape;2297;p49"/>
            <p:cNvSpPr/>
            <p:nvPr/>
          </p:nvSpPr>
          <p:spPr>
            <a:xfrm>
              <a:off x="4738675" y="4074375"/>
              <a:ext cx="301050" cy="260300"/>
            </a:xfrm>
            <a:custGeom>
              <a:rect b="b" l="l" r="r" t="t"/>
              <a:pathLst>
                <a:path extrusionOk="0" h="10412" w="12042">
                  <a:moveTo>
                    <a:pt x="5251" y="1"/>
                  </a:moveTo>
                  <a:cubicBezTo>
                    <a:pt x="5251" y="544"/>
                    <a:pt x="5070" y="1057"/>
                    <a:pt x="4738" y="1479"/>
                  </a:cubicBezTo>
                  <a:cubicBezTo>
                    <a:pt x="3169" y="3411"/>
                    <a:pt x="1902" y="5553"/>
                    <a:pt x="1026" y="7877"/>
                  </a:cubicBezTo>
                  <a:cubicBezTo>
                    <a:pt x="815" y="8390"/>
                    <a:pt x="483" y="8812"/>
                    <a:pt x="0" y="9084"/>
                  </a:cubicBezTo>
                  <a:lnTo>
                    <a:pt x="755" y="10412"/>
                  </a:lnTo>
                  <a:cubicBezTo>
                    <a:pt x="1143" y="10194"/>
                    <a:pt x="1551" y="10092"/>
                    <a:pt x="1978" y="10092"/>
                  </a:cubicBezTo>
                  <a:cubicBezTo>
                    <a:pt x="2082" y="10092"/>
                    <a:pt x="2187" y="10098"/>
                    <a:pt x="2294" y="10110"/>
                  </a:cubicBezTo>
                  <a:cubicBezTo>
                    <a:pt x="3516" y="10306"/>
                    <a:pt x="4753" y="10404"/>
                    <a:pt x="5991" y="10404"/>
                  </a:cubicBezTo>
                  <a:cubicBezTo>
                    <a:pt x="7228" y="10404"/>
                    <a:pt x="8465" y="10306"/>
                    <a:pt x="9687" y="10110"/>
                  </a:cubicBezTo>
                  <a:cubicBezTo>
                    <a:pt x="9794" y="10098"/>
                    <a:pt x="9900" y="10092"/>
                    <a:pt x="10006" y="10092"/>
                  </a:cubicBezTo>
                  <a:cubicBezTo>
                    <a:pt x="10440" y="10092"/>
                    <a:pt x="10862" y="10194"/>
                    <a:pt x="11226" y="10412"/>
                  </a:cubicBezTo>
                  <a:lnTo>
                    <a:pt x="11981" y="9084"/>
                  </a:lnTo>
                  <a:lnTo>
                    <a:pt x="12041" y="9084"/>
                  </a:lnTo>
                  <a:cubicBezTo>
                    <a:pt x="11558" y="8812"/>
                    <a:pt x="11196" y="8390"/>
                    <a:pt x="11015" y="7877"/>
                  </a:cubicBezTo>
                  <a:cubicBezTo>
                    <a:pt x="10110" y="5583"/>
                    <a:pt x="8873" y="3411"/>
                    <a:pt x="7303" y="1479"/>
                  </a:cubicBezTo>
                  <a:cubicBezTo>
                    <a:pt x="6971" y="1057"/>
                    <a:pt x="6790" y="544"/>
                    <a:pt x="6790"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9"/>
            <p:cNvSpPr/>
            <p:nvPr/>
          </p:nvSpPr>
          <p:spPr>
            <a:xfrm>
              <a:off x="4869950" y="4055475"/>
              <a:ext cx="38500" cy="58150"/>
            </a:xfrm>
            <a:custGeom>
              <a:rect b="b" l="l" r="r" t="t"/>
              <a:pathLst>
                <a:path extrusionOk="0" h="2326" w="1540">
                  <a:moveTo>
                    <a:pt x="834" y="1"/>
                  </a:moveTo>
                  <a:cubicBezTo>
                    <a:pt x="818" y="1"/>
                    <a:pt x="801" y="1"/>
                    <a:pt x="785" y="2"/>
                  </a:cubicBezTo>
                  <a:lnTo>
                    <a:pt x="755" y="2"/>
                  </a:lnTo>
                  <a:cubicBezTo>
                    <a:pt x="332" y="2"/>
                    <a:pt x="0" y="334"/>
                    <a:pt x="0" y="757"/>
                  </a:cubicBezTo>
                  <a:lnTo>
                    <a:pt x="0" y="2326"/>
                  </a:lnTo>
                  <a:lnTo>
                    <a:pt x="1539" y="2326"/>
                  </a:lnTo>
                  <a:lnTo>
                    <a:pt x="1539" y="757"/>
                  </a:lnTo>
                  <a:cubicBezTo>
                    <a:pt x="1539" y="351"/>
                    <a:pt x="1233" y="1"/>
                    <a:pt x="83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9"/>
            <p:cNvSpPr/>
            <p:nvPr/>
          </p:nvSpPr>
          <p:spPr>
            <a:xfrm>
              <a:off x="4726600" y="4281100"/>
              <a:ext cx="66425" cy="56175"/>
            </a:xfrm>
            <a:custGeom>
              <a:rect b="b" l="l" r="r" t="t"/>
              <a:pathLst>
                <a:path extrusionOk="0" h="2247" w="2657">
                  <a:moveTo>
                    <a:pt x="1902" y="0"/>
                  </a:moveTo>
                  <a:lnTo>
                    <a:pt x="514" y="815"/>
                  </a:lnTo>
                  <a:cubicBezTo>
                    <a:pt x="152" y="1026"/>
                    <a:pt x="1" y="1479"/>
                    <a:pt x="242" y="1871"/>
                  </a:cubicBezTo>
                  <a:lnTo>
                    <a:pt x="212" y="1871"/>
                  </a:lnTo>
                  <a:cubicBezTo>
                    <a:pt x="353" y="2113"/>
                    <a:pt x="614" y="2247"/>
                    <a:pt x="880" y="2247"/>
                  </a:cubicBezTo>
                  <a:cubicBezTo>
                    <a:pt x="1013" y="2247"/>
                    <a:pt x="1147" y="2213"/>
                    <a:pt x="1268" y="2143"/>
                  </a:cubicBezTo>
                  <a:lnTo>
                    <a:pt x="2656" y="1358"/>
                  </a:lnTo>
                  <a:lnTo>
                    <a:pt x="190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9"/>
            <p:cNvSpPr/>
            <p:nvPr/>
          </p:nvSpPr>
          <p:spPr>
            <a:xfrm>
              <a:off x="4985375" y="4281100"/>
              <a:ext cx="66400" cy="56175"/>
            </a:xfrm>
            <a:custGeom>
              <a:rect b="b" l="l" r="r" t="t"/>
              <a:pathLst>
                <a:path extrusionOk="0" h="2247" w="2656">
                  <a:moveTo>
                    <a:pt x="785" y="0"/>
                  </a:moveTo>
                  <a:lnTo>
                    <a:pt x="0" y="1358"/>
                  </a:lnTo>
                  <a:lnTo>
                    <a:pt x="1388" y="2143"/>
                  </a:lnTo>
                  <a:cubicBezTo>
                    <a:pt x="1509" y="2213"/>
                    <a:pt x="1643" y="2247"/>
                    <a:pt x="1776" y="2247"/>
                  </a:cubicBezTo>
                  <a:cubicBezTo>
                    <a:pt x="2042" y="2247"/>
                    <a:pt x="2304" y="2113"/>
                    <a:pt x="2445" y="1871"/>
                  </a:cubicBezTo>
                  <a:cubicBezTo>
                    <a:pt x="2656" y="1479"/>
                    <a:pt x="2535" y="996"/>
                    <a:pt x="2173" y="815"/>
                  </a:cubicBezTo>
                  <a:lnTo>
                    <a:pt x="785"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9"/>
            <p:cNvSpPr/>
            <p:nvPr/>
          </p:nvSpPr>
          <p:spPr>
            <a:xfrm>
              <a:off x="4754775" y="4094375"/>
              <a:ext cx="268725" cy="223550"/>
            </a:xfrm>
            <a:custGeom>
              <a:rect b="b" l="l" r="r" t="t"/>
              <a:pathLst>
                <a:path extrusionOk="0" h="8942" w="10749">
                  <a:moveTo>
                    <a:pt x="5377" y="0"/>
                  </a:moveTo>
                  <a:cubicBezTo>
                    <a:pt x="4992" y="0"/>
                    <a:pt x="4607" y="257"/>
                    <a:pt x="4607" y="770"/>
                  </a:cubicBezTo>
                  <a:cubicBezTo>
                    <a:pt x="4607" y="3546"/>
                    <a:pt x="3129" y="6081"/>
                    <a:pt x="745" y="7469"/>
                  </a:cubicBezTo>
                  <a:cubicBezTo>
                    <a:pt x="0" y="7906"/>
                    <a:pt x="435" y="8931"/>
                    <a:pt x="1120" y="8931"/>
                  </a:cubicBezTo>
                  <a:cubicBezTo>
                    <a:pt x="1240" y="8931"/>
                    <a:pt x="1368" y="8899"/>
                    <a:pt x="1499" y="8827"/>
                  </a:cubicBezTo>
                  <a:cubicBezTo>
                    <a:pt x="2691" y="8133"/>
                    <a:pt x="4026" y="7786"/>
                    <a:pt x="5362" y="7786"/>
                  </a:cubicBezTo>
                  <a:cubicBezTo>
                    <a:pt x="6697" y="7786"/>
                    <a:pt x="8032" y="8133"/>
                    <a:pt x="9224" y="8827"/>
                  </a:cubicBezTo>
                  <a:cubicBezTo>
                    <a:pt x="9364" y="8906"/>
                    <a:pt x="9500" y="8941"/>
                    <a:pt x="9627" y="8941"/>
                  </a:cubicBezTo>
                  <a:cubicBezTo>
                    <a:pt x="10324" y="8941"/>
                    <a:pt x="10749" y="7903"/>
                    <a:pt x="10009" y="7469"/>
                  </a:cubicBezTo>
                  <a:cubicBezTo>
                    <a:pt x="7625" y="6081"/>
                    <a:pt x="6176" y="3546"/>
                    <a:pt x="6146" y="770"/>
                  </a:cubicBezTo>
                  <a:cubicBezTo>
                    <a:pt x="6146" y="257"/>
                    <a:pt x="5762" y="0"/>
                    <a:pt x="537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9"/>
            <p:cNvSpPr/>
            <p:nvPr/>
          </p:nvSpPr>
          <p:spPr>
            <a:xfrm>
              <a:off x="4782425" y="4177725"/>
              <a:ext cx="152425" cy="120000"/>
            </a:xfrm>
            <a:custGeom>
              <a:rect b="b" l="l" r="r" t="t"/>
              <a:pathLst>
                <a:path extrusionOk="0" h="4800" w="6097">
                  <a:moveTo>
                    <a:pt x="3863" y="1"/>
                  </a:moveTo>
                  <a:cubicBezTo>
                    <a:pt x="3235" y="2005"/>
                    <a:pt x="1896" y="3712"/>
                    <a:pt x="51" y="4770"/>
                  </a:cubicBezTo>
                  <a:lnTo>
                    <a:pt x="51" y="4770"/>
                  </a:lnTo>
                  <a:cubicBezTo>
                    <a:pt x="1343" y="4041"/>
                    <a:pt x="2809" y="3666"/>
                    <a:pt x="4275" y="3666"/>
                  </a:cubicBezTo>
                  <a:cubicBezTo>
                    <a:pt x="4886" y="3666"/>
                    <a:pt x="5498" y="3732"/>
                    <a:pt x="6096" y="3864"/>
                  </a:cubicBezTo>
                  <a:lnTo>
                    <a:pt x="3863" y="1"/>
                  </a:lnTo>
                  <a:close/>
                  <a:moveTo>
                    <a:pt x="51" y="4770"/>
                  </a:moveTo>
                  <a:cubicBezTo>
                    <a:pt x="34" y="4780"/>
                    <a:pt x="18" y="4789"/>
                    <a:pt x="1" y="4799"/>
                  </a:cubicBezTo>
                  <a:cubicBezTo>
                    <a:pt x="18" y="4790"/>
                    <a:pt x="35" y="4780"/>
                    <a:pt x="51" y="477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9"/>
            <p:cNvSpPr/>
            <p:nvPr/>
          </p:nvSpPr>
          <p:spPr>
            <a:xfrm>
              <a:off x="4879750" y="4113600"/>
              <a:ext cx="116200" cy="184125"/>
            </a:xfrm>
            <a:custGeom>
              <a:rect b="b" l="l" r="r" t="t"/>
              <a:pathLst>
                <a:path extrusionOk="0" h="7365" w="4648">
                  <a:moveTo>
                    <a:pt x="363" y="1"/>
                  </a:moveTo>
                  <a:cubicBezTo>
                    <a:pt x="363" y="876"/>
                    <a:pt x="242" y="1721"/>
                    <a:pt x="1" y="2566"/>
                  </a:cubicBezTo>
                  <a:cubicBezTo>
                    <a:pt x="393" y="4014"/>
                    <a:pt x="1147" y="5372"/>
                    <a:pt x="2234" y="6429"/>
                  </a:cubicBezTo>
                  <a:cubicBezTo>
                    <a:pt x="3079" y="6640"/>
                    <a:pt x="3893" y="6942"/>
                    <a:pt x="4648" y="7364"/>
                  </a:cubicBezTo>
                  <a:cubicBezTo>
                    <a:pt x="1992" y="5855"/>
                    <a:pt x="393" y="3049"/>
                    <a:pt x="393"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49"/>
          <p:cNvGrpSpPr/>
          <p:nvPr/>
        </p:nvGrpSpPr>
        <p:grpSpPr>
          <a:xfrm>
            <a:off x="4801959" y="2597861"/>
            <a:ext cx="377774" cy="329333"/>
            <a:chOff x="4019700" y="4047225"/>
            <a:chExt cx="350700" cy="297850"/>
          </a:xfrm>
        </p:grpSpPr>
        <p:sp>
          <p:nvSpPr>
            <p:cNvPr id="2305" name="Google Shape;2305;p49"/>
            <p:cNvSpPr/>
            <p:nvPr/>
          </p:nvSpPr>
          <p:spPr>
            <a:xfrm>
              <a:off x="4019700" y="4194325"/>
              <a:ext cx="180950" cy="150750"/>
            </a:xfrm>
            <a:custGeom>
              <a:rect b="b" l="l" r="r" t="t"/>
              <a:pathLst>
                <a:path extrusionOk="0" h="6030" w="7238">
                  <a:moveTo>
                    <a:pt x="3578" y="1926"/>
                  </a:moveTo>
                  <a:cubicBezTo>
                    <a:pt x="4135" y="1926"/>
                    <a:pt x="4678" y="2353"/>
                    <a:pt x="4678" y="2988"/>
                  </a:cubicBezTo>
                  <a:cubicBezTo>
                    <a:pt x="4678" y="3592"/>
                    <a:pt x="4195" y="4075"/>
                    <a:pt x="3592" y="4075"/>
                  </a:cubicBezTo>
                  <a:cubicBezTo>
                    <a:pt x="2626" y="4075"/>
                    <a:pt x="2143" y="2928"/>
                    <a:pt x="2837" y="2234"/>
                  </a:cubicBezTo>
                  <a:cubicBezTo>
                    <a:pt x="3050" y="2021"/>
                    <a:pt x="3316" y="1926"/>
                    <a:pt x="3578" y="1926"/>
                  </a:cubicBezTo>
                  <a:close/>
                  <a:moveTo>
                    <a:pt x="3636" y="1"/>
                  </a:moveTo>
                  <a:cubicBezTo>
                    <a:pt x="3621" y="1"/>
                    <a:pt x="3607" y="1"/>
                    <a:pt x="3592" y="1"/>
                  </a:cubicBezTo>
                  <a:cubicBezTo>
                    <a:pt x="1449" y="1"/>
                    <a:pt x="1" y="2174"/>
                    <a:pt x="816" y="4135"/>
                  </a:cubicBezTo>
                  <a:lnTo>
                    <a:pt x="1178" y="4135"/>
                  </a:lnTo>
                  <a:cubicBezTo>
                    <a:pt x="936" y="4407"/>
                    <a:pt x="1298" y="4980"/>
                    <a:pt x="1449" y="5131"/>
                  </a:cubicBezTo>
                  <a:cubicBezTo>
                    <a:pt x="2048" y="5742"/>
                    <a:pt x="2819" y="6030"/>
                    <a:pt x="3583" y="6030"/>
                  </a:cubicBezTo>
                  <a:cubicBezTo>
                    <a:pt x="4743" y="6030"/>
                    <a:pt x="5889" y="5366"/>
                    <a:pt x="6398" y="4165"/>
                  </a:cubicBezTo>
                  <a:cubicBezTo>
                    <a:pt x="7237" y="2187"/>
                    <a:pt x="5784" y="1"/>
                    <a:pt x="3636"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9"/>
            <p:cNvSpPr/>
            <p:nvPr/>
          </p:nvSpPr>
          <p:spPr>
            <a:xfrm>
              <a:off x="4040075" y="4286950"/>
              <a:ext cx="43775" cy="35650"/>
            </a:xfrm>
            <a:custGeom>
              <a:rect b="b" l="l" r="r" t="t"/>
              <a:pathLst>
                <a:path extrusionOk="0" h="1426" w="1751">
                  <a:moveTo>
                    <a:pt x="921" y="0"/>
                  </a:moveTo>
                  <a:cubicBezTo>
                    <a:pt x="619" y="0"/>
                    <a:pt x="317" y="113"/>
                    <a:pt x="91" y="340"/>
                  </a:cubicBezTo>
                  <a:cubicBezTo>
                    <a:pt x="61" y="370"/>
                    <a:pt x="31" y="400"/>
                    <a:pt x="1" y="460"/>
                  </a:cubicBezTo>
                  <a:cubicBezTo>
                    <a:pt x="151" y="822"/>
                    <a:pt x="363" y="1154"/>
                    <a:pt x="634" y="1426"/>
                  </a:cubicBezTo>
                  <a:cubicBezTo>
                    <a:pt x="483" y="1275"/>
                    <a:pt x="483" y="1034"/>
                    <a:pt x="634" y="883"/>
                  </a:cubicBezTo>
                  <a:cubicBezTo>
                    <a:pt x="710" y="807"/>
                    <a:pt x="815" y="770"/>
                    <a:pt x="921" y="770"/>
                  </a:cubicBezTo>
                  <a:cubicBezTo>
                    <a:pt x="1027" y="770"/>
                    <a:pt x="1132" y="807"/>
                    <a:pt x="1208" y="883"/>
                  </a:cubicBezTo>
                  <a:lnTo>
                    <a:pt x="1751" y="340"/>
                  </a:lnTo>
                  <a:cubicBezTo>
                    <a:pt x="1524" y="113"/>
                    <a:pt x="1223" y="0"/>
                    <a:pt x="921"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9"/>
            <p:cNvSpPr/>
            <p:nvPr/>
          </p:nvSpPr>
          <p:spPr>
            <a:xfrm>
              <a:off x="4034800" y="4213200"/>
              <a:ext cx="130525" cy="111975"/>
            </a:xfrm>
            <a:custGeom>
              <a:rect b="b" l="l" r="r" t="t"/>
              <a:pathLst>
                <a:path extrusionOk="0" h="4479" w="5221">
                  <a:moveTo>
                    <a:pt x="2974" y="1171"/>
                  </a:moveTo>
                  <a:cubicBezTo>
                    <a:pt x="3531" y="1171"/>
                    <a:pt x="4074" y="1598"/>
                    <a:pt x="4074" y="2233"/>
                  </a:cubicBezTo>
                  <a:cubicBezTo>
                    <a:pt x="4074" y="2837"/>
                    <a:pt x="3591" y="3320"/>
                    <a:pt x="2988" y="3320"/>
                  </a:cubicBezTo>
                  <a:cubicBezTo>
                    <a:pt x="2022" y="3320"/>
                    <a:pt x="1539" y="2173"/>
                    <a:pt x="2233" y="1479"/>
                  </a:cubicBezTo>
                  <a:cubicBezTo>
                    <a:pt x="2446" y="1266"/>
                    <a:pt x="2712" y="1171"/>
                    <a:pt x="2974" y="1171"/>
                  </a:cubicBezTo>
                  <a:close/>
                  <a:moveTo>
                    <a:pt x="2988" y="0"/>
                  </a:moveTo>
                  <a:cubicBezTo>
                    <a:pt x="996" y="0"/>
                    <a:pt x="0" y="2414"/>
                    <a:pt x="1419" y="3833"/>
                  </a:cubicBezTo>
                  <a:cubicBezTo>
                    <a:pt x="1864" y="4279"/>
                    <a:pt x="2416" y="4479"/>
                    <a:pt x="2960" y="4479"/>
                  </a:cubicBezTo>
                  <a:cubicBezTo>
                    <a:pt x="4108" y="4479"/>
                    <a:pt x="5221" y="3585"/>
                    <a:pt x="5221" y="2233"/>
                  </a:cubicBezTo>
                  <a:cubicBezTo>
                    <a:pt x="5221" y="1026"/>
                    <a:pt x="4225" y="0"/>
                    <a:pt x="298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9"/>
            <p:cNvSpPr/>
            <p:nvPr/>
          </p:nvSpPr>
          <p:spPr>
            <a:xfrm>
              <a:off x="4060450" y="4232800"/>
              <a:ext cx="85275" cy="73250"/>
            </a:xfrm>
            <a:custGeom>
              <a:rect b="b" l="l" r="r" t="t"/>
              <a:pathLst>
                <a:path extrusionOk="0" h="2930" w="3411">
                  <a:moveTo>
                    <a:pt x="1954" y="770"/>
                  </a:moveTo>
                  <a:cubicBezTo>
                    <a:pt x="2309" y="770"/>
                    <a:pt x="2656" y="1040"/>
                    <a:pt x="2656" y="1449"/>
                  </a:cubicBezTo>
                  <a:cubicBezTo>
                    <a:pt x="2656" y="1842"/>
                    <a:pt x="2354" y="2143"/>
                    <a:pt x="1962" y="2174"/>
                  </a:cubicBezTo>
                  <a:lnTo>
                    <a:pt x="1962" y="2143"/>
                  </a:lnTo>
                  <a:cubicBezTo>
                    <a:pt x="1328" y="2143"/>
                    <a:pt x="1026" y="1419"/>
                    <a:pt x="1479" y="967"/>
                  </a:cubicBezTo>
                  <a:cubicBezTo>
                    <a:pt x="1615" y="831"/>
                    <a:pt x="1785" y="770"/>
                    <a:pt x="1954" y="770"/>
                  </a:cubicBezTo>
                  <a:close/>
                  <a:moveTo>
                    <a:pt x="1962" y="1"/>
                  </a:moveTo>
                  <a:cubicBezTo>
                    <a:pt x="664" y="1"/>
                    <a:pt x="0" y="1570"/>
                    <a:pt x="906" y="2506"/>
                  </a:cubicBezTo>
                  <a:cubicBezTo>
                    <a:pt x="1207" y="2798"/>
                    <a:pt x="1575" y="2930"/>
                    <a:pt x="1935" y="2930"/>
                  </a:cubicBezTo>
                  <a:cubicBezTo>
                    <a:pt x="2690" y="2930"/>
                    <a:pt x="3410" y="2349"/>
                    <a:pt x="3410" y="1449"/>
                  </a:cubicBezTo>
                  <a:cubicBezTo>
                    <a:pt x="3410" y="665"/>
                    <a:pt x="2777" y="1"/>
                    <a:pt x="196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9"/>
            <p:cNvSpPr/>
            <p:nvPr/>
          </p:nvSpPr>
          <p:spPr>
            <a:xfrm>
              <a:off x="4189450" y="4194325"/>
              <a:ext cx="180950" cy="150750"/>
            </a:xfrm>
            <a:custGeom>
              <a:rect b="b" l="l" r="r" t="t"/>
              <a:pathLst>
                <a:path extrusionOk="0" h="6030" w="7238">
                  <a:moveTo>
                    <a:pt x="3578" y="1926"/>
                  </a:moveTo>
                  <a:cubicBezTo>
                    <a:pt x="4135" y="1926"/>
                    <a:pt x="4678" y="2353"/>
                    <a:pt x="4678" y="2988"/>
                  </a:cubicBezTo>
                  <a:cubicBezTo>
                    <a:pt x="4678" y="3592"/>
                    <a:pt x="4195" y="4075"/>
                    <a:pt x="3592" y="4075"/>
                  </a:cubicBezTo>
                  <a:cubicBezTo>
                    <a:pt x="2626" y="4075"/>
                    <a:pt x="2143" y="2928"/>
                    <a:pt x="2837" y="2234"/>
                  </a:cubicBezTo>
                  <a:cubicBezTo>
                    <a:pt x="3050" y="2021"/>
                    <a:pt x="3316" y="1926"/>
                    <a:pt x="3578" y="1926"/>
                  </a:cubicBezTo>
                  <a:close/>
                  <a:moveTo>
                    <a:pt x="3636" y="1"/>
                  </a:moveTo>
                  <a:cubicBezTo>
                    <a:pt x="3621" y="1"/>
                    <a:pt x="3606" y="1"/>
                    <a:pt x="3592" y="1"/>
                  </a:cubicBezTo>
                  <a:cubicBezTo>
                    <a:pt x="1449" y="1"/>
                    <a:pt x="1" y="2174"/>
                    <a:pt x="815" y="4135"/>
                  </a:cubicBezTo>
                  <a:lnTo>
                    <a:pt x="1177" y="4135"/>
                  </a:lnTo>
                  <a:cubicBezTo>
                    <a:pt x="936" y="4407"/>
                    <a:pt x="1298" y="4980"/>
                    <a:pt x="1449" y="5131"/>
                  </a:cubicBezTo>
                  <a:cubicBezTo>
                    <a:pt x="2048" y="5742"/>
                    <a:pt x="2818" y="6030"/>
                    <a:pt x="3582" y="6030"/>
                  </a:cubicBezTo>
                  <a:cubicBezTo>
                    <a:pt x="4743" y="6030"/>
                    <a:pt x="5889" y="5366"/>
                    <a:pt x="6398" y="4165"/>
                  </a:cubicBezTo>
                  <a:cubicBezTo>
                    <a:pt x="7237" y="2187"/>
                    <a:pt x="5784" y="1"/>
                    <a:pt x="3636"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9"/>
            <p:cNvSpPr/>
            <p:nvPr/>
          </p:nvSpPr>
          <p:spPr>
            <a:xfrm>
              <a:off x="4209825" y="4286950"/>
              <a:ext cx="43775" cy="35650"/>
            </a:xfrm>
            <a:custGeom>
              <a:rect b="b" l="l" r="r" t="t"/>
              <a:pathLst>
                <a:path extrusionOk="0" h="1426" w="1751">
                  <a:moveTo>
                    <a:pt x="909" y="0"/>
                  </a:moveTo>
                  <a:cubicBezTo>
                    <a:pt x="611" y="0"/>
                    <a:pt x="317" y="113"/>
                    <a:pt x="91" y="340"/>
                  </a:cubicBezTo>
                  <a:cubicBezTo>
                    <a:pt x="61" y="370"/>
                    <a:pt x="31" y="400"/>
                    <a:pt x="0" y="460"/>
                  </a:cubicBezTo>
                  <a:cubicBezTo>
                    <a:pt x="151" y="822"/>
                    <a:pt x="362" y="1154"/>
                    <a:pt x="634" y="1426"/>
                  </a:cubicBezTo>
                  <a:cubicBezTo>
                    <a:pt x="483" y="1275"/>
                    <a:pt x="483" y="1034"/>
                    <a:pt x="634" y="883"/>
                  </a:cubicBezTo>
                  <a:cubicBezTo>
                    <a:pt x="710" y="807"/>
                    <a:pt x="808" y="770"/>
                    <a:pt x="906" y="770"/>
                  </a:cubicBezTo>
                  <a:cubicBezTo>
                    <a:pt x="1004" y="770"/>
                    <a:pt x="1102" y="807"/>
                    <a:pt x="1177" y="883"/>
                  </a:cubicBezTo>
                  <a:lnTo>
                    <a:pt x="1751" y="340"/>
                  </a:lnTo>
                  <a:cubicBezTo>
                    <a:pt x="1509" y="113"/>
                    <a:pt x="1207" y="0"/>
                    <a:pt x="909"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9"/>
            <p:cNvSpPr/>
            <p:nvPr/>
          </p:nvSpPr>
          <p:spPr>
            <a:xfrm>
              <a:off x="4204550" y="4213200"/>
              <a:ext cx="130525" cy="111975"/>
            </a:xfrm>
            <a:custGeom>
              <a:rect b="b" l="l" r="r" t="t"/>
              <a:pathLst>
                <a:path extrusionOk="0" h="4479" w="5221">
                  <a:moveTo>
                    <a:pt x="2974" y="1171"/>
                  </a:moveTo>
                  <a:cubicBezTo>
                    <a:pt x="3531" y="1171"/>
                    <a:pt x="4074" y="1598"/>
                    <a:pt x="4074" y="2233"/>
                  </a:cubicBezTo>
                  <a:cubicBezTo>
                    <a:pt x="4074" y="2837"/>
                    <a:pt x="3591" y="3320"/>
                    <a:pt x="2988" y="3320"/>
                  </a:cubicBezTo>
                  <a:cubicBezTo>
                    <a:pt x="2022" y="3320"/>
                    <a:pt x="1539" y="2173"/>
                    <a:pt x="2233" y="1479"/>
                  </a:cubicBezTo>
                  <a:cubicBezTo>
                    <a:pt x="2446" y="1266"/>
                    <a:pt x="2712" y="1171"/>
                    <a:pt x="2974" y="1171"/>
                  </a:cubicBezTo>
                  <a:close/>
                  <a:moveTo>
                    <a:pt x="2988" y="0"/>
                  </a:moveTo>
                  <a:cubicBezTo>
                    <a:pt x="996" y="0"/>
                    <a:pt x="0" y="2414"/>
                    <a:pt x="1418" y="3833"/>
                  </a:cubicBezTo>
                  <a:cubicBezTo>
                    <a:pt x="1864" y="4279"/>
                    <a:pt x="2416" y="4479"/>
                    <a:pt x="2959" y="4479"/>
                  </a:cubicBezTo>
                  <a:cubicBezTo>
                    <a:pt x="4108" y="4479"/>
                    <a:pt x="5221" y="3585"/>
                    <a:pt x="5221" y="2233"/>
                  </a:cubicBezTo>
                  <a:cubicBezTo>
                    <a:pt x="5221" y="1026"/>
                    <a:pt x="4225" y="0"/>
                    <a:pt x="298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9"/>
            <p:cNvSpPr/>
            <p:nvPr/>
          </p:nvSpPr>
          <p:spPr>
            <a:xfrm>
              <a:off x="4230200" y="4232800"/>
              <a:ext cx="85275" cy="73250"/>
            </a:xfrm>
            <a:custGeom>
              <a:rect b="b" l="l" r="r" t="t"/>
              <a:pathLst>
                <a:path extrusionOk="0" h="2930" w="3411">
                  <a:moveTo>
                    <a:pt x="1954" y="770"/>
                  </a:moveTo>
                  <a:cubicBezTo>
                    <a:pt x="2309" y="770"/>
                    <a:pt x="2656" y="1040"/>
                    <a:pt x="2656" y="1449"/>
                  </a:cubicBezTo>
                  <a:cubicBezTo>
                    <a:pt x="2656" y="1842"/>
                    <a:pt x="2354" y="2143"/>
                    <a:pt x="1962" y="2174"/>
                  </a:cubicBezTo>
                  <a:lnTo>
                    <a:pt x="1962" y="2143"/>
                  </a:lnTo>
                  <a:cubicBezTo>
                    <a:pt x="1328" y="2143"/>
                    <a:pt x="1026" y="1419"/>
                    <a:pt x="1479" y="967"/>
                  </a:cubicBezTo>
                  <a:cubicBezTo>
                    <a:pt x="1615" y="831"/>
                    <a:pt x="1785" y="770"/>
                    <a:pt x="1954" y="770"/>
                  </a:cubicBezTo>
                  <a:close/>
                  <a:moveTo>
                    <a:pt x="1962" y="1"/>
                  </a:moveTo>
                  <a:cubicBezTo>
                    <a:pt x="664" y="1"/>
                    <a:pt x="0" y="1570"/>
                    <a:pt x="905" y="2506"/>
                  </a:cubicBezTo>
                  <a:cubicBezTo>
                    <a:pt x="1207" y="2798"/>
                    <a:pt x="1575" y="2930"/>
                    <a:pt x="1935" y="2930"/>
                  </a:cubicBezTo>
                  <a:cubicBezTo>
                    <a:pt x="2690" y="2930"/>
                    <a:pt x="3410" y="2349"/>
                    <a:pt x="3410" y="1449"/>
                  </a:cubicBezTo>
                  <a:cubicBezTo>
                    <a:pt x="3410" y="665"/>
                    <a:pt x="2776" y="1"/>
                    <a:pt x="196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9"/>
            <p:cNvSpPr/>
            <p:nvPr/>
          </p:nvSpPr>
          <p:spPr>
            <a:xfrm>
              <a:off x="4104950" y="4047225"/>
              <a:ext cx="180200" cy="151000"/>
            </a:xfrm>
            <a:custGeom>
              <a:rect b="b" l="l" r="r" t="t"/>
              <a:pathLst>
                <a:path extrusionOk="0" h="6040" w="7208">
                  <a:moveTo>
                    <a:pt x="3576" y="1936"/>
                  </a:moveTo>
                  <a:cubicBezTo>
                    <a:pt x="4127" y="1936"/>
                    <a:pt x="4648" y="2367"/>
                    <a:pt x="4648" y="3018"/>
                  </a:cubicBezTo>
                  <a:cubicBezTo>
                    <a:pt x="4648" y="3591"/>
                    <a:pt x="4165" y="4074"/>
                    <a:pt x="3562" y="4074"/>
                  </a:cubicBezTo>
                  <a:cubicBezTo>
                    <a:pt x="2626" y="4074"/>
                    <a:pt x="2143" y="2928"/>
                    <a:pt x="2807" y="2264"/>
                  </a:cubicBezTo>
                  <a:cubicBezTo>
                    <a:pt x="3034" y="2037"/>
                    <a:pt x="3308" y="1936"/>
                    <a:pt x="3576" y="1936"/>
                  </a:cubicBezTo>
                  <a:close/>
                  <a:moveTo>
                    <a:pt x="3606" y="0"/>
                  </a:moveTo>
                  <a:cubicBezTo>
                    <a:pt x="3591" y="0"/>
                    <a:pt x="3576" y="0"/>
                    <a:pt x="3562" y="0"/>
                  </a:cubicBezTo>
                  <a:cubicBezTo>
                    <a:pt x="1449" y="31"/>
                    <a:pt x="1" y="2173"/>
                    <a:pt x="785" y="4165"/>
                  </a:cubicBezTo>
                  <a:lnTo>
                    <a:pt x="1178" y="4165"/>
                  </a:lnTo>
                  <a:cubicBezTo>
                    <a:pt x="906" y="4406"/>
                    <a:pt x="1298" y="4980"/>
                    <a:pt x="1449" y="5130"/>
                  </a:cubicBezTo>
                  <a:cubicBezTo>
                    <a:pt x="2054" y="5748"/>
                    <a:pt x="2834" y="6040"/>
                    <a:pt x="3606" y="6040"/>
                  </a:cubicBezTo>
                  <a:cubicBezTo>
                    <a:pt x="4758" y="6040"/>
                    <a:pt x="5892" y="5388"/>
                    <a:pt x="6398" y="4195"/>
                  </a:cubicBezTo>
                  <a:cubicBezTo>
                    <a:pt x="7208" y="2187"/>
                    <a:pt x="5754" y="0"/>
                    <a:pt x="360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9"/>
            <p:cNvSpPr/>
            <p:nvPr/>
          </p:nvSpPr>
          <p:spPr>
            <a:xfrm>
              <a:off x="4124575" y="4139825"/>
              <a:ext cx="43775" cy="35675"/>
            </a:xfrm>
            <a:custGeom>
              <a:rect b="b" l="l" r="r" t="t"/>
              <a:pathLst>
                <a:path extrusionOk="0" h="1427" w="1751">
                  <a:moveTo>
                    <a:pt x="936" y="1"/>
                  </a:moveTo>
                  <a:cubicBezTo>
                    <a:pt x="642" y="1"/>
                    <a:pt x="347" y="114"/>
                    <a:pt x="121" y="340"/>
                  </a:cubicBezTo>
                  <a:cubicBezTo>
                    <a:pt x="61" y="370"/>
                    <a:pt x="31" y="431"/>
                    <a:pt x="0" y="461"/>
                  </a:cubicBezTo>
                  <a:cubicBezTo>
                    <a:pt x="151" y="823"/>
                    <a:pt x="393" y="1155"/>
                    <a:pt x="664" y="1426"/>
                  </a:cubicBezTo>
                  <a:cubicBezTo>
                    <a:pt x="513" y="1276"/>
                    <a:pt x="513" y="1034"/>
                    <a:pt x="664" y="883"/>
                  </a:cubicBezTo>
                  <a:cubicBezTo>
                    <a:pt x="740" y="808"/>
                    <a:pt x="838" y="770"/>
                    <a:pt x="936" y="770"/>
                  </a:cubicBezTo>
                  <a:cubicBezTo>
                    <a:pt x="1034" y="770"/>
                    <a:pt x="1132" y="808"/>
                    <a:pt x="1207" y="883"/>
                  </a:cubicBezTo>
                  <a:lnTo>
                    <a:pt x="1751" y="340"/>
                  </a:lnTo>
                  <a:cubicBezTo>
                    <a:pt x="1524" y="114"/>
                    <a:pt x="1230" y="1"/>
                    <a:pt x="936"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9"/>
            <p:cNvSpPr/>
            <p:nvPr/>
          </p:nvSpPr>
          <p:spPr>
            <a:xfrm>
              <a:off x="4120050" y="4066825"/>
              <a:ext cx="130525" cy="111750"/>
            </a:xfrm>
            <a:custGeom>
              <a:rect b="b" l="l" r="r" t="t"/>
              <a:pathLst>
                <a:path extrusionOk="0" h="4470" w="5221">
                  <a:moveTo>
                    <a:pt x="2972" y="1152"/>
                  </a:moveTo>
                  <a:cubicBezTo>
                    <a:pt x="3523" y="1152"/>
                    <a:pt x="4044" y="1583"/>
                    <a:pt x="4044" y="2234"/>
                  </a:cubicBezTo>
                  <a:cubicBezTo>
                    <a:pt x="4044" y="2807"/>
                    <a:pt x="3561" y="3290"/>
                    <a:pt x="2958" y="3290"/>
                  </a:cubicBezTo>
                  <a:cubicBezTo>
                    <a:pt x="2022" y="3290"/>
                    <a:pt x="1539" y="2144"/>
                    <a:pt x="2203" y="1480"/>
                  </a:cubicBezTo>
                  <a:cubicBezTo>
                    <a:pt x="2430" y="1253"/>
                    <a:pt x="2704" y="1152"/>
                    <a:pt x="2972" y="1152"/>
                  </a:cubicBezTo>
                  <a:close/>
                  <a:moveTo>
                    <a:pt x="2958" y="1"/>
                  </a:moveTo>
                  <a:cubicBezTo>
                    <a:pt x="966" y="1"/>
                    <a:pt x="0" y="2415"/>
                    <a:pt x="1388" y="3803"/>
                  </a:cubicBezTo>
                  <a:cubicBezTo>
                    <a:pt x="1849" y="4264"/>
                    <a:pt x="2411" y="4470"/>
                    <a:pt x="2962" y="4470"/>
                  </a:cubicBezTo>
                  <a:cubicBezTo>
                    <a:pt x="4107" y="4470"/>
                    <a:pt x="5201" y="3579"/>
                    <a:pt x="5221" y="2234"/>
                  </a:cubicBezTo>
                  <a:cubicBezTo>
                    <a:pt x="5221" y="997"/>
                    <a:pt x="4195" y="1"/>
                    <a:pt x="2958"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9"/>
            <p:cNvSpPr/>
            <p:nvPr/>
          </p:nvSpPr>
          <p:spPr>
            <a:xfrm>
              <a:off x="4145700" y="4085700"/>
              <a:ext cx="85275" cy="73600"/>
            </a:xfrm>
            <a:custGeom>
              <a:rect b="b" l="l" r="r" t="t"/>
              <a:pathLst>
                <a:path extrusionOk="0" h="2944" w="3411">
                  <a:moveTo>
                    <a:pt x="1951" y="779"/>
                  </a:moveTo>
                  <a:cubicBezTo>
                    <a:pt x="2301" y="779"/>
                    <a:pt x="2626" y="1055"/>
                    <a:pt x="2626" y="1479"/>
                  </a:cubicBezTo>
                  <a:cubicBezTo>
                    <a:pt x="2626" y="1841"/>
                    <a:pt x="2324" y="2173"/>
                    <a:pt x="1932" y="2173"/>
                  </a:cubicBezTo>
                  <a:cubicBezTo>
                    <a:pt x="1328" y="2173"/>
                    <a:pt x="1026" y="1419"/>
                    <a:pt x="1449" y="996"/>
                  </a:cubicBezTo>
                  <a:cubicBezTo>
                    <a:pt x="1598" y="847"/>
                    <a:pt x="1778" y="779"/>
                    <a:pt x="1951" y="779"/>
                  </a:cubicBezTo>
                  <a:close/>
                  <a:moveTo>
                    <a:pt x="1932" y="0"/>
                  </a:moveTo>
                  <a:cubicBezTo>
                    <a:pt x="634" y="0"/>
                    <a:pt x="0" y="1600"/>
                    <a:pt x="906" y="2505"/>
                  </a:cubicBezTo>
                  <a:cubicBezTo>
                    <a:pt x="1209" y="2808"/>
                    <a:pt x="1579" y="2944"/>
                    <a:pt x="1940" y="2944"/>
                  </a:cubicBezTo>
                  <a:cubicBezTo>
                    <a:pt x="2694" y="2944"/>
                    <a:pt x="3410" y="2356"/>
                    <a:pt x="3410" y="1479"/>
                  </a:cubicBezTo>
                  <a:cubicBezTo>
                    <a:pt x="3410" y="664"/>
                    <a:pt x="2746" y="0"/>
                    <a:pt x="1932"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49"/>
          <p:cNvGrpSpPr/>
          <p:nvPr/>
        </p:nvGrpSpPr>
        <p:grpSpPr>
          <a:xfrm>
            <a:off x="3997426" y="2628931"/>
            <a:ext cx="345404" cy="266750"/>
            <a:chOff x="3272825" y="4075325"/>
            <a:chExt cx="320650" cy="241250"/>
          </a:xfrm>
        </p:grpSpPr>
        <p:sp>
          <p:nvSpPr>
            <p:cNvPr id="2318" name="Google Shape;2318;p49"/>
            <p:cNvSpPr/>
            <p:nvPr/>
          </p:nvSpPr>
          <p:spPr>
            <a:xfrm>
              <a:off x="3554225" y="4075750"/>
              <a:ext cx="38500" cy="57500"/>
            </a:xfrm>
            <a:custGeom>
              <a:rect b="b" l="l" r="r" t="t"/>
              <a:pathLst>
                <a:path extrusionOk="0" h="2300" w="1540">
                  <a:moveTo>
                    <a:pt x="1345" y="0"/>
                  </a:moveTo>
                  <a:cubicBezTo>
                    <a:pt x="1330" y="0"/>
                    <a:pt x="1314" y="2"/>
                    <a:pt x="1298" y="6"/>
                  </a:cubicBezTo>
                  <a:cubicBezTo>
                    <a:pt x="1147" y="36"/>
                    <a:pt x="1027" y="97"/>
                    <a:pt x="906" y="187"/>
                  </a:cubicBezTo>
                  <a:cubicBezTo>
                    <a:pt x="845" y="187"/>
                    <a:pt x="815" y="217"/>
                    <a:pt x="755" y="247"/>
                  </a:cubicBezTo>
                  <a:lnTo>
                    <a:pt x="0" y="2300"/>
                  </a:lnTo>
                  <a:lnTo>
                    <a:pt x="0" y="2300"/>
                  </a:lnTo>
                  <a:lnTo>
                    <a:pt x="1540" y="1515"/>
                  </a:lnTo>
                  <a:lnTo>
                    <a:pt x="1540" y="187"/>
                  </a:lnTo>
                  <a:cubicBezTo>
                    <a:pt x="1540" y="82"/>
                    <a:pt x="1448" y="0"/>
                    <a:pt x="134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9"/>
            <p:cNvSpPr/>
            <p:nvPr/>
          </p:nvSpPr>
          <p:spPr>
            <a:xfrm>
              <a:off x="3273575" y="4075325"/>
              <a:ext cx="300300" cy="57925"/>
            </a:xfrm>
            <a:custGeom>
              <a:rect b="b" l="l" r="r" t="t"/>
              <a:pathLst>
                <a:path extrusionOk="0" h="2317" w="12012">
                  <a:moveTo>
                    <a:pt x="2551" y="0"/>
                  </a:moveTo>
                  <a:cubicBezTo>
                    <a:pt x="2324" y="0"/>
                    <a:pt x="2098" y="68"/>
                    <a:pt x="1902" y="204"/>
                  </a:cubicBezTo>
                  <a:cubicBezTo>
                    <a:pt x="1706" y="325"/>
                    <a:pt x="1487" y="385"/>
                    <a:pt x="1268" y="385"/>
                  </a:cubicBezTo>
                  <a:cubicBezTo>
                    <a:pt x="1049" y="385"/>
                    <a:pt x="830" y="325"/>
                    <a:pt x="634" y="204"/>
                  </a:cubicBezTo>
                  <a:cubicBezTo>
                    <a:pt x="514" y="114"/>
                    <a:pt x="363" y="53"/>
                    <a:pt x="212" y="23"/>
                  </a:cubicBezTo>
                  <a:cubicBezTo>
                    <a:pt x="91" y="23"/>
                    <a:pt x="1" y="114"/>
                    <a:pt x="1" y="234"/>
                  </a:cubicBezTo>
                  <a:lnTo>
                    <a:pt x="1" y="1562"/>
                  </a:lnTo>
                  <a:lnTo>
                    <a:pt x="755" y="2317"/>
                  </a:lnTo>
                  <a:lnTo>
                    <a:pt x="12011" y="2317"/>
                  </a:lnTo>
                  <a:lnTo>
                    <a:pt x="12011" y="264"/>
                  </a:lnTo>
                  <a:cubicBezTo>
                    <a:pt x="11851" y="345"/>
                    <a:pt x="11673" y="383"/>
                    <a:pt x="11495" y="383"/>
                  </a:cubicBezTo>
                  <a:cubicBezTo>
                    <a:pt x="11272" y="383"/>
                    <a:pt x="11049" y="322"/>
                    <a:pt x="10864" y="204"/>
                  </a:cubicBezTo>
                  <a:cubicBezTo>
                    <a:pt x="10668" y="68"/>
                    <a:pt x="10449" y="0"/>
                    <a:pt x="10231" y="0"/>
                  </a:cubicBezTo>
                  <a:cubicBezTo>
                    <a:pt x="10012" y="0"/>
                    <a:pt x="9793" y="68"/>
                    <a:pt x="9597" y="204"/>
                  </a:cubicBezTo>
                  <a:cubicBezTo>
                    <a:pt x="9401" y="325"/>
                    <a:pt x="9174" y="385"/>
                    <a:pt x="8948" y="385"/>
                  </a:cubicBezTo>
                  <a:cubicBezTo>
                    <a:pt x="8722" y="385"/>
                    <a:pt x="8495" y="325"/>
                    <a:pt x="8299" y="204"/>
                  </a:cubicBezTo>
                  <a:cubicBezTo>
                    <a:pt x="8103" y="68"/>
                    <a:pt x="7884" y="0"/>
                    <a:pt x="7666" y="0"/>
                  </a:cubicBezTo>
                  <a:cubicBezTo>
                    <a:pt x="7447" y="0"/>
                    <a:pt x="7228" y="68"/>
                    <a:pt x="7032" y="204"/>
                  </a:cubicBezTo>
                  <a:cubicBezTo>
                    <a:pt x="6836" y="325"/>
                    <a:pt x="6609" y="385"/>
                    <a:pt x="6387" y="385"/>
                  </a:cubicBezTo>
                  <a:cubicBezTo>
                    <a:pt x="6164" y="385"/>
                    <a:pt x="5946" y="325"/>
                    <a:pt x="5764" y="204"/>
                  </a:cubicBezTo>
                  <a:cubicBezTo>
                    <a:pt x="5568" y="68"/>
                    <a:pt x="5342" y="0"/>
                    <a:pt x="5116" y="0"/>
                  </a:cubicBezTo>
                  <a:cubicBezTo>
                    <a:pt x="4889" y="0"/>
                    <a:pt x="4663" y="68"/>
                    <a:pt x="4467" y="204"/>
                  </a:cubicBezTo>
                  <a:cubicBezTo>
                    <a:pt x="4271" y="325"/>
                    <a:pt x="4044" y="385"/>
                    <a:pt x="3822" y="385"/>
                  </a:cubicBezTo>
                  <a:cubicBezTo>
                    <a:pt x="3599" y="385"/>
                    <a:pt x="3380" y="325"/>
                    <a:pt x="3199" y="204"/>
                  </a:cubicBezTo>
                  <a:cubicBezTo>
                    <a:pt x="3003" y="68"/>
                    <a:pt x="2777" y="0"/>
                    <a:pt x="255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9"/>
            <p:cNvSpPr/>
            <p:nvPr/>
          </p:nvSpPr>
          <p:spPr>
            <a:xfrm>
              <a:off x="3432750" y="4113600"/>
              <a:ext cx="159975" cy="202975"/>
            </a:xfrm>
            <a:custGeom>
              <a:rect b="b" l="l" r="r" t="t"/>
              <a:pathLst>
                <a:path extrusionOk="0" h="8119" w="6399">
                  <a:moveTo>
                    <a:pt x="5644" y="1"/>
                  </a:moveTo>
                  <a:lnTo>
                    <a:pt x="1" y="3290"/>
                  </a:lnTo>
                  <a:lnTo>
                    <a:pt x="5644" y="8119"/>
                  </a:lnTo>
                  <a:lnTo>
                    <a:pt x="6217" y="8119"/>
                  </a:lnTo>
                  <a:cubicBezTo>
                    <a:pt x="6217" y="8119"/>
                    <a:pt x="6399" y="8028"/>
                    <a:pt x="6399" y="7907"/>
                  </a:cubicBezTo>
                  <a:lnTo>
                    <a:pt x="6399" y="6942"/>
                  </a:lnTo>
                  <a:lnTo>
                    <a:pt x="5644" y="6187"/>
                  </a:lnTo>
                  <a:lnTo>
                    <a:pt x="6399" y="5433"/>
                  </a:lnTo>
                  <a:lnTo>
                    <a:pt x="6399" y="2687"/>
                  </a:lnTo>
                  <a:lnTo>
                    <a:pt x="5644" y="1932"/>
                  </a:lnTo>
                  <a:lnTo>
                    <a:pt x="6399" y="1148"/>
                  </a:lnTo>
                  <a:lnTo>
                    <a:pt x="6399" y="31"/>
                  </a:lnTo>
                  <a:lnTo>
                    <a:pt x="564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9"/>
            <p:cNvSpPr/>
            <p:nvPr/>
          </p:nvSpPr>
          <p:spPr>
            <a:xfrm>
              <a:off x="3272825" y="4114375"/>
              <a:ext cx="301050" cy="202200"/>
            </a:xfrm>
            <a:custGeom>
              <a:rect b="b" l="l" r="r" t="t"/>
              <a:pathLst>
                <a:path extrusionOk="0" h="8088" w="12042">
                  <a:moveTo>
                    <a:pt x="12041" y="0"/>
                  </a:moveTo>
                  <a:lnTo>
                    <a:pt x="0" y="30"/>
                  </a:lnTo>
                  <a:lnTo>
                    <a:pt x="0" y="1177"/>
                  </a:lnTo>
                  <a:lnTo>
                    <a:pt x="393" y="1871"/>
                  </a:lnTo>
                  <a:lnTo>
                    <a:pt x="0" y="2716"/>
                  </a:lnTo>
                  <a:lnTo>
                    <a:pt x="0" y="3893"/>
                  </a:lnTo>
                  <a:lnTo>
                    <a:pt x="393" y="4647"/>
                  </a:lnTo>
                  <a:lnTo>
                    <a:pt x="0" y="5402"/>
                  </a:lnTo>
                  <a:lnTo>
                    <a:pt x="0" y="7907"/>
                  </a:lnTo>
                  <a:cubicBezTo>
                    <a:pt x="0" y="7997"/>
                    <a:pt x="91" y="8088"/>
                    <a:pt x="182" y="8088"/>
                  </a:cubicBezTo>
                  <a:lnTo>
                    <a:pt x="12041" y="8088"/>
                  </a:lnTo>
                  <a:lnTo>
                    <a:pt x="12041"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9"/>
            <p:cNvSpPr/>
            <p:nvPr/>
          </p:nvSpPr>
          <p:spPr>
            <a:xfrm>
              <a:off x="3302250" y="4142275"/>
              <a:ext cx="39250" cy="38500"/>
            </a:xfrm>
            <a:custGeom>
              <a:rect b="b" l="l" r="r" t="t"/>
              <a:pathLst>
                <a:path extrusionOk="0" h="1540" w="1570">
                  <a:moveTo>
                    <a:pt x="785" y="1"/>
                  </a:moveTo>
                  <a:lnTo>
                    <a:pt x="755" y="31"/>
                  </a:lnTo>
                  <a:lnTo>
                    <a:pt x="0" y="31"/>
                  </a:lnTo>
                  <a:lnTo>
                    <a:pt x="0" y="1540"/>
                  </a:lnTo>
                  <a:lnTo>
                    <a:pt x="755" y="1540"/>
                  </a:lnTo>
                  <a:cubicBezTo>
                    <a:pt x="1177" y="1540"/>
                    <a:pt x="1539" y="1208"/>
                    <a:pt x="1539" y="785"/>
                  </a:cubicBezTo>
                  <a:cubicBezTo>
                    <a:pt x="1570" y="363"/>
                    <a:pt x="1207" y="1"/>
                    <a:pt x="785"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9"/>
            <p:cNvSpPr/>
            <p:nvPr/>
          </p:nvSpPr>
          <p:spPr>
            <a:xfrm>
              <a:off x="3273575" y="4142275"/>
              <a:ext cx="48300" cy="38500"/>
            </a:xfrm>
            <a:custGeom>
              <a:rect b="b" l="l" r="r" t="t"/>
              <a:pathLst>
                <a:path extrusionOk="0" h="1540" w="1932">
                  <a:moveTo>
                    <a:pt x="1147" y="1"/>
                  </a:moveTo>
                  <a:lnTo>
                    <a:pt x="1117" y="31"/>
                  </a:lnTo>
                  <a:lnTo>
                    <a:pt x="1" y="31"/>
                  </a:lnTo>
                  <a:lnTo>
                    <a:pt x="1" y="1540"/>
                  </a:lnTo>
                  <a:lnTo>
                    <a:pt x="1117" y="1540"/>
                  </a:lnTo>
                  <a:cubicBezTo>
                    <a:pt x="1540" y="1540"/>
                    <a:pt x="1902" y="1208"/>
                    <a:pt x="1902" y="785"/>
                  </a:cubicBezTo>
                  <a:cubicBezTo>
                    <a:pt x="1932" y="363"/>
                    <a:pt x="1600" y="1"/>
                    <a:pt x="1147"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9"/>
            <p:cNvSpPr/>
            <p:nvPr/>
          </p:nvSpPr>
          <p:spPr>
            <a:xfrm>
              <a:off x="3287150" y="4220750"/>
              <a:ext cx="52850" cy="28675"/>
            </a:xfrm>
            <a:custGeom>
              <a:rect b="b" l="l" r="r" t="t"/>
              <a:pathLst>
                <a:path extrusionOk="0" h="1147" w="2114">
                  <a:moveTo>
                    <a:pt x="1" y="0"/>
                  </a:moveTo>
                  <a:lnTo>
                    <a:pt x="574" y="1147"/>
                  </a:lnTo>
                  <a:lnTo>
                    <a:pt x="1359" y="1147"/>
                  </a:lnTo>
                  <a:cubicBezTo>
                    <a:pt x="1781" y="1147"/>
                    <a:pt x="2113" y="815"/>
                    <a:pt x="2113" y="392"/>
                  </a:cubicBezTo>
                  <a:lnTo>
                    <a:pt x="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9"/>
            <p:cNvSpPr/>
            <p:nvPr/>
          </p:nvSpPr>
          <p:spPr>
            <a:xfrm>
              <a:off x="3272825" y="4220750"/>
              <a:ext cx="48300" cy="28675"/>
            </a:xfrm>
            <a:custGeom>
              <a:rect b="b" l="l" r="r" t="t"/>
              <a:pathLst>
                <a:path extrusionOk="0" h="1147" w="1932">
                  <a:moveTo>
                    <a:pt x="966" y="0"/>
                  </a:moveTo>
                  <a:lnTo>
                    <a:pt x="0" y="392"/>
                  </a:lnTo>
                  <a:lnTo>
                    <a:pt x="0" y="1147"/>
                  </a:lnTo>
                  <a:lnTo>
                    <a:pt x="1147" y="1147"/>
                  </a:lnTo>
                  <a:cubicBezTo>
                    <a:pt x="1570" y="1147"/>
                    <a:pt x="1932" y="785"/>
                    <a:pt x="1932" y="392"/>
                  </a:cubicBezTo>
                  <a:lnTo>
                    <a:pt x="966"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9"/>
            <p:cNvSpPr/>
            <p:nvPr/>
          </p:nvSpPr>
          <p:spPr>
            <a:xfrm>
              <a:off x="3302250" y="4210175"/>
              <a:ext cx="37750" cy="18900"/>
            </a:xfrm>
            <a:custGeom>
              <a:rect b="b" l="l" r="r" t="t"/>
              <a:pathLst>
                <a:path extrusionOk="0" h="756" w="1510">
                  <a:moveTo>
                    <a:pt x="0" y="1"/>
                  </a:moveTo>
                  <a:lnTo>
                    <a:pt x="755" y="755"/>
                  </a:lnTo>
                  <a:lnTo>
                    <a:pt x="1509" y="755"/>
                  </a:lnTo>
                  <a:cubicBezTo>
                    <a:pt x="1509" y="333"/>
                    <a:pt x="1177" y="1"/>
                    <a:pt x="755"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9"/>
            <p:cNvSpPr/>
            <p:nvPr/>
          </p:nvSpPr>
          <p:spPr>
            <a:xfrm>
              <a:off x="3273575" y="4210175"/>
              <a:ext cx="47550" cy="18900"/>
            </a:xfrm>
            <a:custGeom>
              <a:rect b="b" l="l" r="r" t="t"/>
              <a:pathLst>
                <a:path extrusionOk="0" h="756" w="1902">
                  <a:moveTo>
                    <a:pt x="1" y="1"/>
                  </a:moveTo>
                  <a:lnTo>
                    <a:pt x="1" y="755"/>
                  </a:lnTo>
                  <a:lnTo>
                    <a:pt x="1902" y="755"/>
                  </a:lnTo>
                  <a:cubicBezTo>
                    <a:pt x="1902" y="333"/>
                    <a:pt x="1570" y="1"/>
                    <a:pt x="114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9"/>
            <p:cNvSpPr/>
            <p:nvPr/>
          </p:nvSpPr>
          <p:spPr>
            <a:xfrm>
              <a:off x="3453125" y="4152850"/>
              <a:ext cx="52075" cy="28675"/>
            </a:xfrm>
            <a:custGeom>
              <a:rect b="b" l="l" r="r" t="t"/>
              <a:pathLst>
                <a:path extrusionOk="0" h="1147" w="2083">
                  <a:moveTo>
                    <a:pt x="1" y="0"/>
                  </a:moveTo>
                  <a:lnTo>
                    <a:pt x="574" y="1147"/>
                  </a:lnTo>
                  <a:lnTo>
                    <a:pt x="1329" y="1147"/>
                  </a:lnTo>
                  <a:cubicBezTo>
                    <a:pt x="1751" y="1147"/>
                    <a:pt x="2083" y="815"/>
                    <a:pt x="2083" y="392"/>
                  </a:cubicBezTo>
                  <a:lnTo>
                    <a:pt x="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9"/>
            <p:cNvSpPr/>
            <p:nvPr/>
          </p:nvSpPr>
          <p:spPr>
            <a:xfrm>
              <a:off x="3418425" y="4152850"/>
              <a:ext cx="67925" cy="28675"/>
            </a:xfrm>
            <a:custGeom>
              <a:rect b="b" l="l" r="r" t="t"/>
              <a:pathLst>
                <a:path extrusionOk="0" h="1147" w="2717">
                  <a:moveTo>
                    <a:pt x="1359" y="0"/>
                  </a:moveTo>
                  <a:lnTo>
                    <a:pt x="1" y="392"/>
                  </a:lnTo>
                  <a:cubicBezTo>
                    <a:pt x="1" y="815"/>
                    <a:pt x="333" y="1147"/>
                    <a:pt x="755" y="1147"/>
                  </a:cubicBezTo>
                  <a:lnTo>
                    <a:pt x="1962" y="1147"/>
                  </a:lnTo>
                  <a:cubicBezTo>
                    <a:pt x="2385" y="1147"/>
                    <a:pt x="2717" y="815"/>
                    <a:pt x="2717" y="392"/>
                  </a:cubicBezTo>
                  <a:lnTo>
                    <a:pt x="1359"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9"/>
            <p:cNvSpPr/>
            <p:nvPr/>
          </p:nvSpPr>
          <p:spPr>
            <a:xfrm>
              <a:off x="3468225" y="4143025"/>
              <a:ext cx="37750" cy="18900"/>
            </a:xfrm>
            <a:custGeom>
              <a:rect b="b" l="l" r="r" t="t"/>
              <a:pathLst>
                <a:path extrusionOk="0" h="756" w="1510">
                  <a:moveTo>
                    <a:pt x="0" y="1"/>
                  </a:moveTo>
                  <a:lnTo>
                    <a:pt x="755" y="755"/>
                  </a:lnTo>
                  <a:lnTo>
                    <a:pt x="1509" y="755"/>
                  </a:lnTo>
                  <a:cubicBezTo>
                    <a:pt x="1509" y="333"/>
                    <a:pt x="1177" y="1"/>
                    <a:pt x="755"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9"/>
            <p:cNvSpPr/>
            <p:nvPr/>
          </p:nvSpPr>
          <p:spPr>
            <a:xfrm>
              <a:off x="3419925" y="4143025"/>
              <a:ext cx="67175" cy="18900"/>
            </a:xfrm>
            <a:custGeom>
              <a:rect b="b" l="l" r="r" t="t"/>
              <a:pathLst>
                <a:path extrusionOk="0" h="756" w="2687">
                  <a:moveTo>
                    <a:pt x="755" y="1"/>
                  </a:moveTo>
                  <a:cubicBezTo>
                    <a:pt x="333" y="1"/>
                    <a:pt x="1" y="333"/>
                    <a:pt x="1" y="755"/>
                  </a:cubicBezTo>
                  <a:lnTo>
                    <a:pt x="2687" y="755"/>
                  </a:lnTo>
                  <a:cubicBezTo>
                    <a:pt x="2687" y="333"/>
                    <a:pt x="2355" y="1"/>
                    <a:pt x="193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9"/>
            <p:cNvSpPr/>
            <p:nvPr/>
          </p:nvSpPr>
          <p:spPr>
            <a:xfrm>
              <a:off x="3407875" y="4210175"/>
              <a:ext cx="39250" cy="39250"/>
            </a:xfrm>
            <a:custGeom>
              <a:rect b="b" l="l" r="r" t="t"/>
              <a:pathLst>
                <a:path extrusionOk="0" h="1570" w="1570">
                  <a:moveTo>
                    <a:pt x="815" y="1"/>
                  </a:moveTo>
                  <a:lnTo>
                    <a:pt x="755" y="61"/>
                  </a:lnTo>
                  <a:lnTo>
                    <a:pt x="0" y="61"/>
                  </a:lnTo>
                  <a:lnTo>
                    <a:pt x="0" y="1570"/>
                  </a:lnTo>
                  <a:lnTo>
                    <a:pt x="755" y="1570"/>
                  </a:lnTo>
                  <a:cubicBezTo>
                    <a:pt x="1177" y="1570"/>
                    <a:pt x="1539" y="1238"/>
                    <a:pt x="1569" y="815"/>
                  </a:cubicBezTo>
                  <a:cubicBezTo>
                    <a:pt x="1569" y="363"/>
                    <a:pt x="1237" y="1"/>
                    <a:pt x="815"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9"/>
            <p:cNvSpPr/>
            <p:nvPr/>
          </p:nvSpPr>
          <p:spPr>
            <a:xfrm>
              <a:off x="3359575" y="4211650"/>
              <a:ext cx="67925" cy="38525"/>
            </a:xfrm>
            <a:custGeom>
              <a:rect b="b" l="l" r="r" t="t"/>
              <a:pathLst>
                <a:path extrusionOk="0" h="1541" w="2717">
                  <a:moveTo>
                    <a:pt x="762" y="0"/>
                  </a:moveTo>
                  <a:cubicBezTo>
                    <a:pt x="363" y="0"/>
                    <a:pt x="31" y="323"/>
                    <a:pt x="31" y="756"/>
                  </a:cubicBezTo>
                  <a:cubicBezTo>
                    <a:pt x="1" y="1179"/>
                    <a:pt x="363" y="1541"/>
                    <a:pt x="785" y="1541"/>
                  </a:cubicBezTo>
                  <a:lnTo>
                    <a:pt x="1902" y="1541"/>
                  </a:lnTo>
                  <a:cubicBezTo>
                    <a:pt x="2324" y="1541"/>
                    <a:pt x="2656" y="1209"/>
                    <a:pt x="2656" y="787"/>
                  </a:cubicBezTo>
                  <a:lnTo>
                    <a:pt x="2717" y="756"/>
                  </a:lnTo>
                  <a:cubicBezTo>
                    <a:pt x="2717" y="334"/>
                    <a:pt x="2355" y="2"/>
                    <a:pt x="1962" y="2"/>
                  </a:cubicBezTo>
                  <a:lnTo>
                    <a:pt x="816" y="2"/>
                  </a:lnTo>
                  <a:cubicBezTo>
                    <a:pt x="798" y="1"/>
                    <a:pt x="780" y="0"/>
                    <a:pt x="76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9"/>
            <p:cNvSpPr/>
            <p:nvPr/>
          </p:nvSpPr>
          <p:spPr>
            <a:xfrm>
              <a:off x="3554975" y="4142275"/>
              <a:ext cx="37750" cy="38500"/>
            </a:xfrm>
            <a:custGeom>
              <a:rect b="b" l="l" r="r" t="t"/>
              <a:pathLst>
                <a:path extrusionOk="0" h="1540" w="1510">
                  <a:moveTo>
                    <a:pt x="1510" y="1"/>
                  </a:moveTo>
                  <a:lnTo>
                    <a:pt x="755" y="31"/>
                  </a:lnTo>
                  <a:lnTo>
                    <a:pt x="1" y="785"/>
                  </a:lnTo>
                  <a:lnTo>
                    <a:pt x="755" y="1540"/>
                  </a:lnTo>
                  <a:lnTo>
                    <a:pt x="1510" y="1540"/>
                  </a:lnTo>
                  <a:lnTo>
                    <a:pt x="1510"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9"/>
            <p:cNvSpPr/>
            <p:nvPr/>
          </p:nvSpPr>
          <p:spPr>
            <a:xfrm>
              <a:off x="3525575" y="4143000"/>
              <a:ext cx="48300" cy="38525"/>
            </a:xfrm>
            <a:custGeom>
              <a:rect b="b" l="l" r="r" t="t"/>
              <a:pathLst>
                <a:path extrusionOk="0" h="1541" w="1932">
                  <a:moveTo>
                    <a:pt x="732" y="0"/>
                  </a:moveTo>
                  <a:cubicBezTo>
                    <a:pt x="306" y="0"/>
                    <a:pt x="1" y="351"/>
                    <a:pt x="30" y="786"/>
                  </a:cubicBezTo>
                  <a:cubicBezTo>
                    <a:pt x="30" y="1209"/>
                    <a:pt x="392" y="1541"/>
                    <a:pt x="815" y="1541"/>
                  </a:cubicBezTo>
                  <a:lnTo>
                    <a:pt x="1931" y="1541"/>
                  </a:lnTo>
                  <a:lnTo>
                    <a:pt x="1931" y="2"/>
                  </a:lnTo>
                  <a:lnTo>
                    <a:pt x="784" y="2"/>
                  </a:lnTo>
                  <a:cubicBezTo>
                    <a:pt x="767" y="1"/>
                    <a:pt x="749" y="0"/>
                    <a:pt x="73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9"/>
            <p:cNvSpPr/>
            <p:nvPr/>
          </p:nvSpPr>
          <p:spPr>
            <a:xfrm>
              <a:off x="3554975" y="4249400"/>
              <a:ext cx="38500" cy="28700"/>
            </a:xfrm>
            <a:custGeom>
              <a:rect b="b" l="l" r="r" t="t"/>
              <a:pathLst>
                <a:path extrusionOk="0" h="1148" w="1540">
                  <a:moveTo>
                    <a:pt x="755" y="1"/>
                  </a:moveTo>
                  <a:lnTo>
                    <a:pt x="1" y="1148"/>
                  </a:lnTo>
                  <a:lnTo>
                    <a:pt x="1540" y="755"/>
                  </a:lnTo>
                  <a:lnTo>
                    <a:pt x="1540"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9"/>
            <p:cNvSpPr/>
            <p:nvPr/>
          </p:nvSpPr>
          <p:spPr>
            <a:xfrm>
              <a:off x="3525550" y="4249400"/>
              <a:ext cx="48325" cy="28700"/>
            </a:xfrm>
            <a:custGeom>
              <a:rect b="b" l="l" r="r" t="t"/>
              <a:pathLst>
                <a:path extrusionOk="0" h="1148" w="1933">
                  <a:moveTo>
                    <a:pt x="755" y="1"/>
                  </a:moveTo>
                  <a:cubicBezTo>
                    <a:pt x="333" y="1"/>
                    <a:pt x="1" y="333"/>
                    <a:pt x="1" y="755"/>
                  </a:cubicBezTo>
                  <a:lnTo>
                    <a:pt x="1932" y="1148"/>
                  </a:lnTo>
                  <a:lnTo>
                    <a:pt x="1932"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9"/>
            <p:cNvSpPr/>
            <p:nvPr/>
          </p:nvSpPr>
          <p:spPr>
            <a:xfrm>
              <a:off x="3554975" y="4269025"/>
              <a:ext cx="37750" cy="18875"/>
            </a:xfrm>
            <a:custGeom>
              <a:rect b="b" l="l" r="r" t="t"/>
              <a:pathLst>
                <a:path extrusionOk="0" h="755" w="1510">
                  <a:moveTo>
                    <a:pt x="755" y="0"/>
                  </a:moveTo>
                  <a:lnTo>
                    <a:pt x="1" y="363"/>
                  </a:lnTo>
                  <a:lnTo>
                    <a:pt x="755" y="755"/>
                  </a:lnTo>
                  <a:lnTo>
                    <a:pt x="1510" y="755"/>
                  </a:lnTo>
                  <a:lnTo>
                    <a:pt x="151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9"/>
            <p:cNvSpPr/>
            <p:nvPr/>
          </p:nvSpPr>
          <p:spPr>
            <a:xfrm>
              <a:off x="3525550" y="4268275"/>
              <a:ext cx="47550" cy="18875"/>
            </a:xfrm>
            <a:custGeom>
              <a:rect b="b" l="l" r="r" t="t"/>
              <a:pathLst>
                <a:path extrusionOk="0" h="755" w="1902">
                  <a:moveTo>
                    <a:pt x="1" y="0"/>
                  </a:moveTo>
                  <a:cubicBezTo>
                    <a:pt x="1" y="423"/>
                    <a:pt x="333" y="755"/>
                    <a:pt x="755" y="755"/>
                  </a:cubicBezTo>
                  <a:lnTo>
                    <a:pt x="1902" y="755"/>
                  </a:lnTo>
                  <a:lnTo>
                    <a:pt x="190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9"/>
            <p:cNvSpPr/>
            <p:nvPr/>
          </p:nvSpPr>
          <p:spPr>
            <a:xfrm>
              <a:off x="3377700" y="4162650"/>
              <a:ext cx="21900" cy="18650"/>
            </a:xfrm>
            <a:custGeom>
              <a:rect b="b" l="l" r="r" t="t"/>
              <a:pathLst>
                <a:path extrusionOk="0" h="746" w="876">
                  <a:moveTo>
                    <a:pt x="513" y="0"/>
                  </a:moveTo>
                  <a:cubicBezTo>
                    <a:pt x="151" y="0"/>
                    <a:pt x="0" y="393"/>
                    <a:pt x="241" y="634"/>
                  </a:cubicBezTo>
                  <a:cubicBezTo>
                    <a:pt x="318" y="711"/>
                    <a:pt x="410" y="745"/>
                    <a:pt x="500" y="745"/>
                  </a:cubicBezTo>
                  <a:cubicBezTo>
                    <a:pt x="693" y="745"/>
                    <a:pt x="875" y="589"/>
                    <a:pt x="875" y="363"/>
                  </a:cubicBezTo>
                  <a:cubicBezTo>
                    <a:pt x="875" y="151"/>
                    <a:pt x="724" y="0"/>
                    <a:pt x="51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9"/>
            <p:cNvSpPr/>
            <p:nvPr/>
          </p:nvSpPr>
          <p:spPr>
            <a:xfrm>
              <a:off x="3462950" y="4230550"/>
              <a:ext cx="22650" cy="18625"/>
            </a:xfrm>
            <a:custGeom>
              <a:rect b="b" l="l" r="r" t="t"/>
              <a:pathLst>
                <a:path extrusionOk="0" h="745" w="906">
                  <a:moveTo>
                    <a:pt x="513" y="0"/>
                  </a:moveTo>
                  <a:cubicBezTo>
                    <a:pt x="181" y="0"/>
                    <a:pt x="0" y="393"/>
                    <a:pt x="241" y="634"/>
                  </a:cubicBezTo>
                  <a:cubicBezTo>
                    <a:pt x="318" y="711"/>
                    <a:pt x="413" y="745"/>
                    <a:pt x="508" y="745"/>
                  </a:cubicBezTo>
                  <a:cubicBezTo>
                    <a:pt x="709" y="745"/>
                    <a:pt x="905" y="589"/>
                    <a:pt x="905" y="363"/>
                  </a:cubicBezTo>
                  <a:cubicBezTo>
                    <a:pt x="905" y="151"/>
                    <a:pt x="724" y="0"/>
                    <a:pt x="51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9"/>
            <p:cNvSpPr/>
            <p:nvPr/>
          </p:nvSpPr>
          <p:spPr>
            <a:xfrm>
              <a:off x="3502175" y="4210925"/>
              <a:ext cx="21900" cy="18650"/>
            </a:xfrm>
            <a:custGeom>
              <a:rect b="b" l="l" r="r" t="t"/>
              <a:pathLst>
                <a:path extrusionOk="0" h="746" w="876">
                  <a:moveTo>
                    <a:pt x="483" y="1"/>
                  </a:moveTo>
                  <a:cubicBezTo>
                    <a:pt x="151" y="1"/>
                    <a:pt x="0" y="393"/>
                    <a:pt x="242" y="635"/>
                  </a:cubicBezTo>
                  <a:cubicBezTo>
                    <a:pt x="309" y="711"/>
                    <a:pt x="398" y="745"/>
                    <a:pt x="487" y="745"/>
                  </a:cubicBezTo>
                  <a:cubicBezTo>
                    <a:pt x="679" y="745"/>
                    <a:pt x="875" y="589"/>
                    <a:pt x="875" y="363"/>
                  </a:cubicBezTo>
                  <a:cubicBezTo>
                    <a:pt x="875" y="152"/>
                    <a:pt x="694" y="1"/>
                    <a:pt x="48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9"/>
            <p:cNvSpPr/>
            <p:nvPr/>
          </p:nvSpPr>
          <p:spPr>
            <a:xfrm>
              <a:off x="3337700" y="4269025"/>
              <a:ext cx="21900" cy="18650"/>
            </a:xfrm>
            <a:custGeom>
              <a:rect b="b" l="l" r="r" t="t"/>
              <a:pathLst>
                <a:path extrusionOk="0" h="746" w="876">
                  <a:moveTo>
                    <a:pt x="514" y="0"/>
                  </a:moveTo>
                  <a:cubicBezTo>
                    <a:pt x="182" y="0"/>
                    <a:pt x="1" y="393"/>
                    <a:pt x="242" y="634"/>
                  </a:cubicBezTo>
                  <a:cubicBezTo>
                    <a:pt x="319" y="711"/>
                    <a:pt x="411" y="745"/>
                    <a:pt x="501" y="745"/>
                  </a:cubicBezTo>
                  <a:cubicBezTo>
                    <a:pt x="693" y="745"/>
                    <a:pt x="876" y="589"/>
                    <a:pt x="876" y="363"/>
                  </a:cubicBezTo>
                  <a:cubicBezTo>
                    <a:pt x="876" y="151"/>
                    <a:pt x="725" y="0"/>
                    <a:pt x="51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9"/>
            <p:cNvSpPr/>
            <p:nvPr/>
          </p:nvSpPr>
          <p:spPr>
            <a:xfrm>
              <a:off x="3315350" y="4278075"/>
              <a:ext cx="10300" cy="7025"/>
            </a:xfrm>
            <a:custGeom>
              <a:rect b="b" l="l" r="r" t="t"/>
              <a:pathLst>
                <a:path extrusionOk="0" h="281" w="412">
                  <a:moveTo>
                    <a:pt x="231" y="1"/>
                  </a:moveTo>
                  <a:cubicBezTo>
                    <a:pt x="1" y="1"/>
                    <a:pt x="226" y="281"/>
                    <a:pt x="347" y="281"/>
                  </a:cubicBezTo>
                  <a:cubicBezTo>
                    <a:pt x="384" y="281"/>
                    <a:pt x="412" y="253"/>
                    <a:pt x="412" y="182"/>
                  </a:cubicBezTo>
                  <a:cubicBezTo>
                    <a:pt x="412" y="91"/>
                    <a:pt x="351" y="1"/>
                    <a:pt x="23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9"/>
            <p:cNvSpPr/>
            <p:nvPr/>
          </p:nvSpPr>
          <p:spPr>
            <a:xfrm>
              <a:off x="3355350" y="4152700"/>
              <a:ext cx="10300" cy="7175"/>
            </a:xfrm>
            <a:custGeom>
              <a:rect b="b" l="l" r="r" t="t"/>
              <a:pathLst>
                <a:path extrusionOk="0" h="287" w="412">
                  <a:moveTo>
                    <a:pt x="266" y="0"/>
                  </a:moveTo>
                  <a:cubicBezTo>
                    <a:pt x="254" y="0"/>
                    <a:pt x="242" y="2"/>
                    <a:pt x="230" y="6"/>
                  </a:cubicBezTo>
                  <a:cubicBezTo>
                    <a:pt x="0" y="6"/>
                    <a:pt x="226" y="286"/>
                    <a:pt x="346" y="286"/>
                  </a:cubicBezTo>
                  <a:cubicBezTo>
                    <a:pt x="384" y="286"/>
                    <a:pt x="411" y="259"/>
                    <a:pt x="411" y="187"/>
                  </a:cubicBezTo>
                  <a:cubicBezTo>
                    <a:pt x="411" y="82"/>
                    <a:pt x="343" y="0"/>
                    <a:pt x="26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9"/>
            <p:cNvSpPr/>
            <p:nvPr/>
          </p:nvSpPr>
          <p:spPr>
            <a:xfrm>
              <a:off x="3537725" y="4200975"/>
              <a:ext cx="10500" cy="7075"/>
            </a:xfrm>
            <a:custGeom>
              <a:rect b="b" l="l" r="r" t="t"/>
              <a:pathLst>
                <a:path extrusionOk="0" h="283" w="420">
                  <a:moveTo>
                    <a:pt x="274" y="1"/>
                  </a:moveTo>
                  <a:cubicBezTo>
                    <a:pt x="262" y="1"/>
                    <a:pt x="250" y="3"/>
                    <a:pt x="238" y="6"/>
                  </a:cubicBezTo>
                  <a:cubicBezTo>
                    <a:pt x="228" y="6"/>
                    <a:pt x="220" y="5"/>
                    <a:pt x="211" y="5"/>
                  </a:cubicBezTo>
                  <a:cubicBezTo>
                    <a:pt x="0" y="5"/>
                    <a:pt x="233" y="283"/>
                    <a:pt x="355" y="283"/>
                  </a:cubicBezTo>
                  <a:cubicBezTo>
                    <a:pt x="392" y="283"/>
                    <a:pt x="419" y="257"/>
                    <a:pt x="419" y="188"/>
                  </a:cubicBezTo>
                  <a:cubicBezTo>
                    <a:pt x="419" y="83"/>
                    <a:pt x="351" y="1"/>
                    <a:pt x="27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9"/>
            <p:cNvSpPr/>
            <p:nvPr/>
          </p:nvSpPr>
          <p:spPr>
            <a:xfrm>
              <a:off x="3501425" y="4259775"/>
              <a:ext cx="9075" cy="7375"/>
            </a:xfrm>
            <a:custGeom>
              <a:rect b="b" l="l" r="r" t="t"/>
              <a:pathLst>
                <a:path extrusionOk="0" h="295" w="363">
                  <a:moveTo>
                    <a:pt x="192" y="1"/>
                  </a:moveTo>
                  <a:cubicBezTo>
                    <a:pt x="113" y="1"/>
                    <a:pt x="30" y="54"/>
                    <a:pt x="0" y="159"/>
                  </a:cubicBezTo>
                  <a:cubicBezTo>
                    <a:pt x="30" y="250"/>
                    <a:pt x="113" y="295"/>
                    <a:pt x="192" y="295"/>
                  </a:cubicBezTo>
                  <a:cubicBezTo>
                    <a:pt x="272" y="295"/>
                    <a:pt x="347" y="250"/>
                    <a:pt x="362" y="159"/>
                  </a:cubicBezTo>
                  <a:cubicBezTo>
                    <a:pt x="347" y="54"/>
                    <a:pt x="272" y="1"/>
                    <a:pt x="19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9"/>
            <p:cNvSpPr/>
            <p:nvPr/>
          </p:nvSpPr>
          <p:spPr>
            <a:xfrm>
              <a:off x="3480625" y="4278075"/>
              <a:ext cx="11000" cy="7350"/>
            </a:xfrm>
            <a:custGeom>
              <a:rect b="b" l="l" r="r" t="t"/>
              <a:pathLst>
                <a:path extrusionOk="0" h="294" w="440">
                  <a:moveTo>
                    <a:pt x="229" y="1"/>
                  </a:moveTo>
                  <a:cubicBezTo>
                    <a:pt x="1" y="1"/>
                    <a:pt x="238" y="293"/>
                    <a:pt x="367" y="293"/>
                  </a:cubicBezTo>
                  <a:cubicBezTo>
                    <a:pt x="409" y="293"/>
                    <a:pt x="440" y="263"/>
                    <a:pt x="440" y="182"/>
                  </a:cubicBezTo>
                  <a:cubicBezTo>
                    <a:pt x="440" y="91"/>
                    <a:pt x="349" y="1"/>
                    <a:pt x="229"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9"/>
            <p:cNvSpPr/>
            <p:nvPr/>
          </p:nvSpPr>
          <p:spPr>
            <a:xfrm>
              <a:off x="3427050" y="4278075"/>
              <a:ext cx="11025" cy="7350"/>
            </a:xfrm>
            <a:custGeom>
              <a:rect b="b" l="l" r="r" t="t"/>
              <a:pathLst>
                <a:path extrusionOk="0" h="294" w="441">
                  <a:moveTo>
                    <a:pt x="229" y="1"/>
                  </a:moveTo>
                  <a:cubicBezTo>
                    <a:pt x="1" y="1"/>
                    <a:pt x="238" y="293"/>
                    <a:pt x="368" y="293"/>
                  </a:cubicBezTo>
                  <a:cubicBezTo>
                    <a:pt x="410" y="293"/>
                    <a:pt x="440" y="263"/>
                    <a:pt x="440" y="182"/>
                  </a:cubicBezTo>
                  <a:cubicBezTo>
                    <a:pt x="440" y="91"/>
                    <a:pt x="350" y="1"/>
                    <a:pt x="229"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49"/>
          <p:cNvGrpSpPr/>
          <p:nvPr/>
        </p:nvGrpSpPr>
        <p:grpSpPr>
          <a:xfrm>
            <a:off x="3289597" y="2585339"/>
            <a:ext cx="235691" cy="353713"/>
            <a:chOff x="2615725" y="4035900"/>
            <a:chExt cx="218800" cy="319900"/>
          </a:xfrm>
        </p:grpSpPr>
        <p:sp>
          <p:nvSpPr>
            <p:cNvPr id="2351" name="Google Shape;2351;p49"/>
            <p:cNvSpPr/>
            <p:nvPr/>
          </p:nvSpPr>
          <p:spPr>
            <a:xfrm>
              <a:off x="2796775" y="4035900"/>
              <a:ext cx="37750" cy="319900"/>
            </a:xfrm>
            <a:custGeom>
              <a:rect b="b" l="l" r="r" t="t"/>
              <a:pathLst>
                <a:path extrusionOk="0" h="12796" w="1510">
                  <a:moveTo>
                    <a:pt x="1" y="1"/>
                  </a:moveTo>
                  <a:lnTo>
                    <a:pt x="1" y="12796"/>
                  </a:lnTo>
                  <a:lnTo>
                    <a:pt x="755" y="12796"/>
                  </a:lnTo>
                  <a:cubicBezTo>
                    <a:pt x="1147" y="12796"/>
                    <a:pt x="1510" y="12464"/>
                    <a:pt x="1510" y="12041"/>
                  </a:cubicBezTo>
                  <a:lnTo>
                    <a:pt x="1510" y="785"/>
                  </a:lnTo>
                  <a:cubicBezTo>
                    <a:pt x="1510" y="363"/>
                    <a:pt x="1178" y="31"/>
                    <a:pt x="755" y="31"/>
                  </a:cubicBezTo>
                  <a:lnTo>
                    <a:pt x="755"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9"/>
            <p:cNvSpPr/>
            <p:nvPr/>
          </p:nvSpPr>
          <p:spPr>
            <a:xfrm>
              <a:off x="2615725" y="4035900"/>
              <a:ext cx="199950" cy="319150"/>
            </a:xfrm>
            <a:custGeom>
              <a:rect b="b" l="l" r="r" t="t"/>
              <a:pathLst>
                <a:path extrusionOk="0" h="12766" w="7998">
                  <a:moveTo>
                    <a:pt x="755" y="1"/>
                  </a:moveTo>
                  <a:cubicBezTo>
                    <a:pt x="332" y="1"/>
                    <a:pt x="0" y="333"/>
                    <a:pt x="0" y="755"/>
                  </a:cubicBezTo>
                  <a:lnTo>
                    <a:pt x="0" y="12011"/>
                  </a:lnTo>
                  <a:cubicBezTo>
                    <a:pt x="0" y="12434"/>
                    <a:pt x="332" y="12766"/>
                    <a:pt x="755" y="12766"/>
                  </a:cubicBezTo>
                  <a:lnTo>
                    <a:pt x="7243" y="12766"/>
                  </a:lnTo>
                  <a:cubicBezTo>
                    <a:pt x="7626" y="12766"/>
                    <a:pt x="7952" y="12448"/>
                    <a:pt x="7995" y="12039"/>
                  </a:cubicBezTo>
                  <a:lnTo>
                    <a:pt x="7995" y="12039"/>
                  </a:lnTo>
                  <a:lnTo>
                    <a:pt x="7997" y="12041"/>
                  </a:lnTo>
                  <a:lnTo>
                    <a:pt x="7997" y="12011"/>
                  </a:lnTo>
                  <a:cubicBezTo>
                    <a:pt x="7996" y="12020"/>
                    <a:pt x="7996" y="12030"/>
                    <a:pt x="7995" y="12039"/>
                  </a:cubicBezTo>
                  <a:lnTo>
                    <a:pt x="7995" y="12039"/>
                  </a:lnTo>
                  <a:lnTo>
                    <a:pt x="6368" y="10412"/>
                  </a:lnTo>
                  <a:lnTo>
                    <a:pt x="7997" y="8782"/>
                  </a:lnTo>
                  <a:lnTo>
                    <a:pt x="7997" y="8028"/>
                  </a:lnTo>
                  <a:lnTo>
                    <a:pt x="6368" y="6428"/>
                  </a:lnTo>
                  <a:lnTo>
                    <a:pt x="7997" y="4799"/>
                  </a:lnTo>
                  <a:lnTo>
                    <a:pt x="7997" y="4014"/>
                  </a:lnTo>
                  <a:lnTo>
                    <a:pt x="6368" y="2385"/>
                  </a:lnTo>
                  <a:lnTo>
                    <a:pt x="7997" y="755"/>
                  </a:lnTo>
                  <a:cubicBezTo>
                    <a:pt x="7997" y="333"/>
                    <a:pt x="7635" y="1"/>
                    <a:pt x="7243"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9"/>
            <p:cNvSpPr/>
            <p:nvPr/>
          </p:nvSpPr>
          <p:spPr>
            <a:xfrm>
              <a:off x="2633825" y="4055525"/>
              <a:ext cx="80750" cy="80750"/>
            </a:xfrm>
            <a:custGeom>
              <a:rect b="b" l="l" r="r" t="t"/>
              <a:pathLst>
                <a:path extrusionOk="0" h="3230" w="3230">
                  <a:moveTo>
                    <a:pt x="0" y="0"/>
                  </a:moveTo>
                  <a:lnTo>
                    <a:pt x="755" y="1600"/>
                  </a:lnTo>
                  <a:lnTo>
                    <a:pt x="0" y="3229"/>
                  </a:lnTo>
                  <a:lnTo>
                    <a:pt x="3229" y="3229"/>
                  </a:lnTo>
                  <a:lnTo>
                    <a:pt x="2475" y="1600"/>
                  </a:lnTo>
                  <a:lnTo>
                    <a:pt x="3229"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9"/>
            <p:cNvSpPr/>
            <p:nvPr/>
          </p:nvSpPr>
          <p:spPr>
            <a:xfrm>
              <a:off x="2633825" y="4055525"/>
              <a:ext cx="40000" cy="80750"/>
            </a:xfrm>
            <a:custGeom>
              <a:rect b="b" l="l" r="r" t="t"/>
              <a:pathLst>
                <a:path extrusionOk="0" h="3230" w="1600">
                  <a:moveTo>
                    <a:pt x="0" y="0"/>
                  </a:moveTo>
                  <a:lnTo>
                    <a:pt x="0" y="3229"/>
                  </a:lnTo>
                  <a:lnTo>
                    <a:pt x="1600" y="1600"/>
                  </a:lnTo>
                  <a:lnTo>
                    <a:pt x="0"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9"/>
            <p:cNvSpPr/>
            <p:nvPr/>
          </p:nvSpPr>
          <p:spPr>
            <a:xfrm>
              <a:off x="2673800" y="4055525"/>
              <a:ext cx="40775" cy="80750"/>
            </a:xfrm>
            <a:custGeom>
              <a:rect b="b" l="l" r="r" t="t"/>
              <a:pathLst>
                <a:path extrusionOk="0" h="3230" w="1631">
                  <a:moveTo>
                    <a:pt x="1630" y="0"/>
                  </a:moveTo>
                  <a:lnTo>
                    <a:pt x="1" y="1600"/>
                  </a:lnTo>
                  <a:lnTo>
                    <a:pt x="1630" y="3229"/>
                  </a:lnTo>
                  <a:lnTo>
                    <a:pt x="1630"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9"/>
            <p:cNvSpPr/>
            <p:nvPr/>
          </p:nvSpPr>
          <p:spPr>
            <a:xfrm>
              <a:off x="2652675" y="4074375"/>
              <a:ext cx="43025" cy="42275"/>
            </a:xfrm>
            <a:custGeom>
              <a:rect b="b" l="l" r="r" t="t"/>
              <a:pathLst>
                <a:path extrusionOk="0" h="1691" w="1721">
                  <a:moveTo>
                    <a:pt x="1" y="1"/>
                  </a:moveTo>
                  <a:lnTo>
                    <a:pt x="1" y="1691"/>
                  </a:lnTo>
                  <a:lnTo>
                    <a:pt x="1721" y="1691"/>
                  </a:lnTo>
                  <a:lnTo>
                    <a:pt x="1721"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9"/>
            <p:cNvSpPr/>
            <p:nvPr/>
          </p:nvSpPr>
          <p:spPr>
            <a:xfrm>
              <a:off x="2734175" y="4055525"/>
              <a:ext cx="80725" cy="80750"/>
            </a:xfrm>
            <a:custGeom>
              <a:rect b="b" l="l" r="r" t="t"/>
              <a:pathLst>
                <a:path extrusionOk="0" h="3230" w="3229">
                  <a:moveTo>
                    <a:pt x="0" y="0"/>
                  </a:moveTo>
                  <a:lnTo>
                    <a:pt x="754" y="1600"/>
                  </a:lnTo>
                  <a:lnTo>
                    <a:pt x="0" y="3229"/>
                  </a:lnTo>
                  <a:lnTo>
                    <a:pt x="3229" y="3229"/>
                  </a:lnTo>
                  <a:lnTo>
                    <a:pt x="2444" y="1600"/>
                  </a:lnTo>
                  <a:lnTo>
                    <a:pt x="3229"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9"/>
            <p:cNvSpPr/>
            <p:nvPr/>
          </p:nvSpPr>
          <p:spPr>
            <a:xfrm>
              <a:off x="2733400" y="4055525"/>
              <a:ext cx="40775" cy="80750"/>
            </a:xfrm>
            <a:custGeom>
              <a:rect b="b" l="l" r="r" t="t"/>
              <a:pathLst>
                <a:path extrusionOk="0" h="3230" w="1631">
                  <a:moveTo>
                    <a:pt x="1" y="0"/>
                  </a:moveTo>
                  <a:lnTo>
                    <a:pt x="1" y="3229"/>
                  </a:lnTo>
                  <a:lnTo>
                    <a:pt x="1630" y="1600"/>
                  </a:lnTo>
                  <a:lnTo>
                    <a:pt x="1"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9"/>
            <p:cNvSpPr/>
            <p:nvPr/>
          </p:nvSpPr>
          <p:spPr>
            <a:xfrm>
              <a:off x="2774900" y="4055525"/>
              <a:ext cx="40775" cy="80750"/>
            </a:xfrm>
            <a:custGeom>
              <a:rect b="b" l="l" r="r" t="t"/>
              <a:pathLst>
                <a:path extrusionOk="0" h="3230" w="1631">
                  <a:moveTo>
                    <a:pt x="1630" y="0"/>
                  </a:moveTo>
                  <a:lnTo>
                    <a:pt x="1" y="1600"/>
                  </a:lnTo>
                  <a:lnTo>
                    <a:pt x="1630" y="3229"/>
                  </a:lnTo>
                  <a:lnTo>
                    <a:pt x="1630"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9"/>
            <p:cNvSpPr/>
            <p:nvPr/>
          </p:nvSpPr>
          <p:spPr>
            <a:xfrm>
              <a:off x="2753775" y="4074375"/>
              <a:ext cx="42275" cy="42275"/>
            </a:xfrm>
            <a:custGeom>
              <a:rect b="b" l="l" r="r" t="t"/>
              <a:pathLst>
                <a:path extrusionOk="0" h="1691" w="1691">
                  <a:moveTo>
                    <a:pt x="1" y="1"/>
                  </a:moveTo>
                  <a:lnTo>
                    <a:pt x="1" y="1691"/>
                  </a:lnTo>
                  <a:lnTo>
                    <a:pt x="1691" y="1691"/>
                  </a:lnTo>
                  <a:lnTo>
                    <a:pt x="1691"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9"/>
            <p:cNvSpPr/>
            <p:nvPr/>
          </p:nvSpPr>
          <p:spPr>
            <a:xfrm>
              <a:off x="2633825" y="4155100"/>
              <a:ext cx="80750" cy="80750"/>
            </a:xfrm>
            <a:custGeom>
              <a:rect b="b" l="l" r="r" t="t"/>
              <a:pathLst>
                <a:path extrusionOk="0" h="3230" w="3230">
                  <a:moveTo>
                    <a:pt x="0" y="1"/>
                  </a:moveTo>
                  <a:lnTo>
                    <a:pt x="755" y="1600"/>
                  </a:lnTo>
                  <a:lnTo>
                    <a:pt x="0" y="3230"/>
                  </a:lnTo>
                  <a:lnTo>
                    <a:pt x="3229" y="3230"/>
                  </a:lnTo>
                  <a:lnTo>
                    <a:pt x="2475" y="1600"/>
                  </a:lnTo>
                  <a:lnTo>
                    <a:pt x="3229"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9"/>
            <p:cNvSpPr/>
            <p:nvPr/>
          </p:nvSpPr>
          <p:spPr>
            <a:xfrm>
              <a:off x="2633825" y="4155850"/>
              <a:ext cx="40000" cy="80750"/>
            </a:xfrm>
            <a:custGeom>
              <a:rect b="b" l="l" r="r" t="t"/>
              <a:pathLst>
                <a:path extrusionOk="0" h="3230" w="1600">
                  <a:moveTo>
                    <a:pt x="0" y="1"/>
                  </a:moveTo>
                  <a:lnTo>
                    <a:pt x="0" y="3230"/>
                  </a:lnTo>
                  <a:lnTo>
                    <a:pt x="1600" y="1600"/>
                  </a:lnTo>
                  <a:lnTo>
                    <a:pt x="0"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9"/>
            <p:cNvSpPr/>
            <p:nvPr/>
          </p:nvSpPr>
          <p:spPr>
            <a:xfrm>
              <a:off x="2673800" y="4155850"/>
              <a:ext cx="40775" cy="80750"/>
            </a:xfrm>
            <a:custGeom>
              <a:rect b="b" l="l" r="r" t="t"/>
              <a:pathLst>
                <a:path extrusionOk="0" h="3230" w="1631">
                  <a:moveTo>
                    <a:pt x="1630" y="1"/>
                  </a:moveTo>
                  <a:lnTo>
                    <a:pt x="1" y="1600"/>
                  </a:lnTo>
                  <a:lnTo>
                    <a:pt x="1630" y="3230"/>
                  </a:lnTo>
                  <a:lnTo>
                    <a:pt x="1630"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9"/>
            <p:cNvSpPr/>
            <p:nvPr/>
          </p:nvSpPr>
          <p:spPr>
            <a:xfrm>
              <a:off x="2652675" y="4175475"/>
              <a:ext cx="43025" cy="42275"/>
            </a:xfrm>
            <a:custGeom>
              <a:rect b="b" l="l" r="r" t="t"/>
              <a:pathLst>
                <a:path extrusionOk="0" h="1691" w="1721">
                  <a:moveTo>
                    <a:pt x="1" y="0"/>
                  </a:moveTo>
                  <a:lnTo>
                    <a:pt x="1" y="1690"/>
                  </a:lnTo>
                  <a:lnTo>
                    <a:pt x="1721" y="1690"/>
                  </a:lnTo>
                  <a:lnTo>
                    <a:pt x="1721"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9"/>
            <p:cNvSpPr/>
            <p:nvPr/>
          </p:nvSpPr>
          <p:spPr>
            <a:xfrm>
              <a:off x="2734175" y="4155100"/>
              <a:ext cx="80725" cy="80750"/>
            </a:xfrm>
            <a:custGeom>
              <a:rect b="b" l="l" r="r" t="t"/>
              <a:pathLst>
                <a:path extrusionOk="0" h="3230" w="3229">
                  <a:moveTo>
                    <a:pt x="0" y="1"/>
                  </a:moveTo>
                  <a:lnTo>
                    <a:pt x="754" y="1600"/>
                  </a:lnTo>
                  <a:lnTo>
                    <a:pt x="0" y="3230"/>
                  </a:lnTo>
                  <a:lnTo>
                    <a:pt x="3229" y="3230"/>
                  </a:lnTo>
                  <a:lnTo>
                    <a:pt x="2444" y="1600"/>
                  </a:lnTo>
                  <a:lnTo>
                    <a:pt x="3229"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9"/>
            <p:cNvSpPr/>
            <p:nvPr/>
          </p:nvSpPr>
          <p:spPr>
            <a:xfrm>
              <a:off x="2733400" y="4155850"/>
              <a:ext cx="40775" cy="80750"/>
            </a:xfrm>
            <a:custGeom>
              <a:rect b="b" l="l" r="r" t="t"/>
              <a:pathLst>
                <a:path extrusionOk="0" h="3230" w="1631">
                  <a:moveTo>
                    <a:pt x="1" y="1"/>
                  </a:moveTo>
                  <a:lnTo>
                    <a:pt x="1" y="3230"/>
                  </a:lnTo>
                  <a:lnTo>
                    <a:pt x="1630" y="1600"/>
                  </a:lnTo>
                  <a:lnTo>
                    <a:pt x="1"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9"/>
            <p:cNvSpPr/>
            <p:nvPr/>
          </p:nvSpPr>
          <p:spPr>
            <a:xfrm>
              <a:off x="2774900" y="4155850"/>
              <a:ext cx="40775" cy="80750"/>
            </a:xfrm>
            <a:custGeom>
              <a:rect b="b" l="l" r="r" t="t"/>
              <a:pathLst>
                <a:path extrusionOk="0" h="3230" w="1631">
                  <a:moveTo>
                    <a:pt x="1630" y="1"/>
                  </a:moveTo>
                  <a:lnTo>
                    <a:pt x="1" y="1600"/>
                  </a:lnTo>
                  <a:lnTo>
                    <a:pt x="1630" y="3230"/>
                  </a:lnTo>
                  <a:lnTo>
                    <a:pt x="1630"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9"/>
            <p:cNvSpPr/>
            <p:nvPr/>
          </p:nvSpPr>
          <p:spPr>
            <a:xfrm>
              <a:off x="2753775" y="4175475"/>
              <a:ext cx="42275" cy="42275"/>
            </a:xfrm>
            <a:custGeom>
              <a:rect b="b" l="l" r="r" t="t"/>
              <a:pathLst>
                <a:path extrusionOk="0" h="1691" w="1691">
                  <a:moveTo>
                    <a:pt x="1" y="0"/>
                  </a:moveTo>
                  <a:lnTo>
                    <a:pt x="1" y="1690"/>
                  </a:lnTo>
                  <a:lnTo>
                    <a:pt x="1691" y="1690"/>
                  </a:lnTo>
                  <a:lnTo>
                    <a:pt x="1691"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9"/>
            <p:cNvSpPr/>
            <p:nvPr/>
          </p:nvSpPr>
          <p:spPr>
            <a:xfrm>
              <a:off x="2633825" y="4256200"/>
              <a:ext cx="80750" cy="80750"/>
            </a:xfrm>
            <a:custGeom>
              <a:rect b="b" l="l" r="r" t="t"/>
              <a:pathLst>
                <a:path extrusionOk="0" h="3230" w="3230">
                  <a:moveTo>
                    <a:pt x="0" y="0"/>
                  </a:moveTo>
                  <a:lnTo>
                    <a:pt x="755" y="1600"/>
                  </a:lnTo>
                  <a:lnTo>
                    <a:pt x="0" y="3229"/>
                  </a:lnTo>
                  <a:lnTo>
                    <a:pt x="3229" y="3229"/>
                  </a:lnTo>
                  <a:lnTo>
                    <a:pt x="2475" y="1600"/>
                  </a:lnTo>
                  <a:lnTo>
                    <a:pt x="3229"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9"/>
            <p:cNvSpPr/>
            <p:nvPr/>
          </p:nvSpPr>
          <p:spPr>
            <a:xfrm>
              <a:off x="2633825" y="4255450"/>
              <a:ext cx="40000" cy="81500"/>
            </a:xfrm>
            <a:custGeom>
              <a:rect b="b" l="l" r="r" t="t"/>
              <a:pathLst>
                <a:path extrusionOk="0" h="3260" w="1600">
                  <a:moveTo>
                    <a:pt x="0" y="0"/>
                  </a:moveTo>
                  <a:lnTo>
                    <a:pt x="0" y="3259"/>
                  </a:lnTo>
                  <a:lnTo>
                    <a:pt x="1600" y="1630"/>
                  </a:lnTo>
                  <a:lnTo>
                    <a:pt x="0"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9"/>
            <p:cNvSpPr/>
            <p:nvPr/>
          </p:nvSpPr>
          <p:spPr>
            <a:xfrm>
              <a:off x="2673800" y="4255450"/>
              <a:ext cx="40775" cy="81500"/>
            </a:xfrm>
            <a:custGeom>
              <a:rect b="b" l="l" r="r" t="t"/>
              <a:pathLst>
                <a:path extrusionOk="0" h="3260" w="1631">
                  <a:moveTo>
                    <a:pt x="1630" y="0"/>
                  </a:moveTo>
                  <a:lnTo>
                    <a:pt x="1" y="1630"/>
                  </a:lnTo>
                  <a:lnTo>
                    <a:pt x="1630" y="3259"/>
                  </a:lnTo>
                  <a:lnTo>
                    <a:pt x="1630"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9"/>
            <p:cNvSpPr/>
            <p:nvPr/>
          </p:nvSpPr>
          <p:spPr>
            <a:xfrm>
              <a:off x="2652675" y="4275050"/>
              <a:ext cx="43025" cy="42275"/>
            </a:xfrm>
            <a:custGeom>
              <a:rect b="b" l="l" r="r" t="t"/>
              <a:pathLst>
                <a:path extrusionOk="0" h="1691" w="1721">
                  <a:moveTo>
                    <a:pt x="1" y="1"/>
                  </a:moveTo>
                  <a:lnTo>
                    <a:pt x="1" y="1691"/>
                  </a:lnTo>
                  <a:lnTo>
                    <a:pt x="1721" y="1691"/>
                  </a:lnTo>
                  <a:lnTo>
                    <a:pt x="1721"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9"/>
            <p:cNvSpPr/>
            <p:nvPr/>
          </p:nvSpPr>
          <p:spPr>
            <a:xfrm>
              <a:off x="2734175" y="4256200"/>
              <a:ext cx="80725" cy="80750"/>
            </a:xfrm>
            <a:custGeom>
              <a:rect b="b" l="l" r="r" t="t"/>
              <a:pathLst>
                <a:path extrusionOk="0" h="3230" w="3229">
                  <a:moveTo>
                    <a:pt x="0" y="0"/>
                  </a:moveTo>
                  <a:lnTo>
                    <a:pt x="754" y="1600"/>
                  </a:lnTo>
                  <a:lnTo>
                    <a:pt x="0" y="3229"/>
                  </a:lnTo>
                  <a:lnTo>
                    <a:pt x="3229" y="3229"/>
                  </a:lnTo>
                  <a:lnTo>
                    <a:pt x="2444" y="1600"/>
                  </a:lnTo>
                  <a:lnTo>
                    <a:pt x="3229"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9"/>
            <p:cNvSpPr/>
            <p:nvPr/>
          </p:nvSpPr>
          <p:spPr>
            <a:xfrm>
              <a:off x="2733400" y="4255450"/>
              <a:ext cx="40775" cy="81500"/>
            </a:xfrm>
            <a:custGeom>
              <a:rect b="b" l="l" r="r" t="t"/>
              <a:pathLst>
                <a:path extrusionOk="0" h="3260" w="1631">
                  <a:moveTo>
                    <a:pt x="1" y="0"/>
                  </a:moveTo>
                  <a:lnTo>
                    <a:pt x="1" y="3259"/>
                  </a:lnTo>
                  <a:lnTo>
                    <a:pt x="1630" y="1630"/>
                  </a:lnTo>
                  <a:lnTo>
                    <a:pt x="1"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9"/>
            <p:cNvSpPr/>
            <p:nvPr/>
          </p:nvSpPr>
          <p:spPr>
            <a:xfrm>
              <a:off x="2774900" y="4255450"/>
              <a:ext cx="40775" cy="81500"/>
            </a:xfrm>
            <a:custGeom>
              <a:rect b="b" l="l" r="r" t="t"/>
              <a:pathLst>
                <a:path extrusionOk="0" h="3260" w="1631">
                  <a:moveTo>
                    <a:pt x="1630" y="0"/>
                  </a:moveTo>
                  <a:lnTo>
                    <a:pt x="1" y="1630"/>
                  </a:lnTo>
                  <a:lnTo>
                    <a:pt x="1630" y="3259"/>
                  </a:lnTo>
                  <a:lnTo>
                    <a:pt x="1630"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9"/>
            <p:cNvSpPr/>
            <p:nvPr/>
          </p:nvSpPr>
          <p:spPr>
            <a:xfrm>
              <a:off x="2753775" y="4275050"/>
              <a:ext cx="42275" cy="42275"/>
            </a:xfrm>
            <a:custGeom>
              <a:rect b="b" l="l" r="r" t="t"/>
              <a:pathLst>
                <a:path extrusionOk="0" h="1691" w="1691">
                  <a:moveTo>
                    <a:pt x="1" y="1"/>
                  </a:moveTo>
                  <a:lnTo>
                    <a:pt x="1" y="1691"/>
                  </a:lnTo>
                  <a:lnTo>
                    <a:pt x="1691" y="1691"/>
                  </a:lnTo>
                  <a:lnTo>
                    <a:pt x="1691"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 name="Google Shape;2377;p49"/>
          <p:cNvGrpSpPr/>
          <p:nvPr/>
        </p:nvGrpSpPr>
        <p:grpSpPr>
          <a:xfrm>
            <a:off x="2464731" y="2585339"/>
            <a:ext cx="291787" cy="353713"/>
            <a:chOff x="1849975" y="4035900"/>
            <a:chExt cx="270875" cy="319900"/>
          </a:xfrm>
        </p:grpSpPr>
        <p:sp>
          <p:nvSpPr>
            <p:cNvPr id="2378" name="Google Shape;2378;p49"/>
            <p:cNvSpPr/>
            <p:nvPr/>
          </p:nvSpPr>
          <p:spPr>
            <a:xfrm>
              <a:off x="2081575" y="4284875"/>
              <a:ext cx="33975" cy="33200"/>
            </a:xfrm>
            <a:custGeom>
              <a:rect b="b" l="l" r="r" t="t"/>
              <a:pathLst>
                <a:path extrusionOk="0" h="1328" w="1359">
                  <a:moveTo>
                    <a:pt x="1" y="0"/>
                  </a:moveTo>
                  <a:lnTo>
                    <a:pt x="785" y="1328"/>
                  </a:lnTo>
                  <a:lnTo>
                    <a:pt x="1359" y="1328"/>
                  </a:lnTo>
                  <a:lnTo>
                    <a:pt x="1"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9"/>
            <p:cNvSpPr/>
            <p:nvPr/>
          </p:nvSpPr>
          <p:spPr>
            <a:xfrm>
              <a:off x="2081575" y="4035900"/>
              <a:ext cx="33975" cy="33225"/>
            </a:xfrm>
            <a:custGeom>
              <a:rect b="b" l="l" r="r" t="t"/>
              <a:pathLst>
                <a:path extrusionOk="0" h="1329" w="1359">
                  <a:moveTo>
                    <a:pt x="785" y="1"/>
                  </a:moveTo>
                  <a:lnTo>
                    <a:pt x="1" y="1328"/>
                  </a:lnTo>
                  <a:lnTo>
                    <a:pt x="1" y="1328"/>
                  </a:lnTo>
                  <a:lnTo>
                    <a:pt x="1359"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9"/>
            <p:cNvSpPr/>
            <p:nvPr/>
          </p:nvSpPr>
          <p:spPr>
            <a:xfrm>
              <a:off x="1911075" y="4035900"/>
              <a:ext cx="190150" cy="282175"/>
            </a:xfrm>
            <a:custGeom>
              <a:rect b="b" l="l" r="r" t="t"/>
              <a:pathLst>
                <a:path extrusionOk="0" h="11287" w="7606">
                  <a:moveTo>
                    <a:pt x="212" y="1"/>
                  </a:moveTo>
                  <a:cubicBezTo>
                    <a:pt x="91" y="1"/>
                    <a:pt x="1" y="91"/>
                    <a:pt x="31" y="212"/>
                  </a:cubicBezTo>
                  <a:lnTo>
                    <a:pt x="31" y="11287"/>
                  </a:lnTo>
                  <a:lnTo>
                    <a:pt x="7605" y="11287"/>
                  </a:lnTo>
                  <a:lnTo>
                    <a:pt x="7605" y="1"/>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9"/>
            <p:cNvSpPr/>
            <p:nvPr/>
          </p:nvSpPr>
          <p:spPr>
            <a:xfrm>
              <a:off x="1914100" y="4055525"/>
              <a:ext cx="144875" cy="290475"/>
            </a:xfrm>
            <a:custGeom>
              <a:rect b="b" l="l" r="r" t="t"/>
              <a:pathLst>
                <a:path extrusionOk="0" h="11619" w="5795">
                  <a:moveTo>
                    <a:pt x="5040" y="0"/>
                  </a:moveTo>
                  <a:lnTo>
                    <a:pt x="1" y="11618"/>
                  </a:lnTo>
                  <a:lnTo>
                    <a:pt x="5040" y="11618"/>
                  </a:lnTo>
                  <a:lnTo>
                    <a:pt x="5795" y="11256"/>
                  </a:lnTo>
                  <a:lnTo>
                    <a:pt x="5795" y="212"/>
                  </a:lnTo>
                  <a:lnTo>
                    <a:pt x="5795" y="181"/>
                  </a:lnTo>
                  <a:cubicBezTo>
                    <a:pt x="5795" y="91"/>
                    <a:pt x="5704" y="0"/>
                    <a:pt x="561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9"/>
            <p:cNvSpPr/>
            <p:nvPr/>
          </p:nvSpPr>
          <p:spPr>
            <a:xfrm>
              <a:off x="1849975" y="4055525"/>
              <a:ext cx="190150" cy="290475"/>
            </a:xfrm>
            <a:custGeom>
              <a:rect b="b" l="l" r="r" t="t"/>
              <a:pathLst>
                <a:path extrusionOk="0" h="11619" w="7606">
                  <a:moveTo>
                    <a:pt x="393" y="0"/>
                  </a:moveTo>
                  <a:cubicBezTo>
                    <a:pt x="182" y="0"/>
                    <a:pt x="1" y="151"/>
                    <a:pt x="1" y="362"/>
                  </a:cubicBezTo>
                  <a:lnTo>
                    <a:pt x="1" y="11618"/>
                  </a:lnTo>
                  <a:lnTo>
                    <a:pt x="7605" y="11618"/>
                  </a:lnTo>
                  <a:lnTo>
                    <a:pt x="7605" y="10472"/>
                  </a:lnTo>
                  <a:lnTo>
                    <a:pt x="4195" y="5613"/>
                  </a:lnTo>
                  <a:lnTo>
                    <a:pt x="7605" y="755"/>
                  </a:lnTo>
                  <a:lnTo>
                    <a:pt x="7605"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9"/>
            <p:cNvSpPr/>
            <p:nvPr/>
          </p:nvSpPr>
          <p:spPr>
            <a:xfrm>
              <a:off x="2030275" y="4336925"/>
              <a:ext cx="28700" cy="18875"/>
            </a:xfrm>
            <a:custGeom>
              <a:rect b="b" l="l" r="r" t="t"/>
              <a:pathLst>
                <a:path extrusionOk="0" h="755" w="1148">
                  <a:moveTo>
                    <a:pt x="393" y="0"/>
                  </a:moveTo>
                  <a:lnTo>
                    <a:pt x="1" y="393"/>
                  </a:lnTo>
                  <a:lnTo>
                    <a:pt x="393" y="755"/>
                  </a:lnTo>
                  <a:lnTo>
                    <a:pt x="967" y="755"/>
                  </a:lnTo>
                  <a:cubicBezTo>
                    <a:pt x="1057" y="755"/>
                    <a:pt x="1148" y="664"/>
                    <a:pt x="1148" y="574"/>
                  </a:cubicBezTo>
                  <a:lnTo>
                    <a:pt x="1148"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9"/>
            <p:cNvSpPr/>
            <p:nvPr/>
          </p:nvSpPr>
          <p:spPr>
            <a:xfrm>
              <a:off x="1851475" y="4336925"/>
              <a:ext cx="188650" cy="18875"/>
            </a:xfrm>
            <a:custGeom>
              <a:rect b="b" l="l" r="r" t="t"/>
              <a:pathLst>
                <a:path extrusionOk="0" h="755" w="7546">
                  <a:moveTo>
                    <a:pt x="393" y="0"/>
                  </a:moveTo>
                  <a:cubicBezTo>
                    <a:pt x="182" y="0"/>
                    <a:pt x="1" y="151"/>
                    <a:pt x="1" y="362"/>
                  </a:cubicBezTo>
                  <a:cubicBezTo>
                    <a:pt x="1" y="604"/>
                    <a:pt x="182" y="755"/>
                    <a:pt x="393" y="755"/>
                  </a:cubicBezTo>
                  <a:lnTo>
                    <a:pt x="7545" y="755"/>
                  </a:lnTo>
                  <a:lnTo>
                    <a:pt x="7545"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9"/>
            <p:cNvSpPr/>
            <p:nvPr/>
          </p:nvSpPr>
          <p:spPr>
            <a:xfrm>
              <a:off x="1973700" y="4240350"/>
              <a:ext cx="66425" cy="77725"/>
            </a:xfrm>
            <a:custGeom>
              <a:rect b="b" l="l" r="r" t="t"/>
              <a:pathLst>
                <a:path extrusionOk="0" h="3109" w="2657">
                  <a:moveTo>
                    <a:pt x="1" y="1"/>
                  </a:moveTo>
                  <a:lnTo>
                    <a:pt x="1872" y="3109"/>
                  </a:lnTo>
                  <a:lnTo>
                    <a:pt x="2656" y="3109"/>
                  </a:lnTo>
                  <a:lnTo>
                    <a:pt x="2656" y="1540"/>
                  </a:lnTo>
                  <a:lnTo>
                    <a:pt x="1"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9"/>
            <p:cNvSpPr/>
            <p:nvPr/>
          </p:nvSpPr>
          <p:spPr>
            <a:xfrm>
              <a:off x="1868825" y="4240350"/>
              <a:ext cx="150925" cy="77725"/>
            </a:xfrm>
            <a:custGeom>
              <a:rect b="b" l="l" r="r" t="t"/>
              <a:pathLst>
                <a:path extrusionOk="0" h="3109" w="6037">
                  <a:moveTo>
                    <a:pt x="6036" y="1"/>
                  </a:moveTo>
                  <a:lnTo>
                    <a:pt x="1" y="1540"/>
                  </a:lnTo>
                  <a:lnTo>
                    <a:pt x="1" y="3109"/>
                  </a:lnTo>
                  <a:lnTo>
                    <a:pt x="6036" y="3079"/>
                  </a:lnTo>
                  <a:lnTo>
                    <a:pt x="6036"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9"/>
            <p:cNvSpPr/>
            <p:nvPr/>
          </p:nvSpPr>
          <p:spPr>
            <a:xfrm>
              <a:off x="1962375" y="4074375"/>
              <a:ext cx="77750" cy="204475"/>
            </a:xfrm>
            <a:custGeom>
              <a:rect b="b" l="l" r="r" t="t"/>
              <a:pathLst>
                <a:path extrusionOk="0" h="8179" w="3110">
                  <a:moveTo>
                    <a:pt x="2325" y="1"/>
                  </a:moveTo>
                  <a:lnTo>
                    <a:pt x="1" y="4075"/>
                  </a:lnTo>
                  <a:lnTo>
                    <a:pt x="2325" y="8179"/>
                  </a:lnTo>
                  <a:lnTo>
                    <a:pt x="3109" y="8179"/>
                  </a:lnTo>
                  <a:lnTo>
                    <a:pt x="3109"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9"/>
            <p:cNvSpPr/>
            <p:nvPr/>
          </p:nvSpPr>
          <p:spPr>
            <a:xfrm>
              <a:off x="1868825" y="4074375"/>
              <a:ext cx="150925" cy="204475"/>
            </a:xfrm>
            <a:custGeom>
              <a:rect b="b" l="l" r="r" t="t"/>
              <a:pathLst>
                <a:path extrusionOk="0" h="8179" w="6037">
                  <a:moveTo>
                    <a:pt x="1" y="1"/>
                  </a:moveTo>
                  <a:lnTo>
                    <a:pt x="1" y="8179"/>
                  </a:lnTo>
                  <a:lnTo>
                    <a:pt x="6036" y="8179"/>
                  </a:lnTo>
                  <a:lnTo>
                    <a:pt x="60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9"/>
            <p:cNvSpPr/>
            <p:nvPr/>
          </p:nvSpPr>
          <p:spPr>
            <a:xfrm>
              <a:off x="1907300" y="4121900"/>
              <a:ext cx="94350" cy="108675"/>
            </a:xfrm>
            <a:custGeom>
              <a:rect b="b" l="l" r="r" t="t"/>
              <a:pathLst>
                <a:path extrusionOk="0" h="4347" w="3774">
                  <a:moveTo>
                    <a:pt x="1872" y="1"/>
                  </a:moveTo>
                  <a:lnTo>
                    <a:pt x="1268" y="1087"/>
                  </a:lnTo>
                  <a:lnTo>
                    <a:pt x="1" y="1087"/>
                  </a:lnTo>
                  <a:lnTo>
                    <a:pt x="635" y="2174"/>
                  </a:lnTo>
                  <a:lnTo>
                    <a:pt x="1" y="3260"/>
                  </a:lnTo>
                  <a:lnTo>
                    <a:pt x="1268" y="3260"/>
                  </a:lnTo>
                  <a:lnTo>
                    <a:pt x="1872" y="4346"/>
                  </a:lnTo>
                  <a:lnTo>
                    <a:pt x="2506" y="3260"/>
                  </a:lnTo>
                  <a:lnTo>
                    <a:pt x="3773" y="3260"/>
                  </a:lnTo>
                  <a:lnTo>
                    <a:pt x="3139" y="2174"/>
                  </a:lnTo>
                  <a:lnTo>
                    <a:pt x="3773" y="1087"/>
                  </a:lnTo>
                  <a:lnTo>
                    <a:pt x="2506" y="1087"/>
                  </a:lnTo>
                  <a:lnTo>
                    <a:pt x="1872"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9"/>
            <p:cNvSpPr/>
            <p:nvPr/>
          </p:nvSpPr>
          <p:spPr>
            <a:xfrm>
              <a:off x="1885425" y="4223000"/>
              <a:ext cx="22675" cy="18825"/>
            </a:xfrm>
            <a:custGeom>
              <a:rect b="b" l="l" r="r" t="t"/>
              <a:pathLst>
                <a:path extrusionOk="0" h="753" w="907">
                  <a:moveTo>
                    <a:pt x="514" y="1"/>
                  </a:moveTo>
                  <a:cubicBezTo>
                    <a:pt x="182" y="1"/>
                    <a:pt x="1" y="423"/>
                    <a:pt x="242" y="634"/>
                  </a:cubicBezTo>
                  <a:cubicBezTo>
                    <a:pt x="324" y="716"/>
                    <a:pt x="426" y="753"/>
                    <a:pt x="526" y="753"/>
                  </a:cubicBezTo>
                  <a:cubicBezTo>
                    <a:pt x="721" y="753"/>
                    <a:pt x="906" y="612"/>
                    <a:pt x="906" y="393"/>
                  </a:cubicBezTo>
                  <a:cubicBezTo>
                    <a:pt x="906" y="182"/>
                    <a:pt x="725" y="1"/>
                    <a:pt x="514"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9"/>
            <p:cNvSpPr/>
            <p:nvPr/>
          </p:nvSpPr>
          <p:spPr>
            <a:xfrm>
              <a:off x="1997850" y="4240350"/>
              <a:ext cx="22650" cy="18800"/>
            </a:xfrm>
            <a:custGeom>
              <a:rect b="b" l="l" r="r" t="t"/>
              <a:pathLst>
                <a:path extrusionOk="0" h="752" w="906">
                  <a:moveTo>
                    <a:pt x="513" y="1"/>
                  </a:moveTo>
                  <a:cubicBezTo>
                    <a:pt x="181" y="1"/>
                    <a:pt x="0" y="393"/>
                    <a:pt x="242" y="634"/>
                  </a:cubicBezTo>
                  <a:cubicBezTo>
                    <a:pt x="322" y="715"/>
                    <a:pt x="423" y="752"/>
                    <a:pt x="521" y="752"/>
                  </a:cubicBezTo>
                  <a:cubicBezTo>
                    <a:pt x="718" y="752"/>
                    <a:pt x="906" y="604"/>
                    <a:pt x="906" y="363"/>
                  </a:cubicBezTo>
                  <a:cubicBezTo>
                    <a:pt x="906" y="152"/>
                    <a:pt x="724" y="1"/>
                    <a:pt x="513"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9"/>
            <p:cNvSpPr/>
            <p:nvPr/>
          </p:nvSpPr>
          <p:spPr>
            <a:xfrm>
              <a:off x="1914850" y="4094000"/>
              <a:ext cx="21900" cy="18825"/>
            </a:xfrm>
            <a:custGeom>
              <a:rect b="b" l="l" r="r" t="t"/>
              <a:pathLst>
                <a:path extrusionOk="0" h="753" w="876">
                  <a:moveTo>
                    <a:pt x="514" y="0"/>
                  </a:moveTo>
                  <a:cubicBezTo>
                    <a:pt x="152" y="0"/>
                    <a:pt x="1" y="423"/>
                    <a:pt x="242" y="634"/>
                  </a:cubicBezTo>
                  <a:cubicBezTo>
                    <a:pt x="324" y="716"/>
                    <a:pt x="423" y="753"/>
                    <a:pt x="518" y="753"/>
                  </a:cubicBezTo>
                  <a:cubicBezTo>
                    <a:pt x="704" y="753"/>
                    <a:pt x="876" y="612"/>
                    <a:pt x="876" y="393"/>
                  </a:cubicBezTo>
                  <a:cubicBezTo>
                    <a:pt x="876" y="181"/>
                    <a:pt x="695" y="0"/>
                    <a:pt x="514"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9"/>
            <p:cNvSpPr/>
            <p:nvPr/>
          </p:nvSpPr>
          <p:spPr>
            <a:xfrm>
              <a:off x="2062725" y="4035900"/>
              <a:ext cx="58125" cy="281425"/>
            </a:xfrm>
            <a:custGeom>
              <a:rect b="b" l="l" r="r" t="t"/>
              <a:pathLst>
                <a:path extrusionOk="0" h="11257" w="2325">
                  <a:moveTo>
                    <a:pt x="2143" y="1"/>
                  </a:moveTo>
                  <a:cubicBezTo>
                    <a:pt x="1932" y="1"/>
                    <a:pt x="1721" y="61"/>
                    <a:pt x="1570" y="152"/>
                  </a:cubicBezTo>
                  <a:lnTo>
                    <a:pt x="0" y="5644"/>
                  </a:lnTo>
                  <a:lnTo>
                    <a:pt x="1539" y="11106"/>
                  </a:lnTo>
                  <a:cubicBezTo>
                    <a:pt x="1721" y="11196"/>
                    <a:pt x="1932" y="11257"/>
                    <a:pt x="2143" y="11257"/>
                  </a:cubicBezTo>
                  <a:cubicBezTo>
                    <a:pt x="2234" y="11257"/>
                    <a:pt x="2324" y="11166"/>
                    <a:pt x="2324" y="11076"/>
                  </a:cubicBezTo>
                  <a:lnTo>
                    <a:pt x="2324" y="212"/>
                  </a:lnTo>
                  <a:lnTo>
                    <a:pt x="2324" y="182"/>
                  </a:lnTo>
                  <a:cubicBezTo>
                    <a:pt x="2324" y="91"/>
                    <a:pt x="2234" y="1"/>
                    <a:pt x="2143"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9"/>
            <p:cNvSpPr/>
            <p:nvPr/>
          </p:nvSpPr>
          <p:spPr>
            <a:xfrm>
              <a:off x="2009925" y="4038925"/>
              <a:ext cx="91300" cy="274625"/>
            </a:xfrm>
            <a:custGeom>
              <a:rect b="b" l="l" r="r" t="t"/>
              <a:pathLst>
                <a:path extrusionOk="0" h="10985" w="3652">
                  <a:moveTo>
                    <a:pt x="3651" y="0"/>
                  </a:moveTo>
                  <a:cubicBezTo>
                    <a:pt x="3501" y="91"/>
                    <a:pt x="3380" y="242"/>
                    <a:pt x="3289" y="393"/>
                  </a:cubicBezTo>
                  <a:lnTo>
                    <a:pt x="181" y="5070"/>
                  </a:lnTo>
                  <a:cubicBezTo>
                    <a:pt x="0" y="5312"/>
                    <a:pt x="0" y="5674"/>
                    <a:pt x="181" y="5915"/>
                  </a:cubicBezTo>
                  <a:lnTo>
                    <a:pt x="3289" y="10593"/>
                  </a:lnTo>
                  <a:cubicBezTo>
                    <a:pt x="3380" y="10743"/>
                    <a:pt x="3501" y="10894"/>
                    <a:pt x="3651" y="10985"/>
                  </a:cubicBezTo>
                  <a:lnTo>
                    <a:pt x="3651" y="31"/>
                  </a:lnTo>
                  <a:lnTo>
                    <a:pt x="3651"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9"/>
            <p:cNvSpPr/>
            <p:nvPr/>
          </p:nvSpPr>
          <p:spPr>
            <a:xfrm>
              <a:off x="1882625" y="4098525"/>
              <a:ext cx="10375" cy="7675"/>
            </a:xfrm>
            <a:custGeom>
              <a:rect b="b" l="l" r="r" t="t"/>
              <a:pathLst>
                <a:path extrusionOk="0" h="307" w="415">
                  <a:moveTo>
                    <a:pt x="234" y="0"/>
                  </a:moveTo>
                  <a:cubicBezTo>
                    <a:pt x="0" y="0"/>
                    <a:pt x="236" y="307"/>
                    <a:pt x="355" y="307"/>
                  </a:cubicBezTo>
                  <a:cubicBezTo>
                    <a:pt x="390" y="307"/>
                    <a:pt x="415" y="280"/>
                    <a:pt x="415" y="212"/>
                  </a:cubicBezTo>
                  <a:cubicBezTo>
                    <a:pt x="415" y="91"/>
                    <a:pt x="354" y="0"/>
                    <a:pt x="23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9"/>
            <p:cNvSpPr/>
            <p:nvPr/>
          </p:nvSpPr>
          <p:spPr>
            <a:xfrm>
              <a:off x="1901800" y="4125675"/>
              <a:ext cx="10825" cy="7350"/>
            </a:xfrm>
            <a:custGeom>
              <a:rect b="b" l="l" r="r" t="t"/>
              <a:pathLst>
                <a:path extrusionOk="0" h="294" w="433">
                  <a:moveTo>
                    <a:pt x="251" y="1"/>
                  </a:moveTo>
                  <a:cubicBezTo>
                    <a:pt x="0" y="1"/>
                    <a:pt x="232" y="294"/>
                    <a:pt x="360" y="294"/>
                  </a:cubicBezTo>
                  <a:cubicBezTo>
                    <a:pt x="402" y="294"/>
                    <a:pt x="432" y="263"/>
                    <a:pt x="432" y="182"/>
                  </a:cubicBezTo>
                  <a:cubicBezTo>
                    <a:pt x="432" y="91"/>
                    <a:pt x="342" y="1"/>
                    <a:pt x="251"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9"/>
            <p:cNvSpPr/>
            <p:nvPr/>
          </p:nvSpPr>
          <p:spPr>
            <a:xfrm>
              <a:off x="1921175" y="4247150"/>
              <a:ext cx="11050" cy="7025"/>
            </a:xfrm>
            <a:custGeom>
              <a:rect b="b" l="l" r="r" t="t"/>
              <a:pathLst>
                <a:path extrusionOk="0" h="281" w="442">
                  <a:moveTo>
                    <a:pt x="231" y="0"/>
                  </a:moveTo>
                  <a:cubicBezTo>
                    <a:pt x="1" y="0"/>
                    <a:pt x="226" y="281"/>
                    <a:pt x="360" y="281"/>
                  </a:cubicBezTo>
                  <a:cubicBezTo>
                    <a:pt x="402" y="281"/>
                    <a:pt x="435" y="253"/>
                    <a:pt x="442" y="181"/>
                  </a:cubicBezTo>
                  <a:cubicBezTo>
                    <a:pt x="442" y="91"/>
                    <a:pt x="351" y="0"/>
                    <a:pt x="23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9"/>
            <p:cNvSpPr/>
            <p:nvPr/>
          </p:nvSpPr>
          <p:spPr>
            <a:xfrm>
              <a:off x="1995025" y="4217725"/>
              <a:ext cx="10375" cy="7675"/>
            </a:xfrm>
            <a:custGeom>
              <a:rect b="b" l="l" r="r" t="t"/>
              <a:pathLst>
                <a:path extrusionOk="0" h="307" w="415">
                  <a:moveTo>
                    <a:pt x="234" y="0"/>
                  </a:moveTo>
                  <a:cubicBezTo>
                    <a:pt x="1" y="0"/>
                    <a:pt x="236" y="307"/>
                    <a:pt x="355" y="307"/>
                  </a:cubicBezTo>
                  <a:cubicBezTo>
                    <a:pt x="390" y="307"/>
                    <a:pt x="415" y="280"/>
                    <a:pt x="415" y="212"/>
                  </a:cubicBezTo>
                  <a:cubicBezTo>
                    <a:pt x="415" y="91"/>
                    <a:pt x="355" y="0"/>
                    <a:pt x="234"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49"/>
          <p:cNvGrpSpPr/>
          <p:nvPr/>
        </p:nvGrpSpPr>
        <p:grpSpPr>
          <a:xfrm>
            <a:off x="1639058" y="2585339"/>
            <a:ext cx="347855" cy="354349"/>
            <a:chOff x="1083475" y="4035900"/>
            <a:chExt cx="322925" cy="320475"/>
          </a:xfrm>
        </p:grpSpPr>
        <p:sp>
          <p:nvSpPr>
            <p:cNvPr id="2400" name="Google Shape;2400;p49"/>
            <p:cNvSpPr/>
            <p:nvPr/>
          </p:nvSpPr>
          <p:spPr>
            <a:xfrm>
              <a:off x="1192875" y="4258450"/>
              <a:ext cx="48300" cy="97825"/>
            </a:xfrm>
            <a:custGeom>
              <a:rect b="b" l="l" r="r" t="t"/>
              <a:pathLst>
                <a:path extrusionOk="0" h="3913" w="1932">
                  <a:moveTo>
                    <a:pt x="0" y="1"/>
                  </a:moveTo>
                  <a:lnTo>
                    <a:pt x="0" y="2536"/>
                  </a:lnTo>
                  <a:cubicBezTo>
                    <a:pt x="0" y="2807"/>
                    <a:pt x="212" y="3049"/>
                    <a:pt x="483" y="3109"/>
                  </a:cubicBezTo>
                  <a:cubicBezTo>
                    <a:pt x="527" y="3120"/>
                    <a:pt x="571" y="3125"/>
                    <a:pt x="613" y="3125"/>
                  </a:cubicBezTo>
                  <a:cubicBezTo>
                    <a:pt x="921" y="3125"/>
                    <a:pt x="1177" y="2854"/>
                    <a:pt x="1177" y="2536"/>
                  </a:cubicBezTo>
                  <a:lnTo>
                    <a:pt x="1177" y="1510"/>
                  </a:lnTo>
                  <a:cubicBezTo>
                    <a:pt x="1177" y="1419"/>
                    <a:pt x="1238" y="1329"/>
                    <a:pt x="1328" y="1329"/>
                  </a:cubicBezTo>
                  <a:cubicBezTo>
                    <a:pt x="1344" y="1325"/>
                    <a:pt x="1359" y="1323"/>
                    <a:pt x="1374" y="1323"/>
                  </a:cubicBezTo>
                  <a:cubicBezTo>
                    <a:pt x="1471" y="1323"/>
                    <a:pt x="1539" y="1405"/>
                    <a:pt x="1539" y="1510"/>
                  </a:cubicBezTo>
                  <a:lnTo>
                    <a:pt x="1539" y="3713"/>
                  </a:lnTo>
                  <a:cubicBezTo>
                    <a:pt x="1539" y="3803"/>
                    <a:pt x="1600" y="3864"/>
                    <a:pt x="1660" y="3894"/>
                  </a:cubicBezTo>
                  <a:cubicBezTo>
                    <a:pt x="1686" y="3907"/>
                    <a:pt x="1713" y="3913"/>
                    <a:pt x="1740" y="3913"/>
                  </a:cubicBezTo>
                  <a:cubicBezTo>
                    <a:pt x="1838" y="3913"/>
                    <a:pt x="1932" y="3831"/>
                    <a:pt x="1932" y="3713"/>
                  </a:cubicBezTo>
                  <a:lnTo>
                    <a:pt x="1932" y="1510"/>
                  </a:lnTo>
                  <a:cubicBezTo>
                    <a:pt x="1932" y="1178"/>
                    <a:pt x="1690" y="936"/>
                    <a:pt x="1358" y="936"/>
                  </a:cubicBezTo>
                  <a:lnTo>
                    <a:pt x="1358" y="906"/>
                  </a:lnTo>
                  <a:cubicBezTo>
                    <a:pt x="1026" y="906"/>
                    <a:pt x="785" y="1178"/>
                    <a:pt x="785" y="1510"/>
                  </a:cubicBezTo>
                  <a:lnTo>
                    <a:pt x="785" y="2566"/>
                  </a:lnTo>
                  <a:cubicBezTo>
                    <a:pt x="785" y="2702"/>
                    <a:pt x="687" y="2770"/>
                    <a:pt x="589" y="2770"/>
                  </a:cubicBezTo>
                  <a:cubicBezTo>
                    <a:pt x="491" y="2770"/>
                    <a:pt x="393" y="2702"/>
                    <a:pt x="393" y="2566"/>
                  </a:cubicBezTo>
                  <a:lnTo>
                    <a:pt x="393"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9"/>
            <p:cNvSpPr/>
            <p:nvPr/>
          </p:nvSpPr>
          <p:spPr>
            <a:xfrm>
              <a:off x="1250200" y="4229050"/>
              <a:ext cx="49075" cy="127325"/>
            </a:xfrm>
            <a:custGeom>
              <a:rect b="b" l="l" r="r" t="t"/>
              <a:pathLst>
                <a:path extrusionOk="0" h="5093" w="1963">
                  <a:moveTo>
                    <a:pt x="1570" y="0"/>
                  </a:moveTo>
                  <a:lnTo>
                    <a:pt x="1570" y="2535"/>
                  </a:lnTo>
                  <a:cubicBezTo>
                    <a:pt x="1570" y="2671"/>
                    <a:pt x="1472" y="2739"/>
                    <a:pt x="1374" y="2739"/>
                  </a:cubicBezTo>
                  <a:cubicBezTo>
                    <a:pt x="1276" y="2739"/>
                    <a:pt x="1178" y="2671"/>
                    <a:pt x="1178" y="2535"/>
                  </a:cubicBezTo>
                  <a:lnTo>
                    <a:pt x="1178" y="1509"/>
                  </a:lnTo>
                  <a:cubicBezTo>
                    <a:pt x="1178" y="1237"/>
                    <a:pt x="997" y="996"/>
                    <a:pt x="725" y="936"/>
                  </a:cubicBezTo>
                  <a:cubicBezTo>
                    <a:pt x="691" y="930"/>
                    <a:pt x="657" y="927"/>
                    <a:pt x="623" y="927"/>
                  </a:cubicBezTo>
                  <a:cubicBezTo>
                    <a:pt x="298" y="927"/>
                    <a:pt x="1" y="1181"/>
                    <a:pt x="1" y="1509"/>
                  </a:cubicBezTo>
                  <a:lnTo>
                    <a:pt x="1" y="4889"/>
                  </a:lnTo>
                  <a:cubicBezTo>
                    <a:pt x="1" y="5025"/>
                    <a:pt x="106" y="5092"/>
                    <a:pt x="212" y="5092"/>
                  </a:cubicBezTo>
                  <a:cubicBezTo>
                    <a:pt x="318" y="5092"/>
                    <a:pt x="423" y="5025"/>
                    <a:pt x="423" y="4889"/>
                  </a:cubicBezTo>
                  <a:lnTo>
                    <a:pt x="423" y="1509"/>
                  </a:lnTo>
                  <a:cubicBezTo>
                    <a:pt x="423" y="1418"/>
                    <a:pt x="453" y="1358"/>
                    <a:pt x="544" y="1328"/>
                  </a:cubicBezTo>
                  <a:cubicBezTo>
                    <a:pt x="570" y="1315"/>
                    <a:pt x="597" y="1309"/>
                    <a:pt x="624" y="1309"/>
                  </a:cubicBezTo>
                  <a:cubicBezTo>
                    <a:pt x="722" y="1309"/>
                    <a:pt x="816" y="1390"/>
                    <a:pt x="816" y="1509"/>
                  </a:cubicBezTo>
                  <a:lnTo>
                    <a:pt x="816" y="2565"/>
                  </a:lnTo>
                  <a:cubicBezTo>
                    <a:pt x="816" y="2837"/>
                    <a:pt x="1027" y="3108"/>
                    <a:pt x="1329" y="3138"/>
                  </a:cubicBezTo>
                  <a:cubicBezTo>
                    <a:pt x="1345" y="3140"/>
                    <a:pt x="1362" y="3141"/>
                    <a:pt x="1379" y="3141"/>
                  </a:cubicBezTo>
                  <a:cubicBezTo>
                    <a:pt x="1691" y="3141"/>
                    <a:pt x="1962" y="2880"/>
                    <a:pt x="1962" y="2565"/>
                  </a:cubicBezTo>
                  <a:lnTo>
                    <a:pt x="196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9"/>
            <p:cNvSpPr/>
            <p:nvPr/>
          </p:nvSpPr>
          <p:spPr>
            <a:xfrm>
              <a:off x="1273600" y="4216225"/>
              <a:ext cx="42275" cy="27750"/>
            </a:xfrm>
            <a:custGeom>
              <a:rect b="b" l="l" r="r" t="t"/>
              <a:pathLst>
                <a:path extrusionOk="0" h="1110" w="1691">
                  <a:moveTo>
                    <a:pt x="845" y="0"/>
                  </a:moveTo>
                  <a:cubicBezTo>
                    <a:pt x="755" y="0"/>
                    <a:pt x="634" y="30"/>
                    <a:pt x="574" y="121"/>
                  </a:cubicBezTo>
                  <a:lnTo>
                    <a:pt x="91" y="604"/>
                  </a:lnTo>
                  <a:cubicBezTo>
                    <a:pt x="0" y="694"/>
                    <a:pt x="30" y="845"/>
                    <a:pt x="121" y="905"/>
                  </a:cubicBezTo>
                  <a:cubicBezTo>
                    <a:pt x="347" y="1041"/>
                    <a:pt x="596" y="1109"/>
                    <a:pt x="845" y="1109"/>
                  </a:cubicBezTo>
                  <a:cubicBezTo>
                    <a:pt x="1094" y="1109"/>
                    <a:pt x="1343" y="1041"/>
                    <a:pt x="1569" y="905"/>
                  </a:cubicBezTo>
                  <a:cubicBezTo>
                    <a:pt x="1660" y="845"/>
                    <a:pt x="1690" y="694"/>
                    <a:pt x="1600" y="604"/>
                  </a:cubicBezTo>
                  <a:lnTo>
                    <a:pt x="1117" y="121"/>
                  </a:lnTo>
                  <a:cubicBezTo>
                    <a:pt x="1056" y="30"/>
                    <a:pt x="966" y="0"/>
                    <a:pt x="845"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9"/>
            <p:cNvSpPr/>
            <p:nvPr/>
          </p:nvSpPr>
          <p:spPr>
            <a:xfrm>
              <a:off x="1294725" y="4035900"/>
              <a:ext cx="100900" cy="180350"/>
            </a:xfrm>
            <a:custGeom>
              <a:rect b="b" l="l" r="r" t="t"/>
              <a:pathLst>
                <a:path extrusionOk="0" h="7214" w="4036">
                  <a:moveTo>
                    <a:pt x="38" y="0"/>
                  </a:moveTo>
                  <a:cubicBezTo>
                    <a:pt x="25" y="0"/>
                    <a:pt x="13" y="1"/>
                    <a:pt x="0" y="1"/>
                  </a:cubicBezTo>
                  <a:lnTo>
                    <a:pt x="0" y="7213"/>
                  </a:lnTo>
                  <a:cubicBezTo>
                    <a:pt x="121" y="7213"/>
                    <a:pt x="211" y="7183"/>
                    <a:pt x="272" y="7092"/>
                  </a:cubicBezTo>
                  <a:lnTo>
                    <a:pt x="2173" y="5131"/>
                  </a:lnTo>
                  <a:cubicBezTo>
                    <a:pt x="4035" y="3208"/>
                    <a:pt x="2699" y="0"/>
                    <a:pt x="38"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9"/>
            <p:cNvSpPr/>
            <p:nvPr/>
          </p:nvSpPr>
          <p:spPr>
            <a:xfrm>
              <a:off x="1192875" y="4035900"/>
              <a:ext cx="158450" cy="180350"/>
            </a:xfrm>
            <a:custGeom>
              <a:rect b="b" l="l" r="r" t="t"/>
              <a:pathLst>
                <a:path extrusionOk="0" h="7214" w="6338">
                  <a:moveTo>
                    <a:pt x="4074" y="1"/>
                  </a:moveTo>
                  <a:cubicBezTo>
                    <a:pt x="1388" y="1"/>
                    <a:pt x="0" y="3230"/>
                    <a:pt x="1901" y="5131"/>
                  </a:cubicBezTo>
                  <a:lnTo>
                    <a:pt x="3772" y="7092"/>
                  </a:lnTo>
                  <a:cubicBezTo>
                    <a:pt x="3863" y="7183"/>
                    <a:pt x="3954" y="7213"/>
                    <a:pt x="4044" y="7213"/>
                  </a:cubicBezTo>
                  <a:cubicBezTo>
                    <a:pt x="4135" y="7213"/>
                    <a:pt x="4225" y="7183"/>
                    <a:pt x="4255" y="7092"/>
                  </a:cubicBezTo>
                  <a:lnTo>
                    <a:pt x="4285" y="7092"/>
                  </a:lnTo>
                  <a:lnTo>
                    <a:pt x="5704" y="5131"/>
                  </a:lnTo>
                  <a:cubicBezTo>
                    <a:pt x="6126" y="4497"/>
                    <a:pt x="6337" y="3773"/>
                    <a:pt x="6337" y="3018"/>
                  </a:cubicBezTo>
                  <a:cubicBezTo>
                    <a:pt x="6337" y="1359"/>
                    <a:pt x="5311" y="1"/>
                    <a:pt x="4074"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9"/>
            <p:cNvSpPr/>
            <p:nvPr/>
          </p:nvSpPr>
          <p:spPr>
            <a:xfrm>
              <a:off x="1156650" y="4308250"/>
              <a:ext cx="21900" cy="18650"/>
            </a:xfrm>
            <a:custGeom>
              <a:rect b="b" l="l" r="r" t="t"/>
              <a:pathLst>
                <a:path extrusionOk="0" h="746" w="876">
                  <a:moveTo>
                    <a:pt x="484" y="1"/>
                  </a:moveTo>
                  <a:cubicBezTo>
                    <a:pt x="152" y="1"/>
                    <a:pt x="1" y="393"/>
                    <a:pt x="242" y="634"/>
                  </a:cubicBezTo>
                  <a:cubicBezTo>
                    <a:pt x="309" y="711"/>
                    <a:pt x="398" y="745"/>
                    <a:pt x="488" y="745"/>
                  </a:cubicBezTo>
                  <a:cubicBezTo>
                    <a:pt x="680" y="745"/>
                    <a:pt x="876" y="589"/>
                    <a:pt x="876" y="363"/>
                  </a:cubicBezTo>
                  <a:cubicBezTo>
                    <a:pt x="876" y="152"/>
                    <a:pt x="695" y="1"/>
                    <a:pt x="484"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9"/>
            <p:cNvSpPr/>
            <p:nvPr/>
          </p:nvSpPr>
          <p:spPr>
            <a:xfrm>
              <a:off x="1120450" y="4240350"/>
              <a:ext cx="21900" cy="18800"/>
            </a:xfrm>
            <a:custGeom>
              <a:rect b="b" l="l" r="r" t="t"/>
              <a:pathLst>
                <a:path extrusionOk="0" h="752" w="876">
                  <a:moveTo>
                    <a:pt x="513" y="1"/>
                  </a:moveTo>
                  <a:cubicBezTo>
                    <a:pt x="151" y="1"/>
                    <a:pt x="0" y="393"/>
                    <a:pt x="242" y="634"/>
                  </a:cubicBezTo>
                  <a:cubicBezTo>
                    <a:pt x="322" y="715"/>
                    <a:pt x="419" y="752"/>
                    <a:pt x="513" y="752"/>
                  </a:cubicBezTo>
                  <a:cubicBezTo>
                    <a:pt x="701" y="752"/>
                    <a:pt x="875" y="604"/>
                    <a:pt x="875" y="363"/>
                  </a:cubicBezTo>
                  <a:cubicBezTo>
                    <a:pt x="875" y="152"/>
                    <a:pt x="725" y="1"/>
                    <a:pt x="51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9"/>
            <p:cNvSpPr/>
            <p:nvPr/>
          </p:nvSpPr>
          <p:spPr>
            <a:xfrm>
              <a:off x="1083475" y="4288650"/>
              <a:ext cx="22650" cy="18800"/>
            </a:xfrm>
            <a:custGeom>
              <a:rect b="b" l="l" r="r" t="t"/>
              <a:pathLst>
                <a:path extrusionOk="0" h="752" w="906">
                  <a:moveTo>
                    <a:pt x="514" y="0"/>
                  </a:moveTo>
                  <a:cubicBezTo>
                    <a:pt x="182" y="0"/>
                    <a:pt x="1" y="392"/>
                    <a:pt x="242" y="634"/>
                  </a:cubicBezTo>
                  <a:cubicBezTo>
                    <a:pt x="323" y="714"/>
                    <a:pt x="423" y="751"/>
                    <a:pt x="521" y="751"/>
                  </a:cubicBezTo>
                  <a:cubicBezTo>
                    <a:pt x="718" y="751"/>
                    <a:pt x="906" y="604"/>
                    <a:pt x="906" y="362"/>
                  </a:cubicBezTo>
                  <a:cubicBezTo>
                    <a:pt x="906" y="151"/>
                    <a:pt x="725" y="0"/>
                    <a:pt x="514"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9"/>
            <p:cNvSpPr/>
            <p:nvPr/>
          </p:nvSpPr>
          <p:spPr>
            <a:xfrm>
              <a:off x="1127225" y="4336925"/>
              <a:ext cx="22675" cy="18800"/>
            </a:xfrm>
            <a:custGeom>
              <a:rect b="b" l="l" r="r" t="t"/>
              <a:pathLst>
                <a:path extrusionOk="0" h="752" w="907">
                  <a:moveTo>
                    <a:pt x="514" y="0"/>
                  </a:moveTo>
                  <a:cubicBezTo>
                    <a:pt x="182" y="0"/>
                    <a:pt x="1" y="393"/>
                    <a:pt x="242" y="634"/>
                  </a:cubicBezTo>
                  <a:cubicBezTo>
                    <a:pt x="323" y="715"/>
                    <a:pt x="423" y="751"/>
                    <a:pt x="522" y="751"/>
                  </a:cubicBezTo>
                  <a:cubicBezTo>
                    <a:pt x="718" y="751"/>
                    <a:pt x="906" y="604"/>
                    <a:pt x="906" y="362"/>
                  </a:cubicBezTo>
                  <a:cubicBezTo>
                    <a:pt x="906" y="151"/>
                    <a:pt x="725" y="0"/>
                    <a:pt x="51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9"/>
            <p:cNvSpPr/>
            <p:nvPr/>
          </p:nvSpPr>
          <p:spPr>
            <a:xfrm>
              <a:off x="1312075" y="4269025"/>
              <a:ext cx="21900" cy="19050"/>
            </a:xfrm>
            <a:custGeom>
              <a:rect b="b" l="l" r="r" t="t"/>
              <a:pathLst>
                <a:path extrusionOk="0" h="762" w="876">
                  <a:moveTo>
                    <a:pt x="513" y="0"/>
                  </a:moveTo>
                  <a:cubicBezTo>
                    <a:pt x="151" y="0"/>
                    <a:pt x="0" y="423"/>
                    <a:pt x="242" y="664"/>
                  </a:cubicBezTo>
                  <a:cubicBezTo>
                    <a:pt x="318" y="731"/>
                    <a:pt x="410" y="762"/>
                    <a:pt x="499" y="762"/>
                  </a:cubicBezTo>
                  <a:cubicBezTo>
                    <a:pt x="692" y="762"/>
                    <a:pt x="875" y="620"/>
                    <a:pt x="875" y="393"/>
                  </a:cubicBezTo>
                  <a:cubicBezTo>
                    <a:pt x="875" y="181"/>
                    <a:pt x="694" y="0"/>
                    <a:pt x="51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9"/>
            <p:cNvSpPr/>
            <p:nvPr/>
          </p:nvSpPr>
          <p:spPr>
            <a:xfrm>
              <a:off x="1348275" y="4336925"/>
              <a:ext cx="21900" cy="18800"/>
            </a:xfrm>
            <a:custGeom>
              <a:rect b="b" l="l" r="r" t="t"/>
              <a:pathLst>
                <a:path extrusionOk="0" h="752" w="876">
                  <a:moveTo>
                    <a:pt x="484" y="0"/>
                  </a:moveTo>
                  <a:cubicBezTo>
                    <a:pt x="152" y="0"/>
                    <a:pt x="1" y="393"/>
                    <a:pt x="212" y="634"/>
                  </a:cubicBezTo>
                  <a:cubicBezTo>
                    <a:pt x="292" y="715"/>
                    <a:pt x="393" y="751"/>
                    <a:pt x="491" y="751"/>
                  </a:cubicBezTo>
                  <a:cubicBezTo>
                    <a:pt x="688" y="751"/>
                    <a:pt x="876" y="604"/>
                    <a:pt x="876" y="362"/>
                  </a:cubicBezTo>
                  <a:cubicBezTo>
                    <a:pt x="876" y="151"/>
                    <a:pt x="695" y="0"/>
                    <a:pt x="484"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9"/>
            <p:cNvSpPr/>
            <p:nvPr/>
          </p:nvSpPr>
          <p:spPr>
            <a:xfrm>
              <a:off x="1384500" y="4288650"/>
              <a:ext cx="21900" cy="18800"/>
            </a:xfrm>
            <a:custGeom>
              <a:rect b="b" l="l" r="r" t="t"/>
              <a:pathLst>
                <a:path extrusionOk="0" h="752" w="876">
                  <a:moveTo>
                    <a:pt x="513" y="0"/>
                  </a:moveTo>
                  <a:cubicBezTo>
                    <a:pt x="181" y="0"/>
                    <a:pt x="0" y="392"/>
                    <a:pt x="242" y="634"/>
                  </a:cubicBezTo>
                  <a:cubicBezTo>
                    <a:pt x="322" y="714"/>
                    <a:pt x="419" y="751"/>
                    <a:pt x="513" y="751"/>
                  </a:cubicBezTo>
                  <a:cubicBezTo>
                    <a:pt x="701" y="751"/>
                    <a:pt x="875" y="604"/>
                    <a:pt x="875" y="362"/>
                  </a:cubicBezTo>
                  <a:cubicBezTo>
                    <a:pt x="875" y="151"/>
                    <a:pt x="725" y="0"/>
                    <a:pt x="513"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9"/>
            <p:cNvSpPr/>
            <p:nvPr/>
          </p:nvSpPr>
          <p:spPr>
            <a:xfrm>
              <a:off x="1340750" y="4240350"/>
              <a:ext cx="21900" cy="18800"/>
            </a:xfrm>
            <a:custGeom>
              <a:rect b="b" l="l" r="r" t="t"/>
              <a:pathLst>
                <a:path extrusionOk="0" h="752" w="876">
                  <a:moveTo>
                    <a:pt x="513" y="1"/>
                  </a:moveTo>
                  <a:cubicBezTo>
                    <a:pt x="181" y="1"/>
                    <a:pt x="0" y="393"/>
                    <a:pt x="241" y="634"/>
                  </a:cubicBezTo>
                  <a:cubicBezTo>
                    <a:pt x="322" y="715"/>
                    <a:pt x="419" y="752"/>
                    <a:pt x="513" y="752"/>
                  </a:cubicBezTo>
                  <a:cubicBezTo>
                    <a:pt x="701" y="752"/>
                    <a:pt x="875" y="604"/>
                    <a:pt x="875" y="363"/>
                  </a:cubicBezTo>
                  <a:cubicBezTo>
                    <a:pt x="875" y="152"/>
                    <a:pt x="724" y="1"/>
                    <a:pt x="51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9"/>
            <p:cNvSpPr/>
            <p:nvPr/>
          </p:nvSpPr>
          <p:spPr>
            <a:xfrm>
              <a:off x="1177025" y="4245075"/>
              <a:ext cx="41525" cy="27750"/>
            </a:xfrm>
            <a:custGeom>
              <a:rect b="b" l="l" r="r" t="t"/>
              <a:pathLst>
                <a:path extrusionOk="0" h="1110" w="1661">
                  <a:moveTo>
                    <a:pt x="830" y="0"/>
                  </a:moveTo>
                  <a:cubicBezTo>
                    <a:pt x="725" y="0"/>
                    <a:pt x="619" y="38"/>
                    <a:pt x="544" y="113"/>
                  </a:cubicBezTo>
                  <a:lnTo>
                    <a:pt x="91" y="626"/>
                  </a:lnTo>
                  <a:cubicBezTo>
                    <a:pt x="1" y="717"/>
                    <a:pt x="1" y="838"/>
                    <a:pt x="121" y="928"/>
                  </a:cubicBezTo>
                  <a:cubicBezTo>
                    <a:pt x="333" y="1049"/>
                    <a:pt x="581" y="1109"/>
                    <a:pt x="830" y="1109"/>
                  </a:cubicBezTo>
                  <a:cubicBezTo>
                    <a:pt x="1079" y="1109"/>
                    <a:pt x="1328" y="1049"/>
                    <a:pt x="1540" y="928"/>
                  </a:cubicBezTo>
                  <a:cubicBezTo>
                    <a:pt x="1660" y="838"/>
                    <a:pt x="1660" y="717"/>
                    <a:pt x="1600" y="626"/>
                  </a:cubicBezTo>
                  <a:lnTo>
                    <a:pt x="1117" y="113"/>
                  </a:lnTo>
                  <a:cubicBezTo>
                    <a:pt x="1042" y="38"/>
                    <a:pt x="936" y="0"/>
                    <a:pt x="830"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9"/>
            <p:cNvSpPr/>
            <p:nvPr/>
          </p:nvSpPr>
          <p:spPr>
            <a:xfrm>
              <a:off x="1198150" y="4064575"/>
              <a:ext cx="101125" cy="180325"/>
            </a:xfrm>
            <a:custGeom>
              <a:rect b="b" l="l" r="r" t="t"/>
              <a:pathLst>
                <a:path extrusionOk="0" h="7213" w="4045">
                  <a:moveTo>
                    <a:pt x="1" y="0"/>
                  </a:moveTo>
                  <a:lnTo>
                    <a:pt x="1" y="7213"/>
                  </a:lnTo>
                  <a:cubicBezTo>
                    <a:pt x="121" y="7213"/>
                    <a:pt x="212" y="7183"/>
                    <a:pt x="272" y="7122"/>
                  </a:cubicBezTo>
                  <a:lnTo>
                    <a:pt x="2173" y="5131"/>
                  </a:lnTo>
                  <a:cubicBezTo>
                    <a:pt x="4044" y="3229"/>
                    <a:pt x="2686" y="0"/>
                    <a:pt x="1"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9"/>
            <p:cNvSpPr/>
            <p:nvPr/>
          </p:nvSpPr>
          <p:spPr>
            <a:xfrm>
              <a:off x="1096525" y="4065325"/>
              <a:ext cx="158225" cy="180325"/>
            </a:xfrm>
            <a:custGeom>
              <a:rect b="b" l="l" r="r" t="t"/>
              <a:pathLst>
                <a:path extrusionOk="0" h="7213" w="6329">
                  <a:moveTo>
                    <a:pt x="4028" y="0"/>
                  </a:moveTo>
                  <a:cubicBezTo>
                    <a:pt x="1367" y="0"/>
                    <a:pt x="0" y="3208"/>
                    <a:pt x="1893" y="5131"/>
                  </a:cubicBezTo>
                  <a:lnTo>
                    <a:pt x="3764" y="7092"/>
                  </a:lnTo>
                  <a:cubicBezTo>
                    <a:pt x="3854" y="7153"/>
                    <a:pt x="3945" y="7213"/>
                    <a:pt x="4035" y="7213"/>
                  </a:cubicBezTo>
                  <a:cubicBezTo>
                    <a:pt x="4126" y="7213"/>
                    <a:pt x="4216" y="7153"/>
                    <a:pt x="4247" y="7092"/>
                  </a:cubicBezTo>
                  <a:lnTo>
                    <a:pt x="4277" y="7092"/>
                  </a:lnTo>
                  <a:lnTo>
                    <a:pt x="5695" y="5101"/>
                  </a:lnTo>
                  <a:cubicBezTo>
                    <a:pt x="6118" y="4497"/>
                    <a:pt x="6329" y="3773"/>
                    <a:pt x="6329" y="3018"/>
                  </a:cubicBezTo>
                  <a:cubicBezTo>
                    <a:pt x="6329" y="1328"/>
                    <a:pt x="5303" y="1"/>
                    <a:pt x="4066" y="1"/>
                  </a:cubicBezTo>
                  <a:cubicBezTo>
                    <a:pt x="4053" y="0"/>
                    <a:pt x="4041" y="0"/>
                    <a:pt x="4028"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 name="Google Shape;2416;p49"/>
          <p:cNvGrpSpPr/>
          <p:nvPr/>
        </p:nvGrpSpPr>
        <p:grpSpPr>
          <a:xfrm>
            <a:off x="833716" y="2585339"/>
            <a:ext cx="344596" cy="353713"/>
            <a:chOff x="335850" y="4035900"/>
            <a:chExt cx="319900" cy="319900"/>
          </a:xfrm>
        </p:grpSpPr>
        <p:sp>
          <p:nvSpPr>
            <p:cNvPr id="2417" name="Google Shape;2417;p49"/>
            <p:cNvSpPr/>
            <p:nvPr/>
          </p:nvSpPr>
          <p:spPr>
            <a:xfrm>
              <a:off x="374325" y="4297700"/>
              <a:ext cx="28675" cy="58100"/>
            </a:xfrm>
            <a:custGeom>
              <a:rect b="b" l="l" r="r" t="t"/>
              <a:pathLst>
                <a:path extrusionOk="0" h="2324" w="1147">
                  <a:moveTo>
                    <a:pt x="0" y="0"/>
                  </a:moveTo>
                  <a:lnTo>
                    <a:pt x="0" y="1962"/>
                  </a:lnTo>
                  <a:lnTo>
                    <a:pt x="362" y="2324"/>
                  </a:lnTo>
                  <a:cubicBezTo>
                    <a:pt x="785" y="2324"/>
                    <a:pt x="1147" y="1962"/>
                    <a:pt x="1147" y="1539"/>
                  </a:cubicBezTo>
                  <a:lnTo>
                    <a:pt x="1147" y="785"/>
                  </a:lnTo>
                  <a:lnTo>
                    <a:pt x="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9"/>
            <p:cNvSpPr/>
            <p:nvPr/>
          </p:nvSpPr>
          <p:spPr>
            <a:xfrm>
              <a:off x="364500" y="4297700"/>
              <a:ext cx="19650" cy="58100"/>
            </a:xfrm>
            <a:custGeom>
              <a:rect b="b" l="l" r="r" t="t"/>
              <a:pathLst>
                <a:path extrusionOk="0" h="2324" w="786">
                  <a:moveTo>
                    <a:pt x="786" y="0"/>
                  </a:moveTo>
                  <a:lnTo>
                    <a:pt x="1" y="785"/>
                  </a:lnTo>
                  <a:lnTo>
                    <a:pt x="1" y="1539"/>
                  </a:lnTo>
                  <a:cubicBezTo>
                    <a:pt x="1" y="1750"/>
                    <a:pt x="91" y="1931"/>
                    <a:pt x="242" y="2082"/>
                  </a:cubicBezTo>
                  <a:cubicBezTo>
                    <a:pt x="363" y="2233"/>
                    <a:pt x="574" y="2324"/>
                    <a:pt x="786" y="2324"/>
                  </a:cubicBezTo>
                  <a:lnTo>
                    <a:pt x="78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9"/>
            <p:cNvSpPr/>
            <p:nvPr/>
          </p:nvSpPr>
          <p:spPr>
            <a:xfrm>
              <a:off x="539525" y="4084200"/>
              <a:ext cx="48325" cy="29425"/>
            </a:xfrm>
            <a:custGeom>
              <a:rect b="b" l="l" r="r" t="t"/>
              <a:pathLst>
                <a:path extrusionOk="0" h="1177" w="1933">
                  <a:moveTo>
                    <a:pt x="786" y="0"/>
                  </a:moveTo>
                  <a:lnTo>
                    <a:pt x="1" y="573"/>
                  </a:lnTo>
                  <a:lnTo>
                    <a:pt x="786" y="1177"/>
                  </a:lnTo>
                  <a:lnTo>
                    <a:pt x="1932" y="1177"/>
                  </a:lnTo>
                  <a:lnTo>
                    <a:pt x="1932"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9"/>
            <p:cNvSpPr/>
            <p:nvPr/>
          </p:nvSpPr>
          <p:spPr>
            <a:xfrm>
              <a:off x="402975" y="4084200"/>
              <a:ext cx="156200" cy="29425"/>
            </a:xfrm>
            <a:custGeom>
              <a:rect b="b" l="l" r="r" t="t"/>
              <a:pathLst>
                <a:path extrusionOk="0" h="1177" w="6248">
                  <a:moveTo>
                    <a:pt x="1" y="0"/>
                  </a:moveTo>
                  <a:lnTo>
                    <a:pt x="1" y="1177"/>
                  </a:lnTo>
                  <a:lnTo>
                    <a:pt x="6248" y="1177"/>
                  </a:lnTo>
                  <a:lnTo>
                    <a:pt x="6248"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9"/>
            <p:cNvSpPr/>
            <p:nvPr/>
          </p:nvSpPr>
          <p:spPr>
            <a:xfrm>
              <a:off x="597625" y="4035900"/>
              <a:ext cx="58125" cy="126025"/>
            </a:xfrm>
            <a:custGeom>
              <a:rect b="b" l="l" r="r" t="t"/>
              <a:pathLst>
                <a:path extrusionOk="0" h="5041" w="2325">
                  <a:moveTo>
                    <a:pt x="1540" y="1"/>
                  </a:moveTo>
                  <a:lnTo>
                    <a:pt x="1" y="2505"/>
                  </a:lnTo>
                  <a:lnTo>
                    <a:pt x="1540" y="5040"/>
                  </a:lnTo>
                  <a:lnTo>
                    <a:pt x="2143" y="5040"/>
                  </a:lnTo>
                  <a:cubicBezTo>
                    <a:pt x="2234" y="5040"/>
                    <a:pt x="2324" y="4950"/>
                    <a:pt x="2324" y="4829"/>
                  </a:cubicBezTo>
                  <a:lnTo>
                    <a:pt x="2324" y="182"/>
                  </a:lnTo>
                  <a:cubicBezTo>
                    <a:pt x="2324" y="91"/>
                    <a:pt x="2234" y="1"/>
                    <a:pt x="214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9"/>
            <p:cNvSpPr/>
            <p:nvPr/>
          </p:nvSpPr>
          <p:spPr>
            <a:xfrm>
              <a:off x="374325" y="4230550"/>
              <a:ext cx="28675" cy="86775"/>
            </a:xfrm>
            <a:custGeom>
              <a:rect b="b" l="l" r="r" t="t"/>
              <a:pathLst>
                <a:path extrusionOk="0" h="3471" w="1147">
                  <a:moveTo>
                    <a:pt x="0" y="0"/>
                  </a:moveTo>
                  <a:lnTo>
                    <a:pt x="0" y="3109"/>
                  </a:lnTo>
                  <a:lnTo>
                    <a:pt x="393" y="3471"/>
                  </a:lnTo>
                  <a:lnTo>
                    <a:pt x="1147" y="3471"/>
                  </a:lnTo>
                  <a:lnTo>
                    <a:pt x="1147" y="785"/>
                  </a:lnTo>
                  <a:lnTo>
                    <a:pt x="0"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9"/>
            <p:cNvSpPr/>
            <p:nvPr/>
          </p:nvSpPr>
          <p:spPr>
            <a:xfrm>
              <a:off x="365275" y="4230550"/>
              <a:ext cx="18875" cy="86775"/>
            </a:xfrm>
            <a:custGeom>
              <a:rect b="b" l="l" r="r" t="t"/>
              <a:pathLst>
                <a:path extrusionOk="0" h="3471" w="755">
                  <a:moveTo>
                    <a:pt x="755" y="0"/>
                  </a:moveTo>
                  <a:lnTo>
                    <a:pt x="0" y="785"/>
                  </a:lnTo>
                  <a:lnTo>
                    <a:pt x="0" y="3471"/>
                  </a:lnTo>
                  <a:lnTo>
                    <a:pt x="755" y="3471"/>
                  </a:lnTo>
                  <a:lnTo>
                    <a:pt x="755"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9"/>
            <p:cNvSpPr/>
            <p:nvPr/>
          </p:nvSpPr>
          <p:spPr>
            <a:xfrm>
              <a:off x="375075" y="4211675"/>
              <a:ext cx="28700" cy="38500"/>
            </a:xfrm>
            <a:custGeom>
              <a:rect b="b" l="l" r="r" t="t"/>
              <a:pathLst>
                <a:path extrusionOk="0" h="1540" w="1148">
                  <a:moveTo>
                    <a:pt x="0" y="1"/>
                  </a:moveTo>
                  <a:lnTo>
                    <a:pt x="363" y="1540"/>
                  </a:lnTo>
                  <a:lnTo>
                    <a:pt x="1117" y="1540"/>
                  </a:lnTo>
                  <a:lnTo>
                    <a:pt x="1147" y="755"/>
                  </a:lnTo>
                  <a:lnTo>
                    <a:pt x="0"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9"/>
            <p:cNvSpPr/>
            <p:nvPr/>
          </p:nvSpPr>
          <p:spPr>
            <a:xfrm>
              <a:off x="365275" y="4211675"/>
              <a:ext cx="18875" cy="38500"/>
            </a:xfrm>
            <a:custGeom>
              <a:rect b="b" l="l" r="r" t="t"/>
              <a:pathLst>
                <a:path extrusionOk="0" h="1540" w="755">
                  <a:moveTo>
                    <a:pt x="755" y="1"/>
                  </a:moveTo>
                  <a:lnTo>
                    <a:pt x="0" y="755"/>
                  </a:lnTo>
                  <a:lnTo>
                    <a:pt x="0" y="1540"/>
                  </a:lnTo>
                  <a:lnTo>
                    <a:pt x="755" y="1540"/>
                  </a:lnTo>
                  <a:lnTo>
                    <a:pt x="755"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9"/>
            <p:cNvSpPr/>
            <p:nvPr/>
          </p:nvSpPr>
          <p:spPr>
            <a:xfrm>
              <a:off x="374325" y="4152075"/>
              <a:ext cx="28675" cy="78500"/>
            </a:xfrm>
            <a:custGeom>
              <a:rect b="b" l="l" r="r" t="t"/>
              <a:pathLst>
                <a:path extrusionOk="0" h="3140" w="1147">
                  <a:moveTo>
                    <a:pt x="0" y="1"/>
                  </a:moveTo>
                  <a:lnTo>
                    <a:pt x="0" y="2747"/>
                  </a:lnTo>
                  <a:lnTo>
                    <a:pt x="362" y="3139"/>
                  </a:lnTo>
                  <a:lnTo>
                    <a:pt x="1147" y="3139"/>
                  </a:lnTo>
                  <a:lnTo>
                    <a:pt x="1147"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9"/>
            <p:cNvSpPr/>
            <p:nvPr/>
          </p:nvSpPr>
          <p:spPr>
            <a:xfrm>
              <a:off x="364500" y="4152075"/>
              <a:ext cx="19650" cy="77750"/>
            </a:xfrm>
            <a:custGeom>
              <a:rect b="b" l="l" r="r" t="t"/>
              <a:pathLst>
                <a:path extrusionOk="0" h="3110" w="786">
                  <a:moveTo>
                    <a:pt x="1" y="1"/>
                  </a:moveTo>
                  <a:lnTo>
                    <a:pt x="1" y="3109"/>
                  </a:lnTo>
                  <a:lnTo>
                    <a:pt x="786" y="3109"/>
                  </a:lnTo>
                  <a:lnTo>
                    <a:pt x="786"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9"/>
            <p:cNvSpPr/>
            <p:nvPr/>
          </p:nvSpPr>
          <p:spPr>
            <a:xfrm>
              <a:off x="384125" y="4054775"/>
              <a:ext cx="28700" cy="86775"/>
            </a:xfrm>
            <a:custGeom>
              <a:rect b="b" l="l" r="r" t="t"/>
              <a:pathLst>
                <a:path extrusionOk="0" h="3471" w="1148">
                  <a:moveTo>
                    <a:pt x="1" y="0"/>
                  </a:moveTo>
                  <a:lnTo>
                    <a:pt x="1" y="3470"/>
                  </a:lnTo>
                  <a:lnTo>
                    <a:pt x="1147" y="3470"/>
                  </a:lnTo>
                  <a:lnTo>
                    <a:pt x="114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9"/>
            <p:cNvSpPr/>
            <p:nvPr/>
          </p:nvSpPr>
          <p:spPr>
            <a:xfrm>
              <a:off x="364500" y="4054775"/>
              <a:ext cx="29450" cy="86775"/>
            </a:xfrm>
            <a:custGeom>
              <a:rect b="b" l="l" r="r" t="t"/>
              <a:pathLst>
                <a:path extrusionOk="0" h="3471" w="1178">
                  <a:moveTo>
                    <a:pt x="1" y="0"/>
                  </a:moveTo>
                  <a:lnTo>
                    <a:pt x="1" y="3470"/>
                  </a:lnTo>
                  <a:lnTo>
                    <a:pt x="1178" y="3470"/>
                  </a:lnTo>
                  <a:lnTo>
                    <a:pt x="1178"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9"/>
            <p:cNvSpPr/>
            <p:nvPr/>
          </p:nvSpPr>
          <p:spPr>
            <a:xfrm>
              <a:off x="354700" y="4054775"/>
              <a:ext cx="18900" cy="86775"/>
            </a:xfrm>
            <a:custGeom>
              <a:rect b="b" l="l" r="r" t="t"/>
              <a:pathLst>
                <a:path extrusionOk="0" h="3471" w="756">
                  <a:moveTo>
                    <a:pt x="1" y="0"/>
                  </a:moveTo>
                  <a:lnTo>
                    <a:pt x="1" y="3470"/>
                  </a:lnTo>
                  <a:lnTo>
                    <a:pt x="755" y="3470"/>
                  </a:lnTo>
                  <a:lnTo>
                    <a:pt x="755"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9"/>
            <p:cNvSpPr/>
            <p:nvPr/>
          </p:nvSpPr>
          <p:spPr>
            <a:xfrm>
              <a:off x="335850" y="4035900"/>
              <a:ext cx="300275" cy="126025"/>
            </a:xfrm>
            <a:custGeom>
              <a:rect b="b" l="l" r="r" t="t"/>
              <a:pathLst>
                <a:path extrusionOk="0" h="5041" w="12011">
                  <a:moveTo>
                    <a:pt x="181" y="1"/>
                  </a:moveTo>
                  <a:cubicBezTo>
                    <a:pt x="91" y="1"/>
                    <a:pt x="0" y="91"/>
                    <a:pt x="0" y="182"/>
                  </a:cubicBezTo>
                  <a:lnTo>
                    <a:pt x="0" y="997"/>
                  </a:lnTo>
                  <a:cubicBezTo>
                    <a:pt x="0" y="1087"/>
                    <a:pt x="91" y="1178"/>
                    <a:pt x="181" y="1178"/>
                  </a:cubicBezTo>
                  <a:lnTo>
                    <a:pt x="9687" y="1178"/>
                  </a:lnTo>
                  <a:lnTo>
                    <a:pt x="9687" y="3863"/>
                  </a:lnTo>
                  <a:lnTo>
                    <a:pt x="181" y="3863"/>
                  </a:lnTo>
                  <a:cubicBezTo>
                    <a:pt x="91" y="3863"/>
                    <a:pt x="0" y="3954"/>
                    <a:pt x="0" y="4075"/>
                  </a:cubicBezTo>
                  <a:lnTo>
                    <a:pt x="0" y="4859"/>
                  </a:lnTo>
                  <a:cubicBezTo>
                    <a:pt x="0" y="4950"/>
                    <a:pt x="91" y="5040"/>
                    <a:pt x="181" y="5040"/>
                  </a:cubicBezTo>
                  <a:lnTo>
                    <a:pt x="12011" y="5040"/>
                  </a:lnTo>
                  <a:lnTo>
                    <a:pt x="12011"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2" name="Google Shape;2432;p49"/>
          <p:cNvGrpSpPr/>
          <p:nvPr/>
        </p:nvGrpSpPr>
        <p:grpSpPr>
          <a:xfrm>
            <a:off x="7173334" y="1968054"/>
            <a:ext cx="347020" cy="354543"/>
            <a:chOff x="6221125" y="3477625"/>
            <a:chExt cx="322150" cy="320650"/>
          </a:xfrm>
        </p:grpSpPr>
        <p:sp>
          <p:nvSpPr>
            <p:cNvPr id="2433" name="Google Shape;2433;p49"/>
            <p:cNvSpPr/>
            <p:nvPr/>
          </p:nvSpPr>
          <p:spPr>
            <a:xfrm>
              <a:off x="6261100" y="3642100"/>
              <a:ext cx="261825" cy="117700"/>
            </a:xfrm>
            <a:custGeom>
              <a:rect b="b" l="l" r="r" t="t"/>
              <a:pathLst>
                <a:path extrusionOk="0" h="4708" w="10473">
                  <a:moveTo>
                    <a:pt x="1" y="0"/>
                  </a:moveTo>
                  <a:lnTo>
                    <a:pt x="1" y="4708"/>
                  </a:lnTo>
                  <a:lnTo>
                    <a:pt x="10472" y="4708"/>
                  </a:lnTo>
                  <a:lnTo>
                    <a:pt x="10472"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9"/>
            <p:cNvSpPr/>
            <p:nvPr/>
          </p:nvSpPr>
          <p:spPr>
            <a:xfrm>
              <a:off x="6240725" y="3642100"/>
              <a:ext cx="261825" cy="117700"/>
            </a:xfrm>
            <a:custGeom>
              <a:rect b="b" l="l" r="r" t="t"/>
              <a:pathLst>
                <a:path extrusionOk="0" h="4708" w="10473">
                  <a:moveTo>
                    <a:pt x="1" y="0"/>
                  </a:moveTo>
                  <a:lnTo>
                    <a:pt x="1" y="4708"/>
                  </a:lnTo>
                  <a:lnTo>
                    <a:pt x="10472" y="4708"/>
                  </a:lnTo>
                  <a:lnTo>
                    <a:pt x="10472"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9"/>
            <p:cNvSpPr/>
            <p:nvPr/>
          </p:nvSpPr>
          <p:spPr>
            <a:xfrm>
              <a:off x="6284500" y="3657175"/>
              <a:ext cx="9825" cy="86800"/>
            </a:xfrm>
            <a:custGeom>
              <a:rect b="b" l="l" r="r" t="t"/>
              <a:pathLst>
                <a:path extrusionOk="0" h="3472" w="393">
                  <a:moveTo>
                    <a:pt x="0" y="1"/>
                  </a:moveTo>
                  <a:lnTo>
                    <a:pt x="0" y="3471"/>
                  </a:lnTo>
                  <a:lnTo>
                    <a:pt x="393" y="3471"/>
                  </a:lnTo>
                  <a:lnTo>
                    <a:pt x="393"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9"/>
            <p:cNvSpPr/>
            <p:nvPr/>
          </p:nvSpPr>
          <p:spPr>
            <a:xfrm>
              <a:off x="6376525" y="3657175"/>
              <a:ext cx="10600" cy="86800"/>
            </a:xfrm>
            <a:custGeom>
              <a:rect b="b" l="l" r="r" t="t"/>
              <a:pathLst>
                <a:path extrusionOk="0" h="3472" w="424">
                  <a:moveTo>
                    <a:pt x="1" y="1"/>
                  </a:moveTo>
                  <a:lnTo>
                    <a:pt x="1" y="3471"/>
                  </a:lnTo>
                  <a:lnTo>
                    <a:pt x="423" y="3471"/>
                  </a:lnTo>
                  <a:lnTo>
                    <a:pt x="423"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9"/>
            <p:cNvSpPr/>
            <p:nvPr/>
          </p:nvSpPr>
          <p:spPr>
            <a:xfrm>
              <a:off x="6469325" y="3657175"/>
              <a:ext cx="9825" cy="86800"/>
            </a:xfrm>
            <a:custGeom>
              <a:rect b="b" l="l" r="r" t="t"/>
              <a:pathLst>
                <a:path extrusionOk="0" h="3472" w="393">
                  <a:moveTo>
                    <a:pt x="1" y="1"/>
                  </a:moveTo>
                  <a:lnTo>
                    <a:pt x="1" y="3471"/>
                  </a:lnTo>
                  <a:lnTo>
                    <a:pt x="393" y="3471"/>
                  </a:lnTo>
                  <a:lnTo>
                    <a:pt x="393"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9"/>
            <p:cNvSpPr/>
            <p:nvPr/>
          </p:nvSpPr>
          <p:spPr>
            <a:xfrm>
              <a:off x="6381825" y="3584000"/>
              <a:ext cx="141100" cy="48300"/>
            </a:xfrm>
            <a:custGeom>
              <a:rect b="b" l="l" r="r" t="t"/>
              <a:pathLst>
                <a:path extrusionOk="0" h="1932" w="5644">
                  <a:moveTo>
                    <a:pt x="4074" y="1"/>
                  </a:moveTo>
                  <a:lnTo>
                    <a:pt x="0" y="1932"/>
                  </a:lnTo>
                  <a:lnTo>
                    <a:pt x="0" y="1932"/>
                  </a:lnTo>
                  <a:lnTo>
                    <a:pt x="5643" y="785"/>
                  </a:lnTo>
                  <a:cubicBezTo>
                    <a:pt x="5643" y="363"/>
                    <a:pt x="5311" y="31"/>
                    <a:pt x="4889" y="31"/>
                  </a:cubicBezTo>
                  <a:lnTo>
                    <a:pt x="4859"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9"/>
            <p:cNvSpPr/>
            <p:nvPr/>
          </p:nvSpPr>
          <p:spPr>
            <a:xfrm>
              <a:off x="6241500" y="3584000"/>
              <a:ext cx="261800" cy="48300"/>
            </a:xfrm>
            <a:custGeom>
              <a:rect b="b" l="l" r="r" t="t"/>
              <a:pathLst>
                <a:path extrusionOk="0" h="1932" w="10472">
                  <a:moveTo>
                    <a:pt x="755" y="1"/>
                  </a:moveTo>
                  <a:cubicBezTo>
                    <a:pt x="332" y="1"/>
                    <a:pt x="0" y="333"/>
                    <a:pt x="0" y="755"/>
                  </a:cubicBezTo>
                  <a:lnTo>
                    <a:pt x="5613" y="1932"/>
                  </a:lnTo>
                  <a:lnTo>
                    <a:pt x="10472" y="785"/>
                  </a:lnTo>
                  <a:cubicBezTo>
                    <a:pt x="10472" y="352"/>
                    <a:pt x="10167" y="29"/>
                    <a:pt x="9770" y="29"/>
                  </a:cubicBezTo>
                  <a:cubicBezTo>
                    <a:pt x="9753" y="29"/>
                    <a:pt x="9735" y="29"/>
                    <a:pt x="9717" y="31"/>
                  </a:cubicBezTo>
                  <a:lnTo>
                    <a:pt x="9687"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9"/>
            <p:cNvSpPr/>
            <p:nvPr/>
          </p:nvSpPr>
          <p:spPr>
            <a:xfrm>
              <a:off x="6464800" y="3603625"/>
              <a:ext cx="67175" cy="38500"/>
            </a:xfrm>
            <a:custGeom>
              <a:rect b="b" l="l" r="r" t="t"/>
              <a:pathLst>
                <a:path extrusionOk="0" h="1540" w="2687">
                  <a:moveTo>
                    <a:pt x="1932" y="0"/>
                  </a:moveTo>
                  <a:lnTo>
                    <a:pt x="1" y="1539"/>
                  </a:lnTo>
                  <a:lnTo>
                    <a:pt x="2686" y="1539"/>
                  </a:lnTo>
                  <a:lnTo>
                    <a:pt x="2686" y="211"/>
                  </a:lnTo>
                  <a:cubicBezTo>
                    <a:pt x="2686" y="91"/>
                    <a:pt x="2596" y="0"/>
                    <a:pt x="2505"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9"/>
            <p:cNvSpPr/>
            <p:nvPr/>
          </p:nvSpPr>
          <p:spPr>
            <a:xfrm>
              <a:off x="6230925" y="3603625"/>
              <a:ext cx="282175" cy="38500"/>
            </a:xfrm>
            <a:custGeom>
              <a:rect b="b" l="l" r="r" t="t"/>
              <a:pathLst>
                <a:path extrusionOk="0" h="1540" w="11287">
                  <a:moveTo>
                    <a:pt x="212" y="0"/>
                  </a:moveTo>
                  <a:cubicBezTo>
                    <a:pt x="91" y="0"/>
                    <a:pt x="1" y="91"/>
                    <a:pt x="1" y="211"/>
                  </a:cubicBezTo>
                  <a:lnTo>
                    <a:pt x="1" y="1539"/>
                  </a:lnTo>
                  <a:lnTo>
                    <a:pt x="11287" y="1539"/>
                  </a:lnTo>
                  <a:lnTo>
                    <a:pt x="11287"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9"/>
            <p:cNvSpPr/>
            <p:nvPr/>
          </p:nvSpPr>
          <p:spPr>
            <a:xfrm>
              <a:off x="6464800" y="3759775"/>
              <a:ext cx="67175" cy="38500"/>
            </a:xfrm>
            <a:custGeom>
              <a:rect b="b" l="l" r="r" t="t"/>
              <a:pathLst>
                <a:path extrusionOk="0" h="1540" w="2687">
                  <a:moveTo>
                    <a:pt x="1" y="1"/>
                  </a:moveTo>
                  <a:lnTo>
                    <a:pt x="1932" y="1540"/>
                  </a:lnTo>
                  <a:lnTo>
                    <a:pt x="2505" y="1540"/>
                  </a:lnTo>
                  <a:cubicBezTo>
                    <a:pt x="2596" y="1540"/>
                    <a:pt x="2686" y="1449"/>
                    <a:pt x="2686" y="1329"/>
                  </a:cubicBezTo>
                  <a:lnTo>
                    <a:pt x="2686"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9"/>
            <p:cNvSpPr/>
            <p:nvPr/>
          </p:nvSpPr>
          <p:spPr>
            <a:xfrm>
              <a:off x="6230925" y="3759775"/>
              <a:ext cx="282175" cy="38500"/>
            </a:xfrm>
            <a:custGeom>
              <a:rect b="b" l="l" r="r" t="t"/>
              <a:pathLst>
                <a:path extrusionOk="0" h="1540" w="11287">
                  <a:moveTo>
                    <a:pt x="1" y="1"/>
                  </a:moveTo>
                  <a:lnTo>
                    <a:pt x="1" y="1359"/>
                  </a:lnTo>
                  <a:cubicBezTo>
                    <a:pt x="1" y="1449"/>
                    <a:pt x="91" y="1540"/>
                    <a:pt x="212" y="1540"/>
                  </a:cubicBezTo>
                  <a:lnTo>
                    <a:pt x="11287" y="1540"/>
                  </a:lnTo>
                  <a:lnTo>
                    <a:pt x="11287"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9"/>
            <p:cNvSpPr/>
            <p:nvPr/>
          </p:nvSpPr>
          <p:spPr>
            <a:xfrm>
              <a:off x="6513075" y="3633050"/>
              <a:ext cx="28700" cy="18950"/>
            </a:xfrm>
            <a:custGeom>
              <a:rect b="b" l="l" r="r" t="t"/>
              <a:pathLst>
                <a:path extrusionOk="0" h="758" w="1148">
                  <a:moveTo>
                    <a:pt x="1" y="0"/>
                  </a:moveTo>
                  <a:lnTo>
                    <a:pt x="1" y="755"/>
                  </a:lnTo>
                  <a:lnTo>
                    <a:pt x="755" y="755"/>
                  </a:lnTo>
                  <a:cubicBezTo>
                    <a:pt x="771" y="757"/>
                    <a:pt x="786" y="758"/>
                    <a:pt x="802" y="758"/>
                  </a:cubicBezTo>
                  <a:cubicBezTo>
                    <a:pt x="992" y="758"/>
                    <a:pt x="1148" y="588"/>
                    <a:pt x="1148" y="392"/>
                  </a:cubicBezTo>
                  <a:cubicBezTo>
                    <a:pt x="1148" y="181"/>
                    <a:pt x="997" y="0"/>
                    <a:pt x="78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9"/>
            <p:cNvSpPr/>
            <p:nvPr/>
          </p:nvSpPr>
          <p:spPr>
            <a:xfrm>
              <a:off x="6223375" y="3633050"/>
              <a:ext cx="298025" cy="18875"/>
            </a:xfrm>
            <a:custGeom>
              <a:rect b="b" l="l" r="r" t="t"/>
              <a:pathLst>
                <a:path extrusionOk="0" h="755" w="11921">
                  <a:moveTo>
                    <a:pt x="393" y="0"/>
                  </a:moveTo>
                  <a:cubicBezTo>
                    <a:pt x="182" y="0"/>
                    <a:pt x="1" y="181"/>
                    <a:pt x="1" y="392"/>
                  </a:cubicBezTo>
                  <a:cubicBezTo>
                    <a:pt x="1" y="604"/>
                    <a:pt x="182" y="755"/>
                    <a:pt x="393" y="755"/>
                  </a:cubicBezTo>
                  <a:lnTo>
                    <a:pt x="11559" y="755"/>
                  </a:lnTo>
                  <a:cubicBezTo>
                    <a:pt x="11770" y="755"/>
                    <a:pt x="11921" y="604"/>
                    <a:pt x="11921" y="392"/>
                  </a:cubicBezTo>
                  <a:cubicBezTo>
                    <a:pt x="11921" y="181"/>
                    <a:pt x="11740" y="0"/>
                    <a:pt x="1155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9"/>
            <p:cNvSpPr/>
            <p:nvPr/>
          </p:nvSpPr>
          <p:spPr>
            <a:xfrm>
              <a:off x="6513075" y="3749975"/>
              <a:ext cx="28700" cy="18875"/>
            </a:xfrm>
            <a:custGeom>
              <a:rect b="b" l="l" r="r" t="t"/>
              <a:pathLst>
                <a:path extrusionOk="0" h="755" w="1148">
                  <a:moveTo>
                    <a:pt x="1" y="1"/>
                  </a:moveTo>
                  <a:lnTo>
                    <a:pt x="1" y="755"/>
                  </a:lnTo>
                  <a:lnTo>
                    <a:pt x="755" y="755"/>
                  </a:lnTo>
                  <a:cubicBezTo>
                    <a:pt x="967" y="755"/>
                    <a:pt x="1148" y="574"/>
                    <a:pt x="1148" y="363"/>
                  </a:cubicBezTo>
                  <a:cubicBezTo>
                    <a:pt x="1148" y="151"/>
                    <a:pt x="997" y="1"/>
                    <a:pt x="78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9"/>
            <p:cNvSpPr/>
            <p:nvPr/>
          </p:nvSpPr>
          <p:spPr>
            <a:xfrm>
              <a:off x="6223375" y="3749975"/>
              <a:ext cx="298025" cy="18875"/>
            </a:xfrm>
            <a:custGeom>
              <a:rect b="b" l="l" r="r" t="t"/>
              <a:pathLst>
                <a:path extrusionOk="0" h="755" w="11921">
                  <a:moveTo>
                    <a:pt x="393" y="1"/>
                  </a:moveTo>
                  <a:cubicBezTo>
                    <a:pt x="182" y="1"/>
                    <a:pt x="1" y="182"/>
                    <a:pt x="1" y="393"/>
                  </a:cubicBezTo>
                  <a:cubicBezTo>
                    <a:pt x="1" y="574"/>
                    <a:pt x="182" y="755"/>
                    <a:pt x="393" y="755"/>
                  </a:cubicBezTo>
                  <a:lnTo>
                    <a:pt x="11559" y="755"/>
                  </a:lnTo>
                  <a:cubicBezTo>
                    <a:pt x="11770" y="755"/>
                    <a:pt x="11921" y="574"/>
                    <a:pt x="11921" y="393"/>
                  </a:cubicBezTo>
                  <a:cubicBezTo>
                    <a:pt x="11921" y="182"/>
                    <a:pt x="11740" y="1"/>
                    <a:pt x="11559"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9"/>
            <p:cNvSpPr/>
            <p:nvPr/>
          </p:nvSpPr>
          <p:spPr>
            <a:xfrm>
              <a:off x="6279975" y="3623225"/>
              <a:ext cx="19625" cy="39250"/>
            </a:xfrm>
            <a:custGeom>
              <a:rect b="b" l="l" r="r" t="t"/>
              <a:pathLst>
                <a:path extrusionOk="0" h="1570" w="785">
                  <a:moveTo>
                    <a:pt x="392" y="1"/>
                  </a:moveTo>
                  <a:cubicBezTo>
                    <a:pt x="181" y="1"/>
                    <a:pt x="0" y="182"/>
                    <a:pt x="0" y="393"/>
                  </a:cubicBezTo>
                  <a:lnTo>
                    <a:pt x="0" y="1148"/>
                  </a:lnTo>
                  <a:cubicBezTo>
                    <a:pt x="0" y="1389"/>
                    <a:pt x="181" y="1570"/>
                    <a:pt x="392" y="1570"/>
                  </a:cubicBezTo>
                  <a:cubicBezTo>
                    <a:pt x="604" y="1570"/>
                    <a:pt x="755" y="1389"/>
                    <a:pt x="755" y="1178"/>
                  </a:cubicBezTo>
                  <a:lnTo>
                    <a:pt x="755" y="393"/>
                  </a:lnTo>
                  <a:cubicBezTo>
                    <a:pt x="785" y="182"/>
                    <a:pt x="604" y="1"/>
                    <a:pt x="392"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9"/>
            <p:cNvSpPr/>
            <p:nvPr/>
          </p:nvSpPr>
          <p:spPr>
            <a:xfrm>
              <a:off x="6279975" y="3739425"/>
              <a:ext cx="19625" cy="39250"/>
            </a:xfrm>
            <a:custGeom>
              <a:rect b="b" l="l" r="r" t="t"/>
              <a:pathLst>
                <a:path extrusionOk="0" h="1570" w="785">
                  <a:moveTo>
                    <a:pt x="392" y="0"/>
                  </a:moveTo>
                  <a:cubicBezTo>
                    <a:pt x="181" y="0"/>
                    <a:pt x="0" y="151"/>
                    <a:pt x="0" y="362"/>
                  </a:cubicBezTo>
                  <a:lnTo>
                    <a:pt x="0" y="392"/>
                  </a:lnTo>
                  <a:lnTo>
                    <a:pt x="0" y="1177"/>
                  </a:lnTo>
                  <a:cubicBezTo>
                    <a:pt x="0" y="1388"/>
                    <a:pt x="181" y="1569"/>
                    <a:pt x="392" y="1569"/>
                  </a:cubicBezTo>
                  <a:cubicBezTo>
                    <a:pt x="604" y="1569"/>
                    <a:pt x="755" y="1388"/>
                    <a:pt x="755" y="1207"/>
                  </a:cubicBezTo>
                  <a:lnTo>
                    <a:pt x="755" y="392"/>
                  </a:lnTo>
                  <a:cubicBezTo>
                    <a:pt x="785" y="181"/>
                    <a:pt x="604" y="0"/>
                    <a:pt x="39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9"/>
            <p:cNvSpPr/>
            <p:nvPr/>
          </p:nvSpPr>
          <p:spPr>
            <a:xfrm>
              <a:off x="6371250" y="3623225"/>
              <a:ext cx="19650" cy="39250"/>
            </a:xfrm>
            <a:custGeom>
              <a:rect b="b" l="l" r="r" t="t"/>
              <a:pathLst>
                <a:path extrusionOk="0" h="1570" w="786">
                  <a:moveTo>
                    <a:pt x="393" y="1"/>
                  </a:moveTo>
                  <a:cubicBezTo>
                    <a:pt x="182" y="1"/>
                    <a:pt x="31" y="182"/>
                    <a:pt x="31" y="393"/>
                  </a:cubicBezTo>
                  <a:lnTo>
                    <a:pt x="31" y="1148"/>
                  </a:lnTo>
                  <a:cubicBezTo>
                    <a:pt x="1" y="1389"/>
                    <a:pt x="182" y="1570"/>
                    <a:pt x="393" y="1570"/>
                  </a:cubicBezTo>
                  <a:cubicBezTo>
                    <a:pt x="604" y="1570"/>
                    <a:pt x="785" y="1389"/>
                    <a:pt x="785" y="1178"/>
                  </a:cubicBezTo>
                  <a:lnTo>
                    <a:pt x="785" y="393"/>
                  </a:lnTo>
                  <a:cubicBezTo>
                    <a:pt x="78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9"/>
            <p:cNvSpPr/>
            <p:nvPr/>
          </p:nvSpPr>
          <p:spPr>
            <a:xfrm>
              <a:off x="6371250" y="3739425"/>
              <a:ext cx="19650" cy="39250"/>
            </a:xfrm>
            <a:custGeom>
              <a:rect b="b" l="l" r="r" t="t"/>
              <a:pathLst>
                <a:path extrusionOk="0" h="1570" w="786">
                  <a:moveTo>
                    <a:pt x="393" y="0"/>
                  </a:moveTo>
                  <a:cubicBezTo>
                    <a:pt x="182" y="0"/>
                    <a:pt x="31" y="151"/>
                    <a:pt x="31" y="362"/>
                  </a:cubicBezTo>
                  <a:lnTo>
                    <a:pt x="31" y="392"/>
                  </a:lnTo>
                  <a:lnTo>
                    <a:pt x="31" y="1177"/>
                  </a:lnTo>
                  <a:cubicBezTo>
                    <a:pt x="1" y="1388"/>
                    <a:pt x="182" y="1569"/>
                    <a:pt x="393" y="1569"/>
                  </a:cubicBezTo>
                  <a:cubicBezTo>
                    <a:pt x="604" y="1569"/>
                    <a:pt x="785" y="1388"/>
                    <a:pt x="785" y="1207"/>
                  </a:cubicBezTo>
                  <a:lnTo>
                    <a:pt x="785" y="392"/>
                  </a:lnTo>
                  <a:cubicBezTo>
                    <a:pt x="785" y="181"/>
                    <a:pt x="604" y="0"/>
                    <a:pt x="39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9"/>
            <p:cNvSpPr/>
            <p:nvPr/>
          </p:nvSpPr>
          <p:spPr>
            <a:xfrm>
              <a:off x="6464050" y="3623225"/>
              <a:ext cx="19625" cy="39250"/>
            </a:xfrm>
            <a:custGeom>
              <a:rect b="b" l="l" r="r" t="t"/>
              <a:pathLst>
                <a:path extrusionOk="0" h="1570" w="785">
                  <a:moveTo>
                    <a:pt x="393" y="1"/>
                  </a:moveTo>
                  <a:cubicBezTo>
                    <a:pt x="181" y="1"/>
                    <a:pt x="0" y="182"/>
                    <a:pt x="0" y="393"/>
                  </a:cubicBezTo>
                  <a:lnTo>
                    <a:pt x="0" y="1148"/>
                  </a:lnTo>
                  <a:cubicBezTo>
                    <a:pt x="0" y="1389"/>
                    <a:pt x="181" y="1570"/>
                    <a:pt x="393" y="1570"/>
                  </a:cubicBezTo>
                  <a:cubicBezTo>
                    <a:pt x="604" y="1570"/>
                    <a:pt x="755" y="1389"/>
                    <a:pt x="755" y="1178"/>
                  </a:cubicBezTo>
                  <a:lnTo>
                    <a:pt x="755" y="393"/>
                  </a:lnTo>
                  <a:cubicBezTo>
                    <a:pt x="785" y="182"/>
                    <a:pt x="604" y="1"/>
                    <a:pt x="39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9"/>
            <p:cNvSpPr/>
            <p:nvPr/>
          </p:nvSpPr>
          <p:spPr>
            <a:xfrm>
              <a:off x="6464050" y="3739425"/>
              <a:ext cx="19625" cy="39250"/>
            </a:xfrm>
            <a:custGeom>
              <a:rect b="b" l="l" r="r" t="t"/>
              <a:pathLst>
                <a:path extrusionOk="0" h="1570" w="785">
                  <a:moveTo>
                    <a:pt x="393" y="0"/>
                  </a:moveTo>
                  <a:cubicBezTo>
                    <a:pt x="181" y="0"/>
                    <a:pt x="0" y="151"/>
                    <a:pt x="0" y="362"/>
                  </a:cubicBezTo>
                  <a:lnTo>
                    <a:pt x="0" y="392"/>
                  </a:lnTo>
                  <a:lnTo>
                    <a:pt x="0" y="1177"/>
                  </a:lnTo>
                  <a:cubicBezTo>
                    <a:pt x="0" y="1388"/>
                    <a:pt x="181" y="1569"/>
                    <a:pt x="393" y="1569"/>
                  </a:cubicBezTo>
                  <a:cubicBezTo>
                    <a:pt x="604" y="1569"/>
                    <a:pt x="755" y="1388"/>
                    <a:pt x="755" y="1207"/>
                  </a:cubicBezTo>
                  <a:lnTo>
                    <a:pt x="755" y="392"/>
                  </a:lnTo>
                  <a:cubicBezTo>
                    <a:pt x="785" y="181"/>
                    <a:pt x="604" y="0"/>
                    <a:pt x="39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9"/>
            <p:cNvSpPr/>
            <p:nvPr/>
          </p:nvSpPr>
          <p:spPr>
            <a:xfrm>
              <a:off x="6224150" y="3536475"/>
              <a:ext cx="271600" cy="18875"/>
            </a:xfrm>
            <a:custGeom>
              <a:rect b="b" l="l" r="r" t="t"/>
              <a:pathLst>
                <a:path extrusionOk="0" h="755" w="10864">
                  <a:moveTo>
                    <a:pt x="362" y="0"/>
                  </a:moveTo>
                  <a:cubicBezTo>
                    <a:pt x="151" y="0"/>
                    <a:pt x="0" y="181"/>
                    <a:pt x="0" y="393"/>
                  </a:cubicBezTo>
                  <a:cubicBezTo>
                    <a:pt x="0" y="574"/>
                    <a:pt x="151" y="755"/>
                    <a:pt x="362" y="755"/>
                  </a:cubicBezTo>
                  <a:lnTo>
                    <a:pt x="10864" y="755"/>
                  </a:lnTo>
                  <a:lnTo>
                    <a:pt x="1086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9"/>
            <p:cNvSpPr/>
            <p:nvPr/>
          </p:nvSpPr>
          <p:spPr>
            <a:xfrm>
              <a:off x="6513075" y="3488200"/>
              <a:ext cx="28700" cy="18875"/>
            </a:xfrm>
            <a:custGeom>
              <a:rect b="b" l="l" r="r" t="t"/>
              <a:pathLst>
                <a:path extrusionOk="0" h="755" w="1148">
                  <a:moveTo>
                    <a:pt x="1" y="0"/>
                  </a:moveTo>
                  <a:lnTo>
                    <a:pt x="1" y="755"/>
                  </a:lnTo>
                  <a:lnTo>
                    <a:pt x="755" y="755"/>
                  </a:lnTo>
                  <a:cubicBezTo>
                    <a:pt x="967" y="755"/>
                    <a:pt x="1148" y="604"/>
                    <a:pt x="1148" y="362"/>
                  </a:cubicBezTo>
                  <a:cubicBezTo>
                    <a:pt x="1148" y="151"/>
                    <a:pt x="997" y="0"/>
                    <a:pt x="78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9"/>
            <p:cNvSpPr/>
            <p:nvPr/>
          </p:nvSpPr>
          <p:spPr>
            <a:xfrm>
              <a:off x="6267900" y="3488200"/>
              <a:ext cx="252750" cy="18875"/>
            </a:xfrm>
            <a:custGeom>
              <a:rect b="b" l="l" r="r" t="t"/>
              <a:pathLst>
                <a:path extrusionOk="0" h="755" w="10110">
                  <a:moveTo>
                    <a:pt x="0" y="0"/>
                  </a:moveTo>
                  <a:lnTo>
                    <a:pt x="0" y="755"/>
                  </a:lnTo>
                  <a:lnTo>
                    <a:pt x="9717" y="755"/>
                  </a:lnTo>
                  <a:cubicBezTo>
                    <a:pt x="9929" y="755"/>
                    <a:pt x="10110" y="604"/>
                    <a:pt x="10110" y="362"/>
                  </a:cubicBezTo>
                  <a:cubicBezTo>
                    <a:pt x="10110" y="151"/>
                    <a:pt x="9929" y="0"/>
                    <a:pt x="9717"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9"/>
            <p:cNvSpPr/>
            <p:nvPr/>
          </p:nvSpPr>
          <p:spPr>
            <a:xfrm>
              <a:off x="6251300" y="3477625"/>
              <a:ext cx="39250" cy="38550"/>
            </a:xfrm>
            <a:custGeom>
              <a:rect b="b" l="l" r="r" t="t"/>
              <a:pathLst>
                <a:path extrusionOk="0" h="1542" w="1570">
                  <a:moveTo>
                    <a:pt x="785" y="1"/>
                  </a:moveTo>
                  <a:lnTo>
                    <a:pt x="755" y="31"/>
                  </a:lnTo>
                  <a:lnTo>
                    <a:pt x="0" y="31"/>
                  </a:lnTo>
                  <a:lnTo>
                    <a:pt x="0" y="1540"/>
                  </a:lnTo>
                  <a:lnTo>
                    <a:pt x="755" y="1540"/>
                  </a:lnTo>
                  <a:cubicBezTo>
                    <a:pt x="771" y="1541"/>
                    <a:pt x="788" y="1541"/>
                    <a:pt x="804" y="1541"/>
                  </a:cubicBezTo>
                  <a:cubicBezTo>
                    <a:pt x="1205" y="1541"/>
                    <a:pt x="1539" y="1191"/>
                    <a:pt x="1539" y="785"/>
                  </a:cubicBezTo>
                  <a:cubicBezTo>
                    <a:pt x="1570" y="363"/>
                    <a:pt x="1208" y="1"/>
                    <a:pt x="785"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9"/>
            <p:cNvSpPr/>
            <p:nvPr/>
          </p:nvSpPr>
          <p:spPr>
            <a:xfrm>
              <a:off x="6221125" y="3478375"/>
              <a:ext cx="49050" cy="38500"/>
            </a:xfrm>
            <a:custGeom>
              <a:rect b="b" l="l" r="r" t="t"/>
              <a:pathLst>
                <a:path extrusionOk="0" h="1540" w="1962">
                  <a:moveTo>
                    <a:pt x="815" y="1"/>
                  </a:moveTo>
                  <a:cubicBezTo>
                    <a:pt x="393" y="1"/>
                    <a:pt x="61" y="333"/>
                    <a:pt x="31" y="755"/>
                  </a:cubicBezTo>
                  <a:cubicBezTo>
                    <a:pt x="0" y="1178"/>
                    <a:pt x="362" y="1540"/>
                    <a:pt x="785" y="1540"/>
                  </a:cubicBezTo>
                  <a:lnTo>
                    <a:pt x="1177" y="1540"/>
                  </a:lnTo>
                  <a:cubicBezTo>
                    <a:pt x="1570" y="1540"/>
                    <a:pt x="1932" y="1208"/>
                    <a:pt x="1932" y="785"/>
                  </a:cubicBezTo>
                  <a:lnTo>
                    <a:pt x="1962" y="755"/>
                  </a:lnTo>
                  <a:cubicBezTo>
                    <a:pt x="1962" y="333"/>
                    <a:pt x="1630" y="1"/>
                    <a:pt x="120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9"/>
            <p:cNvSpPr/>
            <p:nvPr/>
          </p:nvSpPr>
          <p:spPr>
            <a:xfrm>
              <a:off x="6504025" y="3525900"/>
              <a:ext cx="39250" cy="39275"/>
            </a:xfrm>
            <a:custGeom>
              <a:rect b="b" l="l" r="r" t="t"/>
              <a:pathLst>
                <a:path extrusionOk="0" h="1571" w="1570">
                  <a:moveTo>
                    <a:pt x="785" y="1"/>
                  </a:moveTo>
                  <a:lnTo>
                    <a:pt x="755" y="31"/>
                  </a:lnTo>
                  <a:lnTo>
                    <a:pt x="1" y="31"/>
                  </a:lnTo>
                  <a:lnTo>
                    <a:pt x="1" y="1570"/>
                  </a:lnTo>
                  <a:lnTo>
                    <a:pt x="755" y="1570"/>
                  </a:lnTo>
                  <a:cubicBezTo>
                    <a:pt x="1178" y="1570"/>
                    <a:pt x="1510" y="1238"/>
                    <a:pt x="1540" y="816"/>
                  </a:cubicBezTo>
                  <a:cubicBezTo>
                    <a:pt x="1570" y="363"/>
                    <a:pt x="1208" y="1"/>
                    <a:pt x="785"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9"/>
            <p:cNvSpPr/>
            <p:nvPr/>
          </p:nvSpPr>
          <p:spPr>
            <a:xfrm>
              <a:off x="6473850" y="3526675"/>
              <a:ext cx="48300" cy="38500"/>
            </a:xfrm>
            <a:custGeom>
              <a:rect b="b" l="l" r="r" t="t"/>
              <a:pathLst>
                <a:path extrusionOk="0" h="1540" w="1932">
                  <a:moveTo>
                    <a:pt x="815" y="0"/>
                  </a:moveTo>
                  <a:cubicBezTo>
                    <a:pt x="393" y="0"/>
                    <a:pt x="31" y="332"/>
                    <a:pt x="31" y="755"/>
                  </a:cubicBezTo>
                  <a:cubicBezTo>
                    <a:pt x="1" y="1177"/>
                    <a:pt x="333" y="1539"/>
                    <a:pt x="785" y="1539"/>
                  </a:cubicBezTo>
                  <a:lnTo>
                    <a:pt x="1147" y="1539"/>
                  </a:lnTo>
                  <a:cubicBezTo>
                    <a:pt x="1570" y="1539"/>
                    <a:pt x="1902" y="1207"/>
                    <a:pt x="1902" y="785"/>
                  </a:cubicBezTo>
                  <a:lnTo>
                    <a:pt x="1932" y="755"/>
                  </a:lnTo>
                  <a:cubicBezTo>
                    <a:pt x="1932" y="332"/>
                    <a:pt x="1600" y="0"/>
                    <a:pt x="117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 name="Google Shape;2461;p49"/>
          <p:cNvGrpSpPr/>
          <p:nvPr/>
        </p:nvGrpSpPr>
        <p:grpSpPr>
          <a:xfrm>
            <a:off x="7953496" y="1969298"/>
            <a:ext cx="355153" cy="352552"/>
            <a:chOff x="6945375" y="3478750"/>
            <a:chExt cx="329700" cy="318850"/>
          </a:xfrm>
        </p:grpSpPr>
        <p:sp>
          <p:nvSpPr>
            <p:cNvPr id="2462" name="Google Shape;2462;p49"/>
            <p:cNvSpPr/>
            <p:nvPr/>
          </p:nvSpPr>
          <p:spPr>
            <a:xfrm>
              <a:off x="6966500" y="3504025"/>
              <a:ext cx="226350" cy="229375"/>
            </a:xfrm>
            <a:custGeom>
              <a:rect b="b" l="l" r="r" t="t"/>
              <a:pathLst>
                <a:path extrusionOk="0" h="9175" w="9054">
                  <a:moveTo>
                    <a:pt x="0" y="1"/>
                  </a:moveTo>
                  <a:lnTo>
                    <a:pt x="0" y="544"/>
                  </a:lnTo>
                  <a:lnTo>
                    <a:pt x="8631" y="9175"/>
                  </a:lnTo>
                  <a:lnTo>
                    <a:pt x="9053" y="9024"/>
                  </a:lnTo>
                  <a:lnTo>
                    <a:pt x="0"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9"/>
            <p:cNvSpPr/>
            <p:nvPr/>
          </p:nvSpPr>
          <p:spPr>
            <a:xfrm>
              <a:off x="7182250" y="3709225"/>
              <a:ext cx="37000" cy="37750"/>
            </a:xfrm>
            <a:custGeom>
              <a:rect b="b" l="l" r="r" t="t"/>
              <a:pathLst>
                <a:path extrusionOk="0" h="1510" w="1480">
                  <a:moveTo>
                    <a:pt x="936" y="1"/>
                  </a:moveTo>
                  <a:lnTo>
                    <a:pt x="1" y="967"/>
                  </a:lnTo>
                  <a:lnTo>
                    <a:pt x="544" y="1510"/>
                  </a:lnTo>
                  <a:lnTo>
                    <a:pt x="1329" y="1238"/>
                  </a:lnTo>
                  <a:lnTo>
                    <a:pt x="1480" y="544"/>
                  </a:lnTo>
                  <a:lnTo>
                    <a:pt x="936"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9"/>
            <p:cNvSpPr/>
            <p:nvPr/>
          </p:nvSpPr>
          <p:spPr>
            <a:xfrm>
              <a:off x="7195850" y="3722825"/>
              <a:ext cx="36975" cy="37750"/>
            </a:xfrm>
            <a:custGeom>
              <a:rect b="b" l="l" r="r" t="t"/>
              <a:pathLst>
                <a:path extrusionOk="0" h="1510" w="1479">
                  <a:moveTo>
                    <a:pt x="936" y="0"/>
                  </a:moveTo>
                  <a:lnTo>
                    <a:pt x="0" y="966"/>
                  </a:lnTo>
                  <a:lnTo>
                    <a:pt x="543" y="1509"/>
                  </a:lnTo>
                  <a:lnTo>
                    <a:pt x="1328" y="1237"/>
                  </a:lnTo>
                  <a:lnTo>
                    <a:pt x="1479" y="543"/>
                  </a:lnTo>
                  <a:lnTo>
                    <a:pt x="936"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9"/>
            <p:cNvSpPr/>
            <p:nvPr/>
          </p:nvSpPr>
          <p:spPr>
            <a:xfrm>
              <a:off x="7209425" y="3736400"/>
              <a:ext cx="36975" cy="35100"/>
            </a:xfrm>
            <a:custGeom>
              <a:rect b="b" l="l" r="r" t="t"/>
              <a:pathLst>
                <a:path extrusionOk="0" h="1404" w="1479">
                  <a:moveTo>
                    <a:pt x="936" y="0"/>
                  </a:moveTo>
                  <a:lnTo>
                    <a:pt x="0" y="966"/>
                  </a:lnTo>
                  <a:lnTo>
                    <a:pt x="393" y="1358"/>
                  </a:lnTo>
                  <a:cubicBezTo>
                    <a:pt x="423" y="1389"/>
                    <a:pt x="468" y="1404"/>
                    <a:pt x="517" y="1404"/>
                  </a:cubicBezTo>
                  <a:cubicBezTo>
                    <a:pt x="566" y="1404"/>
                    <a:pt x="619" y="1389"/>
                    <a:pt x="664" y="1358"/>
                  </a:cubicBezTo>
                  <a:lnTo>
                    <a:pt x="1479" y="544"/>
                  </a:lnTo>
                  <a:lnTo>
                    <a:pt x="936"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9"/>
            <p:cNvSpPr/>
            <p:nvPr/>
          </p:nvSpPr>
          <p:spPr>
            <a:xfrm>
              <a:off x="6954425" y="3483675"/>
              <a:ext cx="35475" cy="33950"/>
            </a:xfrm>
            <a:custGeom>
              <a:rect b="b" l="l" r="r" t="t"/>
              <a:pathLst>
                <a:path extrusionOk="0" h="1358" w="1419">
                  <a:moveTo>
                    <a:pt x="755" y="0"/>
                  </a:moveTo>
                  <a:lnTo>
                    <a:pt x="61" y="664"/>
                  </a:lnTo>
                  <a:cubicBezTo>
                    <a:pt x="0" y="754"/>
                    <a:pt x="0" y="875"/>
                    <a:pt x="61" y="936"/>
                  </a:cubicBezTo>
                  <a:lnTo>
                    <a:pt x="483" y="1358"/>
                  </a:lnTo>
                  <a:lnTo>
                    <a:pt x="1419" y="392"/>
                  </a:lnTo>
                  <a:lnTo>
                    <a:pt x="755"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9"/>
            <p:cNvSpPr/>
            <p:nvPr/>
          </p:nvSpPr>
          <p:spPr>
            <a:xfrm>
              <a:off x="6973275" y="3478750"/>
              <a:ext cx="301800" cy="300300"/>
            </a:xfrm>
            <a:custGeom>
              <a:rect b="b" l="l" r="r" t="t"/>
              <a:pathLst>
                <a:path extrusionOk="0" h="12012" w="12072">
                  <a:moveTo>
                    <a:pt x="269" y="1"/>
                  </a:moveTo>
                  <a:cubicBezTo>
                    <a:pt x="220" y="1"/>
                    <a:pt x="167" y="16"/>
                    <a:pt x="122" y="46"/>
                  </a:cubicBezTo>
                  <a:lnTo>
                    <a:pt x="1" y="197"/>
                  </a:lnTo>
                  <a:lnTo>
                    <a:pt x="11740" y="11966"/>
                  </a:lnTo>
                  <a:cubicBezTo>
                    <a:pt x="11770" y="11996"/>
                    <a:pt x="11815" y="12011"/>
                    <a:pt x="11864" y="12011"/>
                  </a:cubicBezTo>
                  <a:cubicBezTo>
                    <a:pt x="11913" y="12011"/>
                    <a:pt x="11966" y="11996"/>
                    <a:pt x="12011" y="11966"/>
                  </a:cubicBezTo>
                  <a:cubicBezTo>
                    <a:pt x="12072" y="11876"/>
                    <a:pt x="12072" y="11755"/>
                    <a:pt x="12011" y="11695"/>
                  </a:cubicBezTo>
                  <a:lnTo>
                    <a:pt x="12011" y="11664"/>
                  </a:lnTo>
                  <a:lnTo>
                    <a:pt x="393" y="46"/>
                  </a:lnTo>
                  <a:cubicBezTo>
                    <a:pt x="363" y="16"/>
                    <a:pt x="318" y="1"/>
                    <a:pt x="269"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9"/>
            <p:cNvSpPr/>
            <p:nvPr/>
          </p:nvSpPr>
          <p:spPr>
            <a:xfrm>
              <a:off x="7181500" y="3505350"/>
              <a:ext cx="37000" cy="36425"/>
            </a:xfrm>
            <a:custGeom>
              <a:rect b="b" l="l" r="r" t="t"/>
              <a:pathLst>
                <a:path extrusionOk="0" h="1457" w="1480">
                  <a:moveTo>
                    <a:pt x="208" y="1"/>
                  </a:moveTo>
                  <a:cubicBezTo>
                    <a:pt x="159" y="1"/>
                    <a:pt x="106" y="23"/>
                    <a:pt x="61" y="69"/>
                  </a:cubicBezTo>
                  <a:cubicBezTo>
                    <a:pt x="1" y="129"/>
                    <a:pt x="1" y="250"/>
                    <a:pt x="61" y="340"/>
                  </a:cubicBezTo>
                  <a:lnTo>
                    <a:pt x="1208" y="1457"/>
                  </a:lnTo>
                  <a:lnTo>
                    <a:pt x="1479" y="1185"/>
                  </a:lnTo>
                  <a:lnTo>
                    <a:pt x="333" y="69"/>
                  </a:lnTo>
                  <a:cubicBezTo>
                    <a:pt x="303" y="23"/>
                    <a:pt x="257" y="1"/>
                    <a:pt x="208"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9"/>
            <p:cNvSpPr/>
            <p:nvPr/>
          </p:nvSpPr>
          <p:spPr>
            <a:xfrm>
              <a:off x="7211675" y="3534975"/>
              <a:ext cx="37000" cy="36600"/>
            </a:xfrm>
            <a:custGeom>
              <a:rect b="b" l="l" r="r" t="t"/>
              <a:pathLst>
                <a:path extrusionOk="0" h="1464" w="1480">
                  <a:moveTo>
                    <a:pt x="272" y="0"/>
                  </a:moveTo>
                  <a:lnTo>
                    <a:pt x="1" y="272"/>
                  </a:lnTo>
                  <a:lnTo>
                    <a:pt x="1148" y="1418"/>
                  </a:lnTo>
                  <a:cubicBezTo>
                    <a:pt x="1178" y="1449"/>
                    <a:pt x="1223" y="1464"/>
                    <a:pt x="1272" y="1464"/>
                  </a:cubicBezTo>
                  <a:cubicBezTo>
                    <a:pt x="1321" y="1464"/>
                    <a:pt x="1374" y="1449"/>
                    <a:pt x="1419" y="1418"/>
                  </a:cubicBezTo>
                  <a:cubicBezTo>
                    <a:pt x="1480" y="1328"/>
                    <a:pt x="1480" y="1207"/>
                    <a:pt x="1419" y="1147"/>
                  </a:cubicBezTo>
                  <a:lnTo>
                    <a:pt x="1389" y="1147"/>
                  </a:lnTo>
                  <a:lnTo>
                    <a:pt x="272"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9"/>
            <p:cNvSpPr/>
            <p:nvPr/>
          </p:nvSpPr>
          <p:spPr>
            <a:xfrm>
              <a:off x="7193350" y="3492425"/>
              <a:ext cx="38725" cy="35775"/>
            </a:xfrm>
            <a:custGeom>
              <a:rect b="b" l="l" r="r" t="t"/>
              <a:pathLst>
                <a:path extrusionOk="0" h="1431" w="1549">
                  <a:moveTo>
                    <a:pt x="288" y="0"/>
                  </a:moveTo>
                  <a:cubicBezTo>
                    <a:pt x="135" y="0"/>
                    <a:pt x="0" y="207"/>
                    <a:pt x="160" y="344"/>
                  </a:cubicBezTo>
                  <a:lnTo>
                    <a:pt x="1277" y="1430"/>
                  </a:lnTo>
                  <a:lnTo>
                    <a:pt x="1549" y="1159"/>
                  </a:lnTo>
                  <a:lnTo>
                    <a:pt x="432" y="73"/>
                  </a:lnTo>
                  <a:cubicBezTo>
                    <a:pt x="388" y="21"/>
                    <a:pt x="337" y="0"/>
                    <a:pt x="288"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9"/>
            <p:cNvSpPr/>
            <p:nvPr/>
          </p:nvSpPr>
          <p:spPr>
            <a:xfrm>
              <a:off x="7225275" y="3521375"/>
              <a:ext cx="36225" cy="36425"/>
            </a:xfrm>
            <a:custGeom>
              <a:rect b="b" l="l" r="r" t="t"/>
              <a:pathLst>
                <a:path extrusionOk="0" h="1457" w="1449">
                  <a:moveTo>
                    <a:pt x="272" y="1"/>
                  </a:moveTo>
                  <a:lnTo>
                    <a:pt x="0" y="272"/>
                  </a:lnTo>
                  <a:lnTo>
                    <a:pt x="1117" y="1389"/>
                  </a:lnTo>
                  <a:cubicBezTo>
                    <a:pt x="1162" y="1434"/>
                    <a:pt x="1215" y="1457"/>
                    <a:pt x="1264" y="1457"/>
                  </a:cubicBezTo>
                  <a:cubicBezTo>
                    <a:pt x="1313" y="1457"/>
                    <a:pt x="1358" y="1434"/>
                    <a:pt x="1388" y="1389"/>
                  </a:cubicBezTo>
                  <a:cubicBezTo>
                    <a:pt x="1449" y="1329"/>
                    <a:pt x="1449" y="1208"/>
                    <a:pt x="1388" y="1117"/>
                  </a:cubicBezTo>
                  <a:lnTo>
                    <a:pt x="272"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9"/>
            <p:cNvSpPr/>
            <p:nvPr/>
          </p:nvSpPr>
          <p:spPr>
            <a:xfrm>
              <a:off x="6986875" y="3728100"/>
              <a:ext cx="120725" cy="69500"/>
            </a:xfrm>
            <a:custGeom>
              <a:rect b="b" l="l" r="r" t="t"/>
              <a:pathLst>
                <a:path extrusionOk="0" h="2780" w="4829">
                  <a:moveTo>
                    <a:pt x="4738" y="0"/>
                  </a:moveTo>
                  <a:lnTo>
                    <a:pt x="0" y="2083"/>
                  </a:lnTo>
                  <a:cubicBezTo>
                    <a:pt x="591" y="2550"/>
                    <a:pt x="1301" y="2779"/>
                    <a:pt x="2011" y="2779"/>
                  </a:cubicBezTo>
                  <a:cubicBezTo>
                    <a:pt x="2858" y="2779"/>
                    <a:pt x="3705" y="2452"/>
                    <a:pt x="4346" y="1811"/>
                  </a:cubicBezTo>
                  <a:cubicBezTo>
                    <a:pt x="4466" y="1690"/>
                    <a:pt x="4587" y="1570"/>
                    <a:pt x="4678" y="1449"/>
                  </a:cubicBezTo>
                  <a:lnTo>
                    <a:pt x="4678" y="1419"/>
                  </a:lnTo>
                  <a:lnTo>
                    <a:pt x="4768" y="1298"/>
                  </a:lnTo>
                  <a:cubicBezTo>
                    <a:pt x="4828" y="1238"/>
                    <a:pt x="4828" y="1147"/>
                    <a:pt x="4768" y="1087"/>
                  </a:cubicBezTo>
                  <a:cubicBezTo>
                    <a:pt x="4527" y="755"/>
                    <a:pt x="4527" y="332"/>
                    <a:pt x="4738"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9"/>
            <p:cNvSpPr/>
            <p:nvPr/>
          </p:nvSpPr>
          <p:spPr>
            <a:xfrm>
              <a:off x="6945375" y="3580975"/>
              <a:ext cx="227100" cy="207975"/>
            </a:xfrm>
            <a:custGeom>
              <a:rect b="b" l="l" r="r" t="t"/>
              <a:pathLst>
                <a:path extrusionOk="0" h="8319" w="9084">
                  <a:moveTo>
                    <a:pt x="6579" y="1"/>
                  </a:moveTo>
                  <a:cubicBezTo>
                    <a:pt x="5794" y="1"/>
                    <a:pt x="5040" y="393"/>
                    <a:pt x="4557" y="1027"/>
                  </a:cubicBezTo>
                  <a:lnTo>
                    <a:pt x="4285" y="1389"/>
                  </a:lnTo>
                  <a:cubicBezTo>
                    <a:pt x="4285" y="1419"/>
                    <a:pt x="4255" y="1449"/>
                    <a:pt x="4255" y="1480"/>
                  </a:cubicBezTo>
                  <a:lnTo>
                    <a:pt x="4225" y="1661"/>
                  </a:lnTo>
                  <a:cubicBezTo>
                    <a:pt x="4195" y="1932"/>
                    <a:pt x="4044" y="2174"/>
                    <a:pt x="3803" y="2325"/>
                  </a:cubicBezTo>
                  <a:lnTo>
                    <a:pt x="3229" y="2717"/>
                  </a:lnTo>
                  <a:cubicBezTo>
                    <a:pt x="3080" y="2812"/>
                    <a:pt x="2906" y="2858"/>
                    <a:pt x="2732" y="2858"/>
                  </a:cubicBezTo>
                  <a:cubicBezTo>
                    <a:pt x="2520" y="2858"/>
                    <a:pt x="2309" y="2789"/>
                    <a:pt x="2143" y="2656"/>
                  </a:cubicBezTo>
                  <a:cubicBezTo>
                    <a:pt x="2113" y="2641"/>
                    <a:pt x="2075" y="2634"/>
                    <a:pt x="2034" y="2634"/>
                  </a:cubicBezTo>
                  <a:cubicBezTo>
                    <a:pt x="1992" y="2634"/>
                    <a:pt x="1947" y="2641"/>
                    <a:pt x="1901" y="2656"/>
                  </a:cubicBezTo>
                  <a:lnTo>
                    <a:pt x="1781" y="2747"/>
                  </a:lnTo>
                  <a:cubicBezTo>
                    <a:pt x="302" y="3833"/>
                    <a:pt x="0" y="5976"/>
                    <a:pt x="1147" y="7424"/>
                  </a:cubicBezTo>
                  <a:lnTo>
                    <a:pt x="1660" y="7424"/>
                  </a:lnTo>
                  <a:lnTo>
                    <a:pt x="1660" y="7937"/>
                  </a:lnTo>
                  <a:cubicBezTo>
                    <a:pt x="2014" y="8195"/>
                    <a:pt x="2452" y="8319"/>
                    <a:pt x="2921" y="8319"/>
                  </a:cubicBezTo>
                  <a:cubicBezTo>
                    <a:pt x="3771" y="8319"/>
                    <a:pt x="4723" y="7911"/>
                    <a:pt x="5462" y="7153"/>
                  </a:cubicBezTo>
                  <a:cubicBezTo>
                    <a:pt x="5583" y="7032"/>
                    <a:pt x="5704" y="6911"/>
                    <a:pt x="5825" y="6791"/>
                  </a:cubicBezTo>
                  <a:lnTo>
                    <a:pt x="5794" y="6761"/>
                  </a:lnTo>
                  <a:cubicBezTo>
                    <a:pt x="6006" y="6489"/>
                    <a:pt x="6187" y="6187"/>
                    <a:pt x="6368" y="5855"/>
                  </a:cubicBezTo>
                  <a:lnTo>
                    <a:pt x="6760" y="5282"/>
                  </a:lnTo>
                  <a:cubicBezTo>
                    <a:pt x="6881" y="5040"/>
                    <a:pt x="7152" y="4890"/>
                    <a:pt x="7424" y="4859"/>
                  </a:cubicBezTo>
                  <a:lnTo>
                    <a:pt x="7605" y="4829"/>
                  </a:lnTo>
                  <a:cubicBezTo>
                    <a:pt x="7635" y="4829"/>
                    <a:pt x="7665" y="4799"/>
                    <a:pt x="7665" y="4799"/>
                  </a:cubicBezTo>
                  <a:lnTo>
                    <a:pt x="8058" y="4527"/>
                  </a:lnTo>
                  <a:cubicBezTo>
                    <a:pt x="8691" y="4075"/>
                    <a:pt x="9084" y="3320"/>
                    <a:pt x="9084" y="2506"/>
                  </a:cubicBezTo>
                  <a:lnTo>
                    <a:pt x="9084" y="816"/>
                  </a:lnTo>
                  <a:lnTo>
                    <a:pt x="8269"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9"/>
            <p:cNvSpPr/>
            <p:nvPr/>
          </p:nvSpPr>
          <p:spPr>
            <a:xfrm>
              <a:off x="7188300" y="3502525"/>
              <a:ext cx="63400" cy="63400"/>
            </a:xfrm>
            <a:custGeom>
              <a:rect b="b" l="l" r="r" t="t"/>
              <a:pathLst>
                <a:path extrusionOk="0" h="2536" w="2536">
                  <a:moveTo>
                    <a:pt x="1992" y="0"/>
                  </a:moveTo>
                  <a:lnTo>
                    <a:pt x="181" y="1630"/>
                  </a:lnTo>
                  <a:lnTo>
                    <a:pt x="0" y="2535"/>
                  </a:lnTo>
                  <a:lnTo>
                    <a:pt x="875" y="2324"/>
                  </a:lnTo>
                  <a:lnTo>
                    <a:pt x="2535" y="513"/>
                  </a:lnTo>
                  <a:lnTo>
                    <a:pt x="1992"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9"/>
            <p:cNvSpPr/>
            <p:nvPr/>
          </p:nvSpPr>
          <p:spPr>
            <a:xfrm>
              <a:off x="7070600" y="3642850"/>
              <a:ext cx="40025" cy="40750"/>
            </a:xfrm>
            <a:custGeom>
              <a:rect b="b" l="l" r="r" t="t"/>
              <a:pathLst>
                <a:path extrusionOk="0" h="1630" w="1601">
                  <a:moveTo>
                    <a:pt x="1600" y="0"/>
                  </a:moveTo>
                  <a:lnTo>
                    <a:pt x="544" y="31"/>
                  </a:lnTo>
                  <a:lnTo>
                    <a:pt x="1" y="544"/>
                  </a:lnTo>
                  <a:lnTo>
                    <a:pt x="1087" y="1630"/>
                  </a:lnTo>
                  <a:lnTo>
                    <a:pt x="1600" y="1057"/>
                  </a:lnTo>
                  <a:lnTo>
                    <a:pt x="1600"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9"/>
            <p:cNvSpPr/>
            <p:nvPr/>
          </p:nvSpPr>
          <p:spPr>
            <a:xfrm>
              <a:off x="7084950" y="3543275"/>
              <a:ext cx="125250" cy="126000"/>
            </a:xfrm>
            <a:custGeom>
              <a:rect b="b" l="l" r="r" t="t"/>
              <a:pathLst>
                <a:path extrusionOk="0" h="5040" w="5010">
                  <a:moveTo>
                    <a:pt x="4315" y="0"/>
                  </a:moveTo>
                  <a:lnTo>
                    <a:pt x="0" y="4014"/>
                  </a:lnTo>
                  <a:lnTo>
                    <a:pt x="1026" y="5040"/>
                  </a:lnTo>
                  <a:lnTo>
                    <a:pt x="5009" y="694"/>
                  </a:lnTo>
                  <a:lnTo>
                    <a:pt x="4315"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9"/>
            <p:cNvSpPr/>
            <p:nvPr/>
          </p:nvSpPr>
          <p:spPr>
            <a:xfrm>
              <a:off x="7016275" y="3696400"/>
              <a:ext cx="40775" cy="40775"/>
            </a:xfrm>
            <a:custGeom>
              <a:rect b="b" l="l" r="r" t="t"/>
              <a:pathLst>
                <a:path extrusionOk="0" h="1631" w="1631">
                  <a:moveTo>
                    <a:pt x="544" y="1"/>
                  </a:moveTo>
                  <a:lnTo>
                    <a:pt x="1" y="544"/>
                  </a:lnTo>
                  <a:lnTo>
                    <a:pt x="1" y="1631"/>
                  </a:lnTo>
                  <a:lnTo>
                    <a:pt x="1087" y="1631"/>
                  </a:lnTo>
                  <a:lnTo>
                    <a:pt x="1631" y="1087"/>
                  </a:lnTo>
                  <a:lnTo>
                    <a:pt x="544"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9"/>
            <p:cNvSpPr/>
            <p:nvPr/>
          </p:nvSpPr>
          <p:spPr>
            <a:xfrm>
              <a:off x="6967100" y="3710000"/>
              <a:ext cx="76375" cy="73175"/>
            </a:xfrm>
            <a:custGeom>
              <a:rect b="b" l="l" r="r" t="t"/>
              <a:pathLst>
                <a:path extrusionOk="0" h="2927" w="3055">
                  <a:moveTo>
                    <a:pt x="1968" y="0"/>
                  </a:moveTo>
                  <a:cubicBezTo>
                    <a:pt x="1847" y="121"/>
                    <a:pt x="1757" y="272"/>
                    <a:pt x="1666" y="423"/>
                  </a:cubicBezTo>
                  <a:lnTo>
                    <a:pt x="1425" y="936"/>
                  </a:lnTo>
                  <a:cubicBezTo>
                    <a:pt x="1304" y="1147"/>
                    <a:pt x="1153" y="1358"/>
                    <a:pt x="972" y="1539"/>
                  </a:cubicBezTo>
                  <a:lnTo>
                    <a:pt x="278" y="2263"/>
                  </a:lnTo>
                  <a:cubicBezTo>
                    <a:pt x="0" y="2541"/>
                    <a:pt x="238" y="2926"/>
                    <a:pt x="527" y="2926"/>
                  </a:cubicBezTo>
                  <a:cubicBezTo>
                    <a:pt x="615" y="2926"/>
                    <a:pt x="707" y="2891"/>
                    <a:pt x="791" y="2807"/>
                  </a:cubicBezTo>
                  <a:lnTo>
                    <a:pt x="1515" y="2082"/>
                  </a:lnTo>
                  <a:cubicBezTo>
                    <a:pt x="1696" y="1901"/>
                    <a:pt x="1908" y="1750"/>
                    <a:pt x="2119" y="1660"/>
                  </a:cubicBezTo>
                  <a:lnTo>
                    <a:pt x="2662" y="1388"/>
                  </a:lnTo>
                  <a:cubicBezTo>
                    <a:pt x="2783" y="1298"/>
                    <a:pt x="2934" y="1207"/>
                    <a:pt x="3054" y="1087"/>
                  </a:cubicBezTo>
                  <a:lnTo>
                    <a:pt x="1968"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9"/>
            <p:cNvSpPr/>
            <p:nvPr/>
          </p:nvSpPr>
          <p:spPr>
            <a:xfrm>
              <a:off x="7231425" y="3480450"/>
              <a:ext cx="43650" cy="35625"/>
            </a:xfrm>
            <a:custGeom>
              <a:rect b="b" l="l" r="r" t="t"/>
              <a:pathLst>
                <a:path extrusionOk="0" h="1425" w="1746">
                  <a:moveTo>
                    <a:pt x="1108" y="1"/>
                  </a:moveTo>
                  <a:cubicBezTo>
                    <a:pt x="961" y="1"/>
                    <a:pt x="810" y="54"/>
                    <a:pt x="690" y="159"/>
                  </a:cubicBezTo>
                  <a:lnTo>
                    <a:pt x="418" y="431"/>
                  </a:lnTo>
                  <a:cubicBezTo>
                    <a:pt x="1" y="848"/>
                    <a:pt x="384" y="1425"/>
                    <a:pt x="830" y="1425"/>
                  </a:cubicBezTo>
                  <a:cubicBezTo>
                    <a:pt x="966" y="1425"/>
                    <a:pt x="1106" y="1372"/>
                    <a:pt x="1233" y="1246"/>
                  </a:cubicBezTo>
                  <a:lnTo>
                    <a:pt x="1504" y="974"/>
                  </a:lnTo>
                  <a:cubicBezTo>
                    <a:pt x="1746" y="733"/>
                    <a:pt x="1746" y="370"/>
                    <a:pt x="1504" y="159"/>
                  </a:cubicBezTo>
                  <a:cubicBezTo>
                    <a:pt x="1399" y="54"/>
                    <a:pt x="1255" y="1"/>
                    <a:pt x="1108"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9"/>
            <p:cNvSpPr/>
            <p:nvPr/>
          </p:nvSpPr>
          <p:spPr>
            <a:xfrm>
              <a:off x="7056275" y="3683575"/>
              <a:ext cx="27175" cy="26450"/>
            </a:xfrm>
            <a:custGeom>
              <a:rect b="b" l="l" r="r" t="t"/>
              <a:pathLst>
                <a:path extrusionOk="0" h="1058" w="1087">
                  <a:moveTo>
                    <a:pt x="0" y="1"/>
                  </a:moveTo>
                  <a:lnTo>
                    <a:pt x="0" y="544"/>
                  </a:lnTo>
                  <a:lnTo>
                    <a:pt x="544" y="1057"/>
                  </a:lnTo>
                  <a:lnTo>
                    <a:pt x="1087" y="544"/>
                  </a:lnTo>
                  <a:lnTo>
                    <a:pt x="54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9"/>
            <p:cNvSpPr/>
            <p:nvPr/>
          </p:nvSpPr>
          <p:spPr>
            <a:xfrm>
              <a:off x="7043450" y="3670000"/>
              <a:ext cx="27175" cy="27200"/>
            </a:xfrm>
            <a:custGeom>
              <a:rect b="b" l="l" r="r" t="t"/>
              <a:pathLst>
                <a:path extrusionOk="0" h="1088" w="1087">
                  <a:moveTo>
                    <a:pt x="544" y="1"/>
                  </a:moveTo>
                  <a:lnTo>
                    <a:pt x="0" y="544"/>
                  </a:lnTo>
                  <a:lnTo>
                    <a:pt x="544" y="1087"/>
                  </a:lnTo>
                  <a:lnTo>
                    <a:pt x="1087" y="544"/>
                  </a:lnTo>
                  <a:lnTo>
                    <a:pt x="54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 name="Google Shape;2482;p49"/>
          <p:cNvGrpSpPr/>
          <p:nvPr/>
        </p:nvGrpSpPr>
        <p:grpSpPr>
          <a:xfrm>
            <a:off x="6385039" y="1971288"/>
            <a:ext cx="348663" cy="347991"/>
            <a:chOff x="5489325" y="3480550"/>
            <a:chExt cx="323675" cy="314725"/>
          </a:xfrm>
        </p:grpSpPr>
        <p:sp>
          <p:nvSpPr>
            <p:cNvPr id="2483" name="Google Shape;2483;p49"/>
            <p:cNvSpPr/>
            <p:nvPr/>
          </p:nvSpPr>
          <p:spPr>
            <a:xfrm>
              <a:off x="5784300" y="3547800"/>
              <a:ext cx="28700" cy="181075"/>
            </a:xfrm>
            <a:custGeom>
              <a:rect b="b" l="l" r="r" t="t"/>
              <a:pathLst>
                <a:path extrusionOk="0" h="7243" w="1148">
                  <a:moveTo>
                    <a:pt x="1" y="0"/>
                  </a:moveTo>
                  <a:lnTo>
                    <a:pt x="1" y="392"/>
                  </a:lnTo>
                  <a:lnTo>
                    <a:pt x="212" y="392"/>
                  </a:lnTo>
                  <a:cubicBezTo>
                    <a:pt x="514" y="392"/>
                    <a:pt x="785" y="634"/>
                    <a:pt x="785" y="966"/>
                  </a:cubicBezTo>
                  <a:lnTo>
                    <a:pt x="785" y="6277"/>
                  </a:lnTo>
                  <a:cubicBezTo>
                    <a:pt x="755" y="6579"/>
                    <a:pt x="514" y="6850"/>
                    <a:pt x="212" y="6850"/>
                  </a:cubicBezTo>
                  <a:lnTo>
                    <a:pt x="1" y="6850"/>
                  </a:lnTo>
                  <a:lnTo>
                    <a:pt x="1" y="7243"/>
                  </a:lnTo>
                  <a:lnTo>
                    <a:pt x="182" y="7243"/>
                  </a:lnTo>
                  <a:cubicBezTo>
                    <a:pt x="725" y="7243"/>
                    <a:pt x="1148" y="6820"/>
                    <a:pt x="1148" y="6277"/>
                  </a:cubicBezTo>
                  <a:lnTo>
                    <a:pt x="1148" y="966"/>
                  </a:lnTo>
                  <a:cubicBezTo>
                    <a:pt x="1148" y="423"/>
                    <a:pt x="725" y="0"/>
                    <a:pt x="182"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9"/>
            <p:cNvSpPr/>
            <p:nvPr/>
          </p:nvSpPr>
          <p:spPr>
            <a:xfrm>
              <a:off x="5751875" y="3490450"/>
              <a:ext cx="37750" cy="296525"/>
            </a:xfrm>
            <a:custGeom>
              <a:rect b="b" l="l" r="r" t="t"/>
              <a:pathLst>
                <a:path extrusionOk="0" h="11861" w="1510">
                  <a:moveTo>
                    <a:pt x="0" y="1"/>
                  </a:moveTo>
                  <a:lnTo>
                    <a:pt x="0" y="11860"/>
                  </a:lnTo>
                  <a:lnTo>
                    <a:pt x="755" y="11860"/>
                  </a:lnTo>
                  <a:cubicBezTo>
                    <a:pt x="1147" y="11860"/>
                    <a:pt x="1509" y="11528"/>
                    <a:pt x="1509" y="11106"/>
                  </a:cubicBezTo>
                  <a:lnTo>
                    <a:pt x="1509" y="9989"/>
                  </a:lnTo>
                  <a:lnTo>
                    <a:pt x="755" y="5946"/>
                  </a:lnTo>
                  <a:lnTo>
                    <a:pt x="1509" y="1781"/>
                  </a:lnTo>
                  <a:lnTo>
                    <a:pt x="1509" y="815"/>
                  </a:lnTo>
                  <a:cubicBezTo>
                    <a:pt x="1509" y="363"/>
                    <a:pt x="1177" y="1"/>
                    <a:pt x="755"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9"/>
            <p:cNvSpPr/>
            <p:nvPr/>
          </p:nvSpPr>
          <p:spPr>
            <a:xfrm>
              <a:off x="5674925" y="3490450"/>
              <a:ext cx="95075" cy="296525"/>
            </a:xfrm>
            <a:custGeom>
              <a:rect b="b" l="l" r="r" t="t"/>
              <a:pathLst>
                <a:path extrusionOk="0" h="11861" w="3803">
                  <a:moveTo>
                    <a:pt x="2294" y="1"/>
                  </a:moveTo>
                  <a:lnTo>
                    <a:pt x="0" y="5915"/>
                  </a:lnTo>
                  <a:lnTo>
                    <a:pt x="2294" y="11860"/>
                  </a:lnTo>
                  <a:lnTo>
                    <a:pt x="3048" y="11860"/>
                  </a:lnTo>
                  <a:cubicBezTo>
                    <a:pt x="3471" y="11860"/>
                    <a:pt x="3802" y="11528"/>
                    <a:pt x="3802" y="11106"/>
                  </a:cubicBezTo>
                  <a:lnTo>
                    <a:pt x="3802" y="755"/>
                  </a:lnTo>
                  <a:cubicBezTo>
                    <a:pt x="3802" y="363"/>
                    <a:pt x="3471" y="1"/>
                    <a:pt x="3048"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9"/>
            <p:cNvSpPr/>
            <p:nvPr/>
          </p:nvSpPr>
          <p:spPr>
            <a:xfrm>
              <a:off x="5732250" y="3534200"/>
              <a:ext cx="56600" cy="209000"/>
            </a:xfrm>
            <a:custGeom>
              <a:rect b="b" l="l" r="r" t="t"/>
              <a:pathLst>
                <a:path extrusionOk="0" h="8360" w="2264">
                  <a:moveTo>
                    <a:pt x="1509" y="1"/>
                  </a:moveTo>
                  <a:lnTo>
                    <a:pt x="1" y="4165"/>
                  </a:lnTo>
                  <a:lnTo>
                    <a:pt x="1509" y="8360"/>
                  </a:lnTo>
                  <a:lnTo>
                    <a:pt x="2264" y="8360"/>
                  </a:lnTo>
                  <a:lnTo>
                    <a:pt x="2264"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9"/>
            <p:cNvSpPr/>
            <p:nvPr/>
          </p:nvSpPr>
          <p:spPr>
            <a:xfrm>
              <a:off x="5693775" y="3534200"/>
              <a:ext cx="75475" cy="209000"/>
            </a:xfrm>
            <a:custGeom>
              <a:rect b="b" l="l" r="r" t="t"/>
              <a:pathLst>
                <a:path extrusionOk="0" h="8360" w="3019">
                  <a:moveTo>
                    <a:pt x="1" y="1"/>
                  </a:moveTo>
                  <a:lnTo>
                    <a:pt x="1" y="8360"/>
                  </a:lnTo>
                  <a:lnTo>
                    <a:pt x="3018" y="8360"/>
                  </a:lnTo>
                  <a:lnTo>
                    <a:pt x="3018" y="1"/>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9"/>
            <p:cNvSpPr/>
            <p:nvPr/>
          </p:nvSpPr>
          <p:spPr>
            <a:xfrm>
              <a:off x="5674175" y="3490150"/>
              <a:ext cx="58100" cy="296075"/>
            </a:xfrm>
            <a:custGeom>
              <a:rect b="b" l="l" r="r" t="t"/>
              <a:pathLst>
                <a:path extrusionOk="0" h="11843" w="2324">
                  <a:moveTo>
                    <a:pt x="1196" y="1"/>
                  </a:moveTo>
                  <a:cubicBezTo>
                    <a:pt x="1179" y="1"/>
                    <a:pt x="1163" y="5"/>
                    <a:pt x="1147" y="13"/>
                  </a:cubicBezTo>
                  <a:lnTo>
                    <a:pt x="0" y="5927"/>
                  </a:lnTo>
                  <a:lnTo>
                    <a:pt x="1147" y="11842"/>
                  </a:lnTo>
                  <a:cubicBezTo>
                    <a:pt x="1207" y="11842"/>
                    <a:pt x="1267" y="11842"/>
                    <a:pt x="1358" y="11782"/>
                  </a:cubicBezTo>
                  <a:lnTo>
                    <a:pt x="1720" y="11540"/>
                  </a:lnTo>
                  <a:lnTo>
                    <a:pt x="2112" y="11782"/>
                  </a:lnTo>
                  <a:cubicBezTo>
                    <a:pt x="2173" y="11842"/>
                    <a:pt x="2233" y="11842"/>
                    <a:pt x="2324" y="11842"/>
                  </a:cubicBezTo>
                  <a:lnTo>
                    <a:pt x="2324" y="13"/>
                  </a:lnTo>
                  <a:cubicBezTo>
                    <a:pt x="2299" y="5"/>
                    <a:pt x="2277" y="1"/>
                    <a:pt x="2257" y="1"/>
                  </a:cubicBezTo>
                  <a:cubicBezTo>
                    <a:pt x="2201" y="1"/>
                    <a:pt x="2157" y="29"/>
                    <a:pt x="2112" y="73"/>
                  </a:cubicBezTo>
                  <a:lnTo>
                    <a:pt x="1720" y="314"/>
                  </a:lnTo>
                  <a:lnTo>
                    <a:pt x="1358" y="73"/>
                  </a:lnTo>
                  <a:cubicBezTo>
                    <a:pt x="1292" y="29"/>
                    <a:pt x="1242" y="1"/>
                    <a:pt x="1196"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9"/>
            <p:cNvSpPr/>
            <p:nvPr/>
          </p:nvSpPr>
          <p:spPr>
            <a:xfrm>
              <a:off x="5637200" y="3490150"/>
              <a:ext cx="66400" cy="296075"/>
            </a:xfrm>
            <a:custGeom>
              <a:rect b="b" l="l" r="r" t="t"/>
              <a:pathLst>
                <a:path extrusionOk="0" h="11843" w="2656">
                  <a:moveTo>
                    <a:pt x="1563" y="1"/>
                  </a:moveTo>
                  <a:cubicBezTo>
                    <a:pt x="1544" y="1"/>
                    <a:pt x="1525" y="5"/>
                    <a:pt x="1509" y="13"/>
                  </a:cubicBezTo>
                  <a:lnTo>
                    <a:pt x="0" y="5927"/>
                  </a:lnTo>
                  <a:lnTo>
                    <a:pt x="1509" y="11842"/>
                  </a:lnTo>
                  <a:cubicBezTo>
                    <a:pt x="1570" y="11842"/>
                    <a:pt x="1660" y="11842"/>
                    <a:pt x="1720" y="11782"/>
                  </a:cubicBezTo>
                  <a:lnTo>
                    <a:pt x="2083" y="11540"/>
                  </a:lnTo>
                  <a:lnTo>
                    <a:pt x="2445" y="11782"/>
                  </a:lnTo>
                  <a:cubicBezTo>
                    <a:pt x="2505" y="11842"/>
                    <a:pt x="2596" y="11842"/>
                    <a:pt x="2656" y="11842"/>
                  </a:cubicBezTo>
                  <a:lnTo>
                    <a:pt x="2656" y="13"/>
                  </a:lnTo>
                  <a:cubicBezTo>
                    <a:pt x="2640" y="5"/>
                    <a:pt x="2621" y="1"/>
                    <a:pt x="2602" y="1"/>
                  </a:cubicBezTo>
                  <a:cubicBezTo>
                    <a:pt x="2549" y="1"/>
                    <a:pt x="2489" y="29"/>
                    <a:pt x="2445" y="73"/>
                  </a:cubicBezTo>
                  <a:lnTo>
                    <a:pt x="2083" y="314"/>
                  </a:lnTo>
                  <a:lnTo>
                    <a:pt x="1720" y="73"/>
                  </a:lnTo>
                  <a:cubicBezTo>
                    <a:pt x="1676" y="29"/>
                    <a:pt x="1616" y="1"/>
                    <a:pt x="1563"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9"/>
            <p:cNvSpPr/>
            <p:nvPr/>
          </p:nvSpPr>
          <p:spPr>
            <a:xfrm>
              <a:off x="5607775" y="3490150"/>
              <a:ext cx="66400" cy="296075"/>
            </a:xfrm>
            <a:custGeom>
              <a:rect b="b" l="l" r="r" t="t"/>
              <a:pathLst>
                <a:path extrusionOk="0" h="11843" w="2656">
                  <a:moveTo>
                    <a:pt x="1563" y="1"/>
                  </a:moveTo>
                  <a:cubicBezTo>
                    <a:pt x="1544" y="1"/>
                    <a:pt x="1525" y="5"/>
                    <a:pt x="1509" y="13"/>
                  </a:cubicBezTo>
                  <a:lnTo>
                    <a:pt x="0" y="5927"/>
                  </a:lnTo>
                  <a:lnTo>
                    <a:pt x="1509" y="11842"/>
                  </a:lnTo>
                  <a:cubicBezTo>
                    <a:pt x="1570" y="11842"/>
                    <a:pt x="1660" y="11842"/>
                    <a:pt x="1721" y="11782"/>
                  </a:cubicBezTo>
                  <a:lnTo>
                    <a:pt x="2083" y="11540"/>
                  </a:lnTo>
                  <a:lnTo>
                    <a:pt x="2445" y="11782"/>
                  </a:lnTo>
                  <a:cubicBezTo>
                    <a:pt x="2505" y="11842"/>
                    <a:pt x="2596" y="11842"/>
                    <a:pt x="2656" y="11842"/>
                  </a:cubicBezTo>
                  <a:lnTo>
                    <a:pt x="2656" y="13"/>
                  </a:lnTo>
                  <a:cubicBezTo>
                    <a:pt x="2640" y="5"/>
                    <a:pt x="2621" y="1"/>
                    <a:pt x="2602" y="1"/>
                  </a:cubicBezTo>
                  <a:cubicBezTo>
                    <a:pt x="2549" y="1"/>
                    <a:pt x="2489" y="29"/>
                    <a:pt x="2445" y="73"/>
                  </a:cubicBezTo>
                  <a:lnTo>
                    <a:pt x="2083" y="314"/>
                  </a:lnTo>
                  <a:lnTo>
                    <a:pt x="1721" y="73"/>
                  </a:lnTo>
                  <a:cubicBezTo>
                    <a:pt x="1676" y="29"/>
                    <a:pt x="1616" y="1"/>
                    <a:pt x="156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9"/>
            <p:cNvSpPr/>
            <p:nvPr/>
          </p:nvSpPr>
          <p:spPr>
            <a:xfrm>
              <a:off x="5523275" y="3491200"/>
              <a:ext cx="123000" cy="295775"/>
            </a:xfrm>
            <a:custGeom>
              <a:rect b="b" l="l" r="r" t="t"/>
              <a:pathLst>
                <a:path extrusionOk="0" h="11831" w="4920">
                  <a:moveTo>
                    <a:pt x="4165" y="1"/>
                  </a:moveTo>
                  <a:lnTo>
                    <a:pt x="1" y="5916"/>
                  </a:lnTo>
                  <a:lnTo>
                    <a:pt x="4165" y="11830"/>
                  </a:lnTo>
                  <a:lnTo>
                    <a:pt x="4919" y="11830"/>
                  </a:lnTo>
                  <a:lnTo>
                    <a:pt x="4919"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9"/>
            <p:cNvSpPr/>
            <p:nvPr/>
          </p:nvSpPr>
          <p:spPr>
            <a:xfrm>
              <a:off x="5489325" y="3480550"/>
              <a:ext cx="138100" cy="314725"/>
            </a:xfrm>
            <a:custGeom>
              <a:rect b="b" l="l" r="r" t="t"/>
              <a:pathLst>
                <a:path extrusionOk="0" h="12589" w="5524">
                  <a:moveTo>
                    <a:pt x="467" y="0"/>
                  </a:moveTo>
                  <a:cubicBezTo>
                    <a:pt x="307" y="0"/>
                    <a:pt x="179" y="138"/>
                    <a:pt x="152" y="276"/>
                  </a:cubicBezTo>
                  <a:cubicBezTo>
                    <a:pt x="61" y="517"/>
                    <a:pt x="272" y="759"/>
                    <a:pt x="514" y="759"/>
                  </a:cubicBezTo>
                  <a:lnTo>
                    <a:pt x="3622" y="759"/>
                  </a:lnTo>
                  <a:lnTo>
                    <a:pt x="3622" y="11834"/>
                  </a:lnTo>
                  <a:lnTo>
                    <a:pt x="514" y="11834"/>
                  </a:lnTo>
                  <a:cubicBezTo>
                    <a:pt x="1" y="11834"/>
                    <a:pt x="1" y="12588"/>
                    <a:pt x="514" y="12588"/>
                  </a:cubicBezTo>
                  <a:lnTo>
                    <a:pt x="3501" y="12588"/>
                  </a:lnTo>
                  <a:cubicBezTo>
                    <a:pt x="3833" y="12588"/>
                    <a:pt x="4165" y="12437"/>
                    <a:pt x="4376" y="12196"/>
                  </a:cubicBezTo>
                  <a:lnTo>
                    <a:pt x="5523" y="12196"/>
                  </a:lnTo>
                  <a:lnTo>
                    <a:pt x="5523" y="11441"/>
                  </a:lnTo>
                  <a:lnTo>
                    <a:pt x="4769" y="6281"/>
                  </a:lnTo>
                  <a:lnTo>
                    <a:pt x="5523" y="1121"/>
                  </a:lnTo>
                  <a:lnTo>
                    <a:pt x="5523" y="336"/>
                  </a:lnTo>
                  <a:lnTo>
                    <a:pt x="4346" y="366"/>
                  </a:lnTo>
                  <a:cubicBezTo>
                    <a:pt x="4105" y="125"/>
                    <a:pt x="3773" y="4"/>
                    <a:pt x="3441" y="4"/>
                  </a:cubicBezTo>
                  <a:lnTo>
                    <a:pt x="514" y="4"/>
                  </a:lnTo>
                  <a:cubicBezTo>
                    <a:pt x="498" y="2"/>
                    <a:pt x="482" y="0"/>
                    <a:pt x="467"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9"/>
            <p:cNvSpPr/>
            <p:nvPr/>
          </p:nvSpPr>
          <p:spPr>
            <a:xfrm>
              <a:off x="5502150" y="3499500"/>
              <a:ext cx="76225" cy="278425"/>
            </a:xfrm>
            <a:custGeom>
              <a:rect b="b" l="l" r="r" t="t"/>
              <a:pathLst>
                <a:path extrusionOk="0" h="11137" w="3049">
                  <a:moveTo>
                    <a:pt x="1" y="1"/>
                  </a:moveTo>
                  <a:lnTo>
                    <a:pt x="1" y="11136"/>
                  </a:lnTo>
                  <a:lnTo>
                    <a:pt x="3049" y="11136"/>
                  </a:lnTo>
                  <a:lnTo>
                    <a:pt x="3049" y="9748"/>
                  </a:lnTo>
                  <a:lnTo>
                    <a:pt x="2686" y="9386"/>
                  </a:lnTo>
                  <a:lnTo>
                    <a:pt x="3049" y="8994"/>
                  </a:lnTo>
                  <a:lnTo>
                    <a:pt x="3049" y="8239"/>
                  </a:lnTo>
                  <a:lnTo>
                    <a:pt x="2686" y="7877"/>
                  </a:lnTo>
                  <a:lnTo>
                    <a:pt x="3049" y="7485"/>
                  </a:lnTo>
                  <a:lnTo>
                    <a:pt x="3049" y="6730"/>
                  </a:lnTo>
                  <a:lnTo>
                    <a:pt x="2686" y="6368"/>
                  </a:lnTo>
                  <a:lnTo>
                    <a:pt x="3049" y="5976"/>
                  </a:lnTo>
                  <a:lnTo>
                    <a:pt x="3049" y="5221"/>
                  </a:lnTo>
                  <a:lnTo>
                    <a:pt x="2686" y="4859"/>
                  </a:lnTo>
                  <a:lnTo>
                    <a:pt x="3049" y="4467"/>
                  </a:lnTo>
                  <a:lnTo>
                    <a:pt x="3049" y="3713"/>
                  </a:lnTo>
                  <a:lnTo>
                    <a:pt x="2686" y="3350"/>
                  </a:lnTo>
                  <a:lnTo>
                    <a:pt x="3049" y="2958"/>
                  </a:lnTo>
                  <a:lnTo>
                    <a:pt x="3049" y="2204"/>
                  </a:lnTo>
                  <a:lnTo>
                    <a:pt x="2686" y="1842"/>
                  </a:lnTo>
                  <a:lnTo>
                    <a:pt x="3049" y="1449"/>
                  </a:lnTo>
                  <a:lnTo>
                    <a:pt x="3049"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9"/>
            <p:cNvSpPr/>
            <p:nvPr/>
          </p:nvSpPr>
          <p:spPr>
            <a:xfrm>
              <a:off x="5521025" y="3609650"/>
              <a:ext cx="57350" cy="19650"/>
            </a:xfrm>
            <a:custGeom>
              <a:rect b="b" l="l" r="r" t="t"/>
              <a:pathLst>
                <a:path extrusionOk="0" h="786" w="2294">
                  <a:moveTo>
                    <a:pt x="0" y="1"/>
                  </a:moveTo>
                  <a:lnTo>
                    <a:pt x="0" y="785"/>
                  </a:lnTo>
                  <a:lnTo>
                    <a:pt x="2294" y="785"/>
                  </a:lnTo>
                  <a:lnTo>
                    <a:pt x="2294"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9"/>
            <p:cNvSpPr/>
            <p:nvPr/>
          </p:nvSpPr>
          <p:spPr>
            <a:xfrm>
              <a:off x="5521025" y="3571175"/>
              <a:ext cx="57350" cy="19650"/>
            </a:xfrm>
            <a:custGeom>
              <a:rect b="b" l="l" r="r" t="t"/>
              <a:pathLst>
                <a:path extrusionOk="0" h="786" w="2294">
                  <a:moveTo>
                    <a:pt x="0" y="1"/>
                  </a:moveTo>
                  <a:lnTo>
                    <a:pt x="0" y="785"/>
                  </a:lnTo>
                  <a:lnTo>
                    <a:pt x="2294" y="785"/>
                  </a:lnTo>
                  <a:lnTo>
                    <a:pt x="2294"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9"/>
            <p:cNvSpPr/>
            <p:nvPr/>
          </p:nvSpPr>
          <p:spPr>
            <a:xfrm>
              <a:off x="5521025" y="3533450"/>
              <a:ext cx="57350" cy="18900"/>
            </a:xfrm>
            <a:custGeom>
              <a:rect b="b" l="l" r="r" t="t"/>
              <a:pathLst>
                <a:path extrusionOk="0" h="756" w="2294">
                  <a:moveTo>
                    <a:pt x="0" y="1"/>
                  </a:moveTo>
                  <a:lnTo>
                    <a:pt x="0" y="755"/>
                  </a:lnTo>
                  <a:lnTo>
                    <a:pt x="2294" y="755"/>
                  </a:lnTo>
                  <a:lnTo>
                    <a:pt x="2294"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9"/>
            <p:cNvSpPr/>
            <p:nvPr/>
          </p:nvSpPr>
          <p:spPr>
            <a:xfrm>
              <a:off x="5521025" y="3647375"/>
              <a:ext cx="57350" cy="18875"/>
            </a:xfrm>
            <a:custGeom>
              <a:rect b="b" l="l" r="r" t="t"/>
              <a:pathLst>
                <a:path extrusionOk="0" h="755" w="2294">
                  <a:moveTo>
                    <a:pt x="0" y="0"/>
                  </a:moveTo>
                  <a:lnTo>
                    <a:pt x="0" y="755"/>
                  </a:lnTo>
                  <a:lnTo>
                    <a:pt x="2294" y="755"/>
                  </a:lnTo>
                  <a:lnTo>
                    <a:pt x="2294"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9"/>
            <p:cNvSpPr/>
            <p:nvPr/>
          </p:nvSpPr>
          <p:spPr>
            <a:xfrm>
              <a:off x="5521025" y="3685850"/>
              <a:ext cx="57350" cy="18875"/>
            </a:xfrm>
            <a:custGeom>
              <a:rect b="b" l="l" r="r" t="t"/>
              <a:pathLst>
                <a:path extrusionOk="0" h="755" w="2294">
                  <a:moveTo>
                    <a:pt x="0" y="0"/>
                  </a:moveTo>
                  <a:lnTo>
                    <a:pt x="0" y="755"/>
                  </a:lnTo>
                  <a:lnTo>
                    <a:pt x="2294" y="755"/>
                  </a:lnTo>
                  <a:lnTo>
                    <a:pt x="2294"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9"/>
            <p:cNvSpPr/>
            <p:nvPr/>
          </p:nvSpPr>
          <p:spPr>
            <a:xfrm>
              <a:off x="5521025" y="3724325"/>
              <a:ext cx="57350" cy="18875"/>
            </a:xfrm>
            <a:custGeom>
              <a:rect b="b" l="l" r="r" t="t"/>
              <a:pathLst>
                <a:path extrusionOk="0" h="755" w="2294">
                  <a:moveTo>
                    <a:pt x="0" y="1"/>
                  </a:moveTo>
                  <a:lnTo>
                    <a:pt x="0" y="755"/>
                  </a:lnTo>
                  <a:lnTo>
                    <a:pt x="2294" y="755"/>
                  </a:lnTo>
                  <a:lnTo>
                    <a:pt x="2294"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9"/>
            <p:cNvSpPr/>
            <p:nvPr/>
          </p:nvSpPr>
          <p:spPr>
            <a:xfrm>
              <a:off x="5748100" y="3628525"/>
              <a:ext cx="21900" cy="19375"/>
            </a:xfrm>
            <a:custGeom>
              <a:rect b="b" l="l" r="r" t="t"/>
              <a:pathLst>
                <a:path extrusionOk="0" h="775" w="876">
                  <a:moveTo>
                    <a:pt x="483" y="0"/>
                  </a:moveTo>
                  <a:cubicBezTo>
                    <a:pt x="151" y="0"/>
                    <a:pt x="0" y="423"/>
                    <a:pt x="242" y="664"/>
                  </a:cubicBezTo>
                  <a:cubicBezTo>
                    <a:pt x="309" y="741"/>
                    <a:pt x="398" y="775"/>
                    <a:pt x="487" y="775"/>
                  </a:cubicBezTo>
                  <a:cubicBezTo>
                    <a:pt x="679" y="775"/>
                    <a:pt x="875" y="619"/>
                    <a:pt x="875" y="392"/>
                  </a:cubicBezTo>
                  <a:cubicBezTo>
                    <a:pt x="875" y="181"/>
                    <a:pt x="694" y="0"/>
                    <a:pt x="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9"/>
            <p:cNvSpPr/>
            <p:nvPr/>
          </p:nvSpPr>
          <p:spPr>
            <a:xfrm>
              <a:off x="5748100" y="3590800"/>
              <a:ext cx="21900" cy="18800"/>
            </a:xfrm>
            <a:custGeom>
              <a:rect b="b" l="l" r="r" t="t"/>
              <a:pathLst>
                <a:path extrusionOk="0" h="752" w="876">
                  <a:moveTo>
                    <a:pt x="483" y="0"/>
                  </a:moveTo>
                  <a:cubicBezTo>
                    <a:pt x="151" y="0"/>
                    <a:pt x="0" y="392"/>
                    <a:pt x="242" y="634"/>
                  </a:cubicBezTo>
                  <a:cubicBezTo>
                    <a:pt x="312" y="714"/>
                    <a:pt x="406" y="751"/>
                    <a:pt x="500" y="751"/>
                  </a:cubicBezTo>
                  <a:cubicBezTo>
                    <a:pt x="688" y="751"/>
                    <a:pt x="875" y="604"/>
                    <a:pt x="875" y="362"/>
                  </a:cubicBezTo>
                  <a:cubicBezTo>
                    <a:pt x="875" y="151"/>
                    <a:pt x="694" y="0"/>
                    <a:pt x="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9"/>
            <p:cNvSpPr/>
            <p:nvPr/>
          </p:nvSpPr>
          <p:spPr>
            <a:xfrm>
              <a:off x="5748100" y="3553075"/>
              <a:ext cx="21900" cy="18625"/>
            </a:xfrm>
            <a:custGeom>
              <a:rect b="b" l="l" r="r" t="t"/>
              <a:pathLst>
                <a:path extrusionOk="0" h="745" w="876">
                  <a:moveTo>
                    <a:pt x="483" y="0"/>
                  </a:moveTo>
                  <a:cubicBezTo>
                    <a:pt x="151" y="0"/>
                    <a:pt x="0" y="393"/>
                    <a:pt x="242" y="634"/>
                  </a:cubicBezTo>
                  <a:cubicBezTo>
                    <a:pt x="309" y="711"/>
                    <a:pt x="398" y="745"/>
                    <a:pt x="487" y="745"/>
                  </a:cubicBezTo>
                  <a:cubicBezTo>
                    <a:pt x="679" y="745"/>
                    <a:pt x="875" y="589"/>
                    <a:pt x="875" y="362"/>
                  </a:cubicBezTo>
                  <a:cubicBezTo>
                    <a:pt x="875" y="151"/>
                    <a:pt x="694" y="0"/>
                    <a:pt x="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9"/>
            <p:cNvSpPr/>
            <p:nvPr/>
          </p:nvSpPr>
          <p:spPr>
            <a:xfrm>
              <a:off x="5748100" y="3667000"/>
              <a:ext cx="21900" cy="18800"/>
            </a:xfrm>
            <a:custGeom>
              <a:rect b="b" l="l" r="r" t="t"/>
              <a:pathLst>
                <a:path extrusionOk="0" h="752" w="876">
                  <a:moveTo>
                    <a:pt x="483" y="0"/>
                  </a:moveTo>
                  <a:cubicBezTo>
                    <a:pt x="151" y="0"/>
                    <a:pt x="0" y="392"/>
                    <a:pt x="242" y="634"/>
                  </a:cubicBezTo>
                  <a:cubicBezTo>
                    <a:pt x="312" y="714"/>
                    <a:pt x="406" y="751"/>
                    <a:pt x="500" y="751"/>
                  </a:cubicBezTo>
                  <a:cubicBezTo>
                    <a:pt x="688" y="751"/>
                    <a:pt x="875" y="604"/>
                    <a:pt x="875" y="362"/>
                  </a:cubicBezTo>
                  <a:cubicBezTo>
                    <a:pt x="875" y="151"/>
                    <a:pt x="694" y="0"/>
                    <a:pt x="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9"/>
            <p:cNvSpPr/>
            <p:nvPr/>
          </p:nvSpPr>
          <p:spPr>
            <a:xfrm>
              <a:off x="5748100" y="3704700"/>
              <a:ext cx="21900" cy="19075"/>
            </a:xfrm>
            <a:custGeom>
              <a:rect b="b" l="l" r="r" t="t"/>
              <a:pathLst>
                <a:path extrusionOk="0" h="763" w="876">
                  <a:moveTo>
                    <a:pt x="483" y="1"/>
                  </a:moveTo>
                  <a:cubicBezTo>
                    <a:pt x="151" y="1"/>
                    <a:pt x="0" y="423"/>
                    <a:pt x="242" y="665"/>
                  </a:cubicBezTo>
                  <a:cubicBezTo>
                    <a:pt x="309" y="732"/>
                    <a:pt x="397" y="762"/>
                    <a:pt x="486" y="762"/>
                  </a:cubicBezTo>
                  <a:cubicBezTo>
                    <a:pt x="678" y="762"/>
                    <a:pt x="875" y="620"/>
                    <a:pt x="875" y="393"/>
                  </a:cubicBezTo>
                  <a:cubicBezTo>
                    <a:pt x="875" y="182"/>
                    <a:pt x="694" y="1"/>
                    <a:pt x="4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9"/>
            <p:cNvSpPr/>
            <p:nvPr/>
          </p:nvSpPr>
          <p:spPr>
            <a:xfrm>
              <a:off x="5597975" y="3508550"/>
              <a:ext cx="28675" cy="258800"/>
            </a:xfrm>
            <a:custGeom>
              <a:rect b="b" l="l" r="r" t="t"/>
              <a:pathLst>
                <a:path extrusionOk="0" h="10352" w="1147">
                  <a:moveTo>
                    <a:pt x="0" y="1"/>
                  </a:moveTo>
                  <a:lnTo>
                    <a:pt x="0" y="10352"/>
                  </a:lnTo>
                  <a:lnTo>
                    <a:pt x="1147" y="10352"/>
                  </a:lnTo>
                  <a:lnTo>
                    <a:pt x="1147"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 name="Google Shape;2506;p49"/>
          <p:cNvGrpSpPr/>
          <p:nvPr/>
        </p:nvGrpSpPr>
        <p:grpSpPr>
          <a:xfrm>
            <a:off x="5588638" y="1968883"/>
            <a:ext cx="298277" cy="352331"/>
            <a:chOff x="4750000" y="3478375"/>
            <a:chExt cx="276900" cy="318650"/>
          </a:xfrm>
        </p:grpSpPr>
        <p:sp>
          <p:nvSpPr>
            <p:cNvPr id="2507" name="Google Shape;2507;p49"/>
            <p:cNvSpPr/>
            <p:nvPr/>
          </p:nvSpPr>
          <p:spPr>
            <a:xfrm>
              <a:off x="4785450" y="3487425"/>
              <a:ext cx="230875" cy="309600"/>
            </a:xfrm>
            <a:custGeom>
              <a:rect b="b" l="l" r="r" t="t"/>
              <a:pathLst>
                <a:path extrusionOk="0" h="12384" w="9235">
                  <a:moveTo>
                    <a:pt x="8842" y="1"/>
                  </a:moveTo>
                  <a:lnTo>
                    <a:pt x="3592" y="2174"/>
                  </a:lnTo>
                  <a:cubicBezTo>
                    <a:pt x="3531" y="2204"/>
                    <a:pt x="3471" y="2264"/>
                    <a:pt x="3471" y="2355"/>
                  </a:cubicBezTo>
                  <a:lnTo>
                    <a:pt x="3471" y="7907"/>
                  </a:lnTo>
                  <a:lnTo>
                    <a:pt x="1630" y="8692"/>
                  </a:lnTo>
                  <a:cubicBezTo>
                    <a:pt x="212" y="9265"/>
                    <a:pt x="0" y="11197"/>
                    <a:pt x="1268" y="12042"/>
                  </a:cubicBezTo>
                  <a:cubicBezTo>
                    <a:pt x="1609" y="12277"/>
                    <a:pt x="1983" y="12384"/>
                    <a:pt x="2347" y="12384"/>
                  </a:cubicBezTo>
                  <a:cubicBezTo>
                    <a:pt x="3336" y="12384"/>
                    <a:pt x="4255" y="11597"/>
                    <a:pt x="4255" y="10472"/>
                  </a:cubicBezTo>
                  <a:lnTo>
                    <a:pt x="4255" y="5493"/>
                  </a:lnTo>
                  <a:lnTo>
                    <a:pt x="8872" y="3562"/>
                  </a:lnTo>
                  <a:lnTo>
                    <a:pt x="9235" y="2566"/>
                  </a:lnTo>
                  <a:lnTo>
                    <a:pt x="4255" y="4648"/>
                  </a:lnTo>
                  <a:lnTo>
                    <a:pt x="4255" y="3833"/>
                  </a:lnTo>
                  <a:lnTo>
                    <a:pt x="9235" y="1751"/>
                  </a:lnTo>
                  <a:lnTo>
                    <a:pt x="88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9"/>
            <p:cNvSpPr/>
            <p:nvPr/>
          </p:nvSpPr>
          <p:spPr>
            <a:xfrm>
              <a:off x="4979325" y="3481675"/>
              <a:ext cx="47575" cy="267575"/>
            </a:xfrm>
            <a:custGeom>
              <a:rect b="b" l="l" r="r" t="t"/>
              <a:pathLst>
                <a:path extrusionOk="0" h="10703" w="1903">
                  <a:moveTo>
                    <a:pt x="1722" y="1"/>
                  </a:moveTo>
                  <a:cubicBezTo>
                    <a:pt x="1694" y="1"/>
                    <a:pt x="1663" y="7"/>
                    <a:pt x="1630" y="20"/>
                  </a:cubicBezTo>
                  <a:lnTo>
                    <a:pt x="1117" y="231"/>
                  </a:lnTo>
                  <a:lnTo>
                    <a:pt x="1117" y="6236"/>
                  </a:lnTo>
                  <a:lnTo>
                    <a:pt x="1" y="10702"/>
                  </a:lnTo>
                  <a:cubicBezTo>
                    <a:pt x="1057" y="10702"/>
                    <a:pt x="1902" y="9827"/>
                    <a:pt x="1902" y="8771"/>
                  </a:cubicBezTo>
                  <a:lnTo>
                    <a:pt x="1902" y="201"/>
                  </a:lnTo>
                  <a:cubicBezTo>
                    <a:pt x="1902" y="82"/>
                    <a:pt x="1827" y="1"/>
                    <a:pt x="17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9"/>
            <p:cNvSpPr/>
            <p:nvPr/>
          </p:nvSpPr>
          <p:spPr>
            <a:xfrm>
              <a:off x="4910675" y="3637575"/>
              <a:ext cx="96600" cy="113175"/>
            </a:xfrm>
            <a:custGeom>
              <a:rect b="b" l="l" r="r" t="t"/>
              <a:pathLst>
                <a:path extrusionOk="0" h="4527" w="3864">
                  <a:moveTo>
                    <a:pt x="3863" y="0"/>
                  </a:moveTo>
                  <a:lnTo>
                    <a:pt x="1993" y="785"/>
                  </a:lnTo>
                  <a:cubicBezTo>
                    <a:pt x="1" y="1569"/>
                    <a:pt x="574" y="4527"/>
                    <a:pt x="2687" y="4527"/>
                  </a:cubicBezTo>
                  <a:cubicBezTo>
                    <a:pt x="3350" y="4527"/>
                    <a:pt x="3863" y="3652"/>
                    <a:pt x="3863" y="2595"/>
                  </a:cubicBezTo>
                  <a:lnTo>
                    <a:pt x="38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9"/>
            <p:cNvSpPr/>
            <p:nvPr/>
          </p:nvSpPr>
          <p:spPr>
            <a:xfrm>
              <a:off x="4787700" y="3478375"/>
              <a:ext cx="65675" cy="101325"/>
            </a:xfrm>
            <a:custGeom>
              <a:rect b="b" l="l" r="r" t="t"/>
              <a:pathLst>
                <a:path extrusionOk="0" h="4053" w="2627">
                  <a:moveTo>
                    <a:pt x="574" y="1"/>
                  </a:moveTo>
                  <a:lnTo>
                    <a:pt x="1" y="2023"/>
                  </a:lnTo>
                  <a:lnTo>
                    <a:pt x="574" y="4045"/>
                  </a:lnTo>
                  <a:cubicBezTo>
                    <a:pt x="585" y="4050"/>
                    <a:pt x="597" y="4053"/>
                    <a:pt x="610" y="4053"/>
                  </a:cubicBezTo>
                  <a:cubicBezTo>
                    <a:pt x="666" y="4053"/>
                    <a:pt x="731" y="4003"/>
                    <a:pt x="755" y="3954"/>
                  </a:cubicBezTo>
                  <a:lnTo>
                    <a:pt x="1268" y="2717"/>
                  </a:lnTo>
                  <a:lnTo>
                    <a:pt x="2475" y="2204"/>
                  </a:lnTo>
                  <a:cubicBezTo>
                    <a:pt x="2626" y="2143"/>
                    <a:pt x="2626" y="1902"/>
                    <a:pt x="2475" y="1842"/>
                  </a:cubicBezTo>
                  <a:lnTo>
                    <a:pt x="1268" y="1329"/>
                  </a:lnTo>
                  <a:lnTo>
                    <a:pt x="755" y="121"/>
                  </a:lnTo>
                  <a:cubicBezTo>
                    <a:pt x="725" y="31"/>
                    <a:pt x="635" y="1"/>
                    <a:pt x="57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9"/>
            <p:cNvSpPr/>
            <p:nvPr/>
          </p:nvSpPr>
          <p:spPr>
            <a:xfrm>
              <a:off x="4750000" y="3478375"/>
              <a:ext cx="52075" cy="101875"/>
            </a:xfrm>
            <a:custGeom>
              <a:rect b="b" l="l" r="r" t="t"/>
              <a:pathLst>
                <a:path extrusionOk="0" h="4075" w="2083">
                  <a:moveTo>
                    <a:pt x="2082" y="1"/>
                  </a:moveTo>
                  <a:cubicBezTo>
                    <a:pt x="2022" y="1"/>
                    <a:pt x="1931" y="31"/>
                    <a:pt x="1901" y="121"/>
                  </a:cubicBezTo>
                  <a:lnTo>
                    <a:pt x="1388" y="1329"/>
                  </a:lnTo>
                  <a:lnTo>
                    <a:pt x="181" y="1842"/>
                  </a:lnTo>
                  <a:cubicBezTo>
                    <a:pt x="0" y="1902"/>
                    <a:pt x="0" y="2143"/>
                    <a:pt x="181" y="2204"/>
                  </a:cubicBezTo>
                  <a:lnTo>
                    <a:pt x="1388" y="2717"/>
                  </a:lnTo>
                  <a:lnTo>
                    <a:pt x="1901" y="3954"/>
                  </a:lnTo>
                  <a:cubicBezTo>
                    <a:pt x="1931" y="4014"/>
                    <a:pt x="2022" y="4075"/>
                    <a:pt x="2082" y="4075"/>
                  </a:cubicBezTo>
                  <a:lnTo>
                    <a:pt x="2082"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9"/>
            <p:cNvSpPr/>
            <p:nvPr/>
          </p:nvSpPr>
          <p:spPr>
            <a:xfrm>
              <a:off x="4811850" y="3591350"/>
              <a:ext cx="35475" cy="50025"/>
            </a:xfrm>
            <a:custGeom>
              <a:rect b="b" l="l" r="r" t="t"/>
              <a:pathLst>
                <a:path extrusionOk="0" h="2001" w="1419">
                  <a:moveTo>
                    <a:pt x="410" y="0"/>
                  </a:moveTo>
                  <a:cubicBezTo>
                    <a:pt x="395" y="0"/>
                    <a:pt x="379" y="3"/>
                    <a:pt x="363" y="8"/>
                  </a:cubicBezTo>
                  <a:lnTo>
                    <a:pt x="1" y="1004"/>
                  </a:lnTo>
                  <a:lnTo>
                    <a:pt x="363" y="2000"/>
                  </a:lnTo>
                  <a:cubicBezTo>
                    <a:pt x="453" y="2000"/>
                    <a:pt x="514" y="1970"/>
                    <a:pt x="544" y="1879"/>
                  </a:cubicBezTo>
                  <a:lnTo>
                    <a:pt x="755" y="1397"/>
                  </a:lnTo>
                  <a:lnTo>
                    <a:pt x="1268" y="1185"/>
                  </a:lnTo>
                  <a:cubicBezTo>
                    <a:pt x="1419" y="1095"/>
                    <a:pt x="1419" y="883"/>
                    <a:pt x="1268" y="823"/>
                  </a:cubicBezTo>
                  <a:lnTo>
                    <a:pt x="755" y="612"/>
                  </a:lnTo>
                  <a:lnTo>
                    <a:pt x="544" y="99"/>
                  </a:lnTo>
                  <a:cubicBezTo>
                    <a:pt x="519" y="50"/>
                    <a:pt x="474" y="0"/>
                    <a:pt x="41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9"/>
            <p:cNvSpPr/>
            <p:nvPr/>
          </p:nvSpPr>
          <p:spPr>
            <a:xfrm>
              <a:off x="4795250" y="3591350"/>
              <a:ext cx="25675" cy="50025"/>
            </a:xfrm>
            <a:custGeom>
              <a:rect b="b" l="l" r="r" t="t"/>
              <a:pathLst>
                <a:path extrusionOk="0" h="2001" w="1027">
                  <a:moveTo>
                    <a:pt x="991" y="0"/>
                  </a:moveTo>
                  <a:cubicBezTo>
                    <a:pt x="935" y="0"/>
                    <a:pt x="870" y="50"/>
                    <a:pt x="846" y="99"/>
                  </a:cubicBezTo>
                  <a:lnTo>
                    <a:pt x="634" y="612"/>
                  </a:lnTo>
                  <a:lnTo>
                    <a:pt x="152" y="823"/>
                  </a:lnTo>
                  <a:cubicBezTo>
                    <a:pt x="1" y="883"/>
                    <a:pt x="1" y="1095"/>
                    <a:pt x="152" y="1185"/>
                  </a:cubicBezTo>
                  <a:lnTo>
                    <a:pt x="634" y="1397"/>
                  </a:lnTo>
                  <a:lnTo>
                    <a:pt x="846" y="1879"/>
                  </a:lnTo>
                  <a:cubicBezTo>
                    <a:pt x="876" y="1970"/>
                    <a:pt x="966" y="2000"/>
                    <a:pt x="1027" y="2000"/>
                  </a:cubicBezTo>
                  <a:lnTo>
                    <a:pt x="1027" y="8"/>
                  </a:lnTo>
                  <a:cubicBezTo>
                    <a:pt x="1016" y="3"/>
                    <a:pt x="1004" y="0"/>
                    <a:pt x="99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 name="Google Shape;2514;p49"/>
          <p:cNvGrpSpPr/>
          <p:nvPr/>
        </p:nvGrpSpPr>
        <p:grpSpPr>
          <a:xfrm>
            <a:off x="4803602" y="1968883"/>
            <a:ext cx="358411" cy="353824"/>
            <a:chOff x="4021225" y="3478375"/>
            <a:chExt cx="332725" cy="320000"/>
          </a:xfrm>
        </p:grpSpPr>
        <p:sp>
          <p:nvSpPr>
            <p:cNvPr id="2515" name="Google Shape;2515;p49"/>
            <p:cNvSpPr/>
            <p:nvPr/>
          </p:nvSpPr>
          <p:spPr>
            <a:xfrm>
              <a:off x="4267150" y="3478375"/>
              <a:ext cx="86800" cy="280675"/>
            </a:xfrm>
            <a:custGeom>
              <a:rect b="b" l="l" r="r" t="t"/>
              <a:pathLst>
                <a:path extrusionOk="0" h="11227" w="3472">
                  <a:moveTo>
                    <a:pt x="2717" y="1"/>
                  </a:moveTo>
                  <a:lnTo>
                    <a:pt x="1" y="5614"/>
                  </a:lnTo>
                  <a:lnTo>
                    <a:pt x="2717" y="11227"/>
                  </a:lnTo>
                  <a:lnTo>
                    <a:pt x="3290" y="11227"/>
                  </a:lnTo>
                  <a:cubicBezTo>
                    <a:pt x="3411" y="11227"/>
                    <a:pt x="3471" y="11136"/>
                    <a:pt x="3471" y="11015"/>
                  </a:cubicBezTo>
                  <a:lnTo>
                    <a:pt x="3471" y="182"/>
                  </a:lnTo>
                  <a:cubicBezTo>
                    <a:pt x="3471" y="61"/>
                    <a:pt x="3411" y="1"/>
                    <a:pt x="3290"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9"/>
            <p:cNvSpPr/>
            <p:nvPr/>
          </p:nvSpPr>
          <p:spPr>
            <a:xfrm>
              <a:off x="4073275" y="3478375"/>
              <a:ext cx="261800" cy="280675"/>
            </a:xfrm>
            <a:custGeom>
              <a:rect b="b" l="l" r="r" t="t"/>
              <a:pathLst>
                <a:path extrusionOk="0" h="11227" w="10472">
                  <a:moveTo>
                    <a:pt x="212" y="1"/>
                  </a:moveTo>
                  <a:cubicBezTo>
                    <a:pt x="91" y="1"/>
                    <a:pt x="0" y="91"/>
                    <a:pt x="0" y="212"/>
                  </a:cubicBezTo>
                  <a:lnTo>
                    <a:pt x="0" y="3290"/>
                  </a:lnTo>
                  <a:lnTo>
                    <a:pt x="7997" y="11227"/>
                  </a:lnTo>
                  <a:lnTo>
                    <a:pt x="10472" y="11227"/>
                  </a:lnTo>
                  <a:lnTo>
                    <a:pt x="10472" y="10472"/>
                  </a:lnTo>
                  <a:lnTo>
                    <a:pt x="7786" y="5614"/>
                  </a:lnTo>
                  <a:lnTo>
                    <a:pt x="10472" y="755"/>
                  </a:lnTo>
                  <a:lnTo>
                    <a:pt x="10472"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9"/>
            <p:cNvSpPr/>
            <p:nvPr/>
          </p:nvSpPr>
          <p:spPr>
            <a:xfrm>
              <a:off x="4248300" y="3497250"/>
              <a:ext cx="86025" cy="242950"/>
            </a:xfrm>
            <a:custGeom>
              <a:rect b="b" l="l" r="r" t="t"/>
              <a:pathLst>
                <a:path extrusionOk="0" h="9718" w="3441">
                  <a:moveTo>
                    <a:pt x="2686" y="0"/>
                  </a:moveTo>
                  <a:lnTo>
                    <a:pt x="0" y="4859"/>
                  </a:lnTo>
                  <a:lnTo>
                    <a:pt x="2686" y="9717"/>
                  </a:lnTo>
                  <a:lnTo>
                    <a:pt x="3441" y="9717"/>
                  </a:lnTo>
                  <a:lnTo>
                    <a:pt x="3441"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9"/>
            <p:cNvSpPr/>
            <p:nvPr/>
          </p:nvSpPr>
          <p:spPr>
            <a:xfrm>
              <a:off x="4092875" y="3497250"/>
              <a:ext cx="223350" cy="242950"/>
            </a:xfrm>
            <a:custGeom>
              <a:rect b="b" l="l" r="r" t="t"/>
              <a:pathLst>
                <a:path extrusionOk="0" h="9718" w="8934">
                  <a:moveTo>
                    <a:pt x="1" y="0"/>
                  </a:moveTo>
                  <a:lnTo>
                    <a:pt x="1" y="9717"/>
                  </a:lnTo>
                  <a:lnTo>
                    <a:pt x="8933" y="9717"/>
                  </a:lnTo>
                  <a:lnTo>
                    <a:pt x="8933"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9"/>
            <p:cNvSpPr/>
            <p:nvPr/>
          </p:nvSpPr>
          <p:spPr>
            <a:xfrm>
              <a:off x="4021225" y="3558350"/>
              <a:ext cx="307075" cy="197675"/>
            </a:xfrm>
            <a:custGeom>
              <a:rect b="b" l="l" r="r" t="t"/>
              <a:pathLst>
                <a:path extrusionOk="0" h="7907" w="12283">
                  <a:moveTo>
                    <a:pt x="2203" y="1"/>
                  </a:moveTo>
                  <a:cubicBezTo>
                    <a:pt x="0" y="2173"/>
                    <a:pt x="0" y="5734"/>
                    <a:pt x="2203" y="7907"/>
                  </a:cubicBezTo>
                  <a:lnTo>
                    <a:pt x="10140" y="7907"/>
                  </a:lnTo>
                  <a:cubicBezTo>
                    <a:pt x="12282" y="5704"/>
                    <a:pt x="12282" y="2203"/>
                    <a:pt x="101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9"/>
            <p:cNvSpPr/>
            <p:nvPr/>
          </p:nvSpPr>
          <p:spPr>
            <a:xfrm>
              <a:off x="4076300" y="3516300"/>
              <a:ext cx="198425" cy="140900"/>
            </a:xfrm>
            <a:custGeom>
              <a:rect b="b" l="l" r="r" t="t"/>
              <a:pathLst>
                <a:path extrusionOk="0" h="5636" w="7937">
                  <a:moveTo>
                    <a:pt x="3957" y="0"/>
                  </a:moveTo>
                  <a:cubicBezTo>
                    <a:pt x="2520" y="0"/>
                    <a:pt x="1086" y="551"/>
                    <a:pt x="0" y="1652"/>
                  </a:cubicBezTo>
                  <a:lnTo>
                    <a:pt x="3953" y="5636"/>
                  </a:lnTo>
                  <a:lnTo>
                    <a:pt x="7937" y="1652"/>
                  </a:lnTo>
                  <a:cubicBezTo>
                    <a:pt x="6835" y="551"/>
                    <a:pt x="5394" y="0"/>
                    <a:pt x="39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9"/>
            <p:cNvSpPr/>
            <p:nvPr/>
          </p:nvSpPr>
          <p:spPr>
            <a:xfrm>
              <a:off x="4076300" y="3657175"/>
              <a:ext cx="198425" cy="141200"/>
            </a:xfrm>
            <a:custGeom>
              <a:rect b="b" l="l" r="r" t="t"/>
              <a:pathLst>
                <a:path extrusionOk="0" h="5648" w="7937">
                  <a:moveTo>
                    <a:pt x="3953" y="1"/>
                  </a:moveTo>
                  <a:lnTo>
                    <a:pt x="0" y="3984"/>
                  </a:lnTo>
                  <a:cubicBezTo>
                    <a:pt x="1173" y="5097"/>
                    <a:pt x="2623" y="5648"/>
                    <a:pt x="4044" y="5648"/>
                  </a:cubicBezTo>
                  <a:cubicBezTo>
                    <a:pt x="5475" y="5648"/>
                    <a:pt x="6877" y="5089"/>
                    <a:pt x="7937" y="3984"/>
                  </a:cubicBezTo>
                  <a:lnTo>
                    <a:pt x="39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9"/>
            <p:cNvSpPr/>
            <p:nvPr/>
          </p:nvSpPr>
          <p:spPr>
            <a:xfrm>
              <a:off x="4041575" y="3571175"/>
              <a:ext cx="266350" cy="172025"/>
            </a:xfrm>
            <a:custGeom>
              <a:rect b="b" l="l" r="r" t="t"/>
              <a:pathLst>
                <a:path extrusionOk="0" h="6881" w="10654">
                  <a:moveTo>
                    <a:pt x="1902" y="1"/>
                  </a:moveTo>
                  <a:cubicBezTo>
                    <a:pt x="1" y="1902"/>
                    <a:pt x="1" y="4980"/>
                    <a:pt x="1902" y="6881"/>
                  </a:cubicBezTo>
                  <a:lnTo>
                    <a:pt x="8782" y="6881"/>
                  </a:lnTo>
                  <a:cubicBezTo>
                    <a:pt x="10653" y="4980"/>
                    <a:pt x="10653" y="1932"/>
                    <a:pt x="87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9"/>
            <p:cNvSpPr/>
            <p:nvPr/>
          </p:nvSpPr>
          <p:spPr>
            <a:xfrm>
              <a:off x="4089125" y="3536100"/>
              <a:ext cx="172025" cy="121100"/>
            </a:xfrm>
            <a:custGeom>
              <a:rect b="b" l="l" r="r" t="t"/>
              <a:pathLst>
                <a:path extrusionOk="0" h="4844" w="6881">
                  <a:moveTo>
                    <a:pt x="3440" y="0"/>
                  </a:moveTo>
                  <a:cubicBezTo>
                    <a:pt x="2195" y="0"/>
                    <a:pt x="951" y="468"/>
                    <a:pt x="0" y="1404"/>
                  </a:cubicBezTo>
                  <a:lnTo>
                    <a:pt x="3440" y="4844"/>
                  </a:lnTo>
                  <a:lnTo>
                    <a:pt x="6880" y="1404"/>
                  </a:lnTo>
                  <a:cubicBezTo>
                    <a:pt x="5930" y="468"/>
                    <a:pt x="4685" y="0"/>
                    <a:pt x="34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9"/>
            <p:cNvSpPr/>
            <p:nvPr/>
          </p:nvSpPr>
          <p:spPr>
            <a:xfrm>
              <a:off x="4089875" y="3657175"/>
              <a:ext cx="171275" cy="121975"/>
            </a:xfrm>
            <a:custGeom>
              <a:rect b="b" l="l" r="r" t="t"/>
              <a:pathLst>
                <a:path extrusionOk="0" h="4879" w="6851">
                  <a:moveTo>
                    <a:pt x="3410" y="1"/>
                  </a:moveTo>
                  <a:lnTo>
                    <a:pt x="0" y="3441"/>
                  </a:lnTo>
                  <a:cubicBezTo>
                    <a:pt x="1022" y="4403"/>
                    <a:pt x="2276" y="4878"/>
                    <a:pt x="3501" y="4878"/>
                  </a:cubicBezTo>
                  <a:cubicBezTo>
                    <a:pt x="4736" y="4878"/>
                    <a:pt x="5942" y="4395"/>
                    <a:pt x="6850" y="3441"/>
                  </a:cubicBezTo>
                  <a:lnTo>
                    <a:pt x="34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9"/>
            <p:cNvSpPr/>
            <p:nvPr/>
          </p:nvSpPr>
          <p:spPr>
            <a:xfrm>
              <a:off x="4062700" y="3584750"/>
              <a:ext cx="224100" cy="144125"/>
            </a:xfrm>
            <a:custGeom>
              <a:rect b="b" l="l" r="r" t="t"/>
              <a:pathLst>
                <a:path extrusionOk="0" h="5765" w="8964">
                  <a:moveTo>
                    <a:pt x="1600" y="1"/>
                  </a:moveTo>
                  <a:cubicBezTo>
                    <a:pt x="1" y="1570"/>
                    <a:pt x="1" y="4195"/>
                    <a:pt x="1600" y="5765"/>
                  </a:cubicBezTo>
                  <a:lnTo>
                    <a:pt x="7394" y="5765"/>
                  </a:lnTo>
                  <a:cubicBezTo>
                    <a:pt x="8963" y="4165"/>
                    <a:pt x="8963" y="1600"/>
                    <a:pt x="7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9"/>
            <p:cNvSpPr/>
            <p:nvPr/>
          </p:nvSpPr>
          <p:spPr>
            <a:xfrm>
              <a:off x="4102700" y="3555525"/>
              <a:ext cx="144125" cy="101675"/>
            </a:xfrm>
            <a:custGeom>
              <a:rect b="b" l="l" r="r" t="t"/>
              <a:pathLst>
                <a:path extrusionOk="0" h="4067" w="5765">
                  <a:moveTo>
                    <a:pt x="2893" y="0"/>
                  </a:moveTo>
                  <a:cubicBezTo>
                    <a:pt x="1849" y="0"/>
                    <a:pt x="800" y="400"/>
                    <a:pt x="0" y="1200"/>
                  </a:cubicBezTo>
                  <a:lnTo>
                    <a:pt x="2897" y="4067"/>
                  </a:lnTo>
                  <a:lnTo>
                    <a:pt x="5764" y="1200"/>
                  </a:lnTo>
                  <a:cubicBezTo>
                    <a:pt x="4979" y="400"/>
                    <a:pt x="3938" y="0"/>
                    <a:pt x="28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9"/>
            <p:cNvSpPr/>
            <p:nvPr/>
          </p:nvSpPr>
          <p:spPr>
            <a:xfrm>
              <a:off x="4103450" y="3657175"/>
              <a:ext cx="144125" cy="102250"/>
            </a:xfrm>
            <a:custGeom>
              <a:rect b="b" l="l" r="r" t="t"/>
              <a:pathLst>
                <a:path extrusionOk="0" h="4090" w="5765">
                  <a:moveTo>
                    <a:pt x="2867" y="1"/>
                  </a:moveTo>
                  <a:lnTo>
                    <a:pt x="0" y="2868"/>
                  </a:lnTo>
                  <a:cubicBezTo>
                    <a:pt x="860" y="3682"/>
                    <a:pt x="1917" y="4090"/>
                    <a:pt x="2950" y="4090"/>
                  </a:cubicBezTo>
                  <a:cubicBezTo>
                    <a:pt x="3984" y="4090"/>
                    <a:pt x="4995" y="3682"/>
                    <a:pt x="5764" y="2868"/>
                  </a:cubicBezTo>
                  <a:lnTo>
                    <a:pt x="5734" y="2868"/>
                  </a:lnTo>
                  <a:lnTo>
                    <a:pt x="28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9"/>
            <p:cNvSpPr/>
            <p:nvPr/>
          </p:nvSpPr>
          <p:spPr>
            <a:xfrm>
              <a:off x="4064975" y="3574200"/>
              <a:ext cx="193150" cy="165450"/>
            </a:xfrm>
            <a:custGeom>
              <a:rect b="b" l="l" r="r" t="t"/>
              <a:pathLst>
                <a:path extrusionOk="0" h="6618" w="7726">
                  <a:moveTo>
                    <a:pt x="4406" y="0"/>
                  </a:moveTo>
                  <a:cubicBezTo>
                    <a:pt x="1479" y="0"/>
                    <a:pt x="0" y="3561"/>
                    <a:pt x="2083" y="5643"/>
                  </a:cubicBezTo>
                  <a:cubicBezTo>
                    <a:pt x="2746" y="6317"/>
                    <a:pt x="3568" y="6618"/>
                    <a:pt x="4376" y="6618"/>
                  </a:cubicBezTo>
                  <a:cubicBezTo>
                    <a:pt x="6068" y="6618"/>
                    <a:pt x="7705" y="5300"/>
                    <a:pt x="7726" y="3320"/>
                  </a:cubicBezTo>
                  <a:cubicBezTo>
                    <a:pt x="7726" y="1479"/>
                    <a:pt x="6247" y="0"/>
                    <a:pt x="4406"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9"/>
            <p:cNvSpPr/>
            <p:nvPr/>
          </p:nvSpPr>
          <p:spPr>
            <a:xfrm>
              <a:off x="4103450" y="3574200"/>
              <a:ext cx="142600" cy="166000"/>
            </a:xfrm>
            <a:custGeom>
              <a:rect b="b" l="l" r="r" t="t"/>
              <a:pathLst>
                <a:path extrusionOk="0" h="6640" w="5704">
                  <a:moveTo>
                    <a:pt x="2867" y="0"/>
                  </a:moveTo>
                  <a:lnTo>
                    <a:pt x="1932" y="1660"/>
                  </a:lnTo>
                  <a:lnTo>
                    <a:pt x="0" y="1660"/>
                  </a:lnTo>
                  <a:lnTo>
                    <a:pt x="966" y="3320"/>
                  </a:lnTo>
                  <a:lnTo>
                    <a:pt x="0" y="4949"/>
                  </a:lnTo>
                  <a:lnTo>
                    <a:pt x="1902" y="4949"/>
                  </a:lnTo>
                  <a:lnTo>
                    <a:pt x="2867" y="6639"/>
                  </a:lnTo>
                  <a:lnTo>
                    <a:pt x="3833" y="4980"/>
                  </a:lnTo>
                  <a:lnTo>
                    <a:pt x="5704" y="4980"/>
                  </a:lnTo>
                  <a:lnTo>
                    <a:pt x="4768" y="3320"/>
                  </a:lnTo>
                  <a:lnTo>
                    <a:pt x="5704" y="1660"/>
                  </a:lnTo>
                  <a:lnTo>
                    <a:pt x="3833" y="1660"/>
                  </a:lnTo>
                  <a:lnTo>
                    <a:pt x="2867"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9"/>
            <p:cNvSpPr/>
            <p:nvPr/>
          </p:nvSpPr>
          <p:spPr>
            <a:xfrm>
              <a:off x="4136100" y="3628475"/>
              <a:ext cx="67700" cy="57575"/>
            </a:xfrm>
            <a:custGeom>
              <a:rect b="b" l="l" r="r" t="t"/>
              <a:pathLst>
                <a:path extrusionOk="0" h="2303" w="2708">
                  <a:moveTo>
                    <a:pt x="1612" y="1"/>
                  </a:moveTo>
                  <a:cubicBezTo>
                    <a:pt x="1595" y="1"/>
                    <a:pt x="1578" y="1"/>
                    <a:pt x="1561" y="2"/>
                  </a:cubicBezTo>
                  <a:cubicBezTo>
                    <a:pt x="1549" y="2"/>
                    <a:pt x="1537" y="2"/>
                    <a:pt x="1524" y="2"/>
                  </a:cubicBezTo>
                  <a:cubicBezTo>
                    <a:pt x="493" y="2"/>
                    <a:pt x="0" y="1248"/>
                    <a:pt x="716" y="1964"/>
                  </a:cubicBezTo>
                  <a:cubicBezTo>
                    <a:pt x="950" y="2198"/>
                    <a:pt x="1241" y="2303"/>
                    <a:pt x="1528" y="2303"/>
                  </a:cubicBezTo>
                  <a:cubicBezTo>
                    <a:pt x="2127" y="2303"/>
                    <a:pt x="2708" y="1843"/>
                    <a:pt x="2708" y="1149"/>
                  </a:cubicBezTo>
                  <a:cubicBezTo>
                    <a:pt x="2708" y="532"/>
                    <a:pt x="2222" y="1"/>
                    <a:pt x="1612"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9"/>
            <p:cNvSpPr/>
            <p:nvPr/>
          </p:nvSpPr>
          <p:spPr>
            <a:xfrm>
              <a:off x="4163050" y="3647375"/>
              <a:ext cx="21900" cy="19400"/>
            </a:xfrm>
            <a:custGeom>
              <a:rect b="b" l="l" r="r" t="t"/>
              <a:pathLst>
                <a:path extrusionOk="0" h="776" w="876">
                  <a:moveTo>
                    <a:pt x="483" y="0"/>
                  </a:moveTo>
                  <a:cubicBezTo>
                    <a:pt x="151" y="0"/>
                    <a:pt x="0" y="423"/>
                    <a:pt x="242" y="664"/>
                  </a:cubicBezTo>
                  <a:cubicBezTo>
                    <a:pt x="309" y="741"/>
                    <a:pt x="398" y="775"/>
                    <a:pt x="487" y="775"/>
                  </a:cubicBezTo>
                  <a:cubicBezTo>
                    <a:pt x="679" y="775"/>
                    <a:pt x="876" y="619"/>
                    <a:pt x="876" y="393"/>
                  </a:cubicBezTo>
                  <a:cubicBezTo>
                    <a:pt x="876" y="182"/>
                    <a:pt x="694" y="0"/>
                    <a:pt x="483"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2" name="Google Shape;2532;p49"/>
          <p:cNvGrpSpPr/>
          <p:nvPr/>
        </p:nvGrpSpPr>
        <p:grpSpPr>
          <a:xfrm>
            <a:off x="3997426" y="1968054"/>
            <a:ext cx="344596" cy="354543"/>
            <a:chOff x="3272825" y="3477625"/>
            <a:chExt cx="319900" cy="320650"/>
          </a:xfrm>
        </p:grpSpPr>
        <p:sp>
          <p:nvSpPr>
            <p:cNvPr id="2533" name="Google Shape;2533;p49"/>
            <p:cNvSpPr/>
            <p:nvPr/>
          </p:nvSpPr>
          <p:spPr>
            <a:xfrm>
              <a:off x="3486325" y="3539500"/>
              <a:ext cx="77725" cy="229350"/>
            </a:xfrm>
            <a:custGeom>
              <a:rect b="b" l="l" r="r" t="t"/>
              <a:pathLst>
                <a:path extrusionOk="0" h="9174" w="3109">
                  <a:moveTo>
                    <a:pt x="1" y="0"/>
                  </a:moveTo>
                  <a:lnTo>
                    <a:pt x="1" y="9174"/>
                  </a:lnTo>
                  <a:lnTo>
                    <a:pt x="1147" y="9174"/>
                  </a:lnTo>
                  <a:cubicBezTo>
                    <a:pt x="1147" y="8902"/>
                    <a:pt x="1343" y="8767"/>
                    <a:pt x="1540" y="8767"/>
                  </a:cubicBezTo>
                  <a:cubicBezTo>
                    <a:pt x="1736" y="8767"/>
                    <a:pt x="1932" y="8902"/>
                    <a:pt x="1932" y="9174"/>
                  </a:cubicBezTo>
                  <a:lnTo>
                    <a:pt x="3109" y="9174"/>
                  </a:lnTo>
                  <a:lnTo>
                    <a:pt x="3109"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9"/>
            <p:cNvSpPr/>
            <p:nvPr/>
          </p:nvSpPr>
          <p:spPr>
            <a:xfrm>
              <a:off x="3302250" y="3539500"/>
              <a:ext cx="76975" cy="229350"/>
            </a:xfrm>
            <a:custGeom>
              <a:rect b="b" l="l" r="r" t="t"/>
              <a:pathLst>
                <a:path extrusionOk="0" h="9174" w="3079">
                  <a:moveTo>
                    <a:pt x="0" y="0"/>
                  </a:moveTo>
                  <a:lnTo>
                    <a:pt x="0" y="9174"/>
                  </a:lnTo>
                  <a:lnTo>
                    <a:pt x="1147" y="9174"/>
                  </a:lnTo>
                  <a:cubicBezTo>
                    <a:pt x="1147" y="8902"/>
                    <a:pt x="1343" y="8767"/>
                    <a:pt x="1539" y="8767"/>
                  </a:cubicBezTo>
                  <a:cubicBezTo>
                    <a:pt x="1736" y="8767"/>
                    <a:pt x="1932" y="8902"/>
                    <a:pt x="1932" y="9174"/>
                  </a:cubicBezTo>
                  <a:lnTo>
                    <a:pt x="3078" y="9174"/>
                  </a:lnTo>
                  <a:lnTo>
                    <a:pt x="3078"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9"/>
            <p:cNvSpPr/>
            <p:nvPr/>
          </p:nvSpPr>
          <p:spPr>
            <a:xfrm>
              <a:off x="3564025" y="3538725"/>
              <a:ext cx="28700" cy="259550"/>
            </a:xfrm>
            <a:custGeom>
              <a:rect b="b" l="l" r="r" t="t"/>
              <a:pathLst>
                <a:path extrusionOk="0" h="10382" w="1148">
                  <a:moveTo>
                    <a:pt x="1" y="1"/>
                  </a:moveTo>
                  <a:lnTo>
                    <a:pt x="1" y="10382"/>
                  </a:lnTo>
                  <a:cubicBezTo>
                    <a:pt x="635" y="10382"/>
                    <a:pt x="1148" y="9869"/>
                    <a:pt x="1148" y="9235"/>
                  </a:cubicBezTo>
                  <a:lnTo>
                    <a:pt x="1148" y="1178"/>
                  </a:lnTo>
                  <a:lnTo>
                    <a:pt x="1"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9"/>
            <p:cNvSpPr/>
            <p:nvPr/>
          </p:nvSpPr>
          <p:spPr>
            <a:xfrm>
              <a:off x="3535375" y="3540250"/>
              <a:ext cx="38500" cy="258025"/>
            </a:xfrm>
            <a:custGeom>
              <a:rect b="b" l="l" r="r" t="t"/>
              <a:pathLst>
                <a:path extrusionOk="0" h="10321" w="1540">
                  <a:moveTo>
                    <a:pt x="0" y="0"/>
                  </a:moveTo>
                  <a:lnTo>
                    <a:pt x="0" y="9144"/>
                  </a:lnTo>
                  <a:cubicBezTo>
                    <a:pt x="0" y="9778"/>
                    <a:pt x="513" y="10291"/>
                    <a:pt x="1147" y="10321"/>
                  </a:cubicBezTo>
                  <a:cubicBezTo>
                    <a:pt x="1358" y="10321"/>
                    <a:pt x="1509" y="9808"/>
                    <a:pt x="1509" y="9144"/>
                  </a:cubicBezTo>
                  <a:lnTo>
                    <a:pt x="1539" y="9144"/>
                  </a:lnTo>
                  <a:lnTo>
                    <a:pt x="1539"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9"/>
            <p:cNvSpPr/>
            <p:nvPr/>
          </p:nvSpPr>
          <p:spPr>
            <a:xfrm>
              <a:off x="3486325" y="3538725"/>
              <a:ext cx="28700" cy="259550"/>
            </a:xfrm>
            <a:custGeom>
              <a:rect b="b" l="l" r="r" t="t"/>
              <a:pathLst>
                <a:path extrusionOk="0" h="10382" w="1148">
                  <a:moveTo>
                    <a:pt x="1" y="1"/>
                  </a:moveTo>
                  <a:lnTo>
                    <a:pt x="1" y="10382"/>
                  </a:lnTo>
                  <a:cubicBezTo>
                    <a:pt x="634" y="10382"/>
                    <a:pt x="1147" y="9869"/>
                    <a:pt x="1147" y="9235"/>
                  </a:cubicBezTo>
                  <a:lnTo>
                    <a:pt x="1147" y="1178"/>
                  </a:lnTo>
                  <a:lnTo>
                    <a:pt x="1"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9"/>
            <p:cNvSpPr/>
            <p:nvPr/>
          </p:nvSpPr>
          <p:spPr>
            <a:xfrm>
              <a:off x="3457650" y="3540250"/>
              <a:ext cx="38500" cy="258025"/>
            </a:xfrm>
            <a:custGeom>
              <a:rect b="b" l="l" r="r" t="t"/>
              <a:pathLst>
                <a:path extrusionOk="0" h="10321" w="1540">
                  <a:moveTo>
                    <a:pt x="31" y="0"/>
                  </a:moveTo>
                  <a:lnTo>
                    <a:pt x="31" y="9144"/>
                  </a:lnTo>
                  <a:cubicBezTo>
                    <a:pt x="1" y="9778"/>
                    <a:pt x="514" y="10291"/>
                    <a:pt x="1148" y="10321"/>
                  </a:cubicBezTo>
                  <a:cubicBezTo>
                    <a:pt x="1359" y="10321"/>
                    <a:pt x="1540" y="9808"/>
                    <a:pt x="1540" y="9144"/>
                  </a:cubicBezTo>
                  <a:lnTo>
                    <a:pt x="1540"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9"/>
            <p:cNvSpPr/>
            <p:nvPr/>
          </p:nvSpPr>
          <p:spPr>
            <a:xfrm>
              <a:off x="3378450" y="3538725"/>
              <a:ext cx="29450" cy="259550"/>
            </a:xfrm>
            <a:custGeom>
              <a:rect b="b" l="l" r="r" t="t"/>
              <a:pathLst>
                <a:path extrusionOk="0" h="10382" w="1178">
                  <a:moveTo>
                    <a:pt x="0" y="1"/>
                  </a:moveTo>
                  <a:lnTo>
                    <a:pt x="0" y="10382"/>
                  </a:lnTo>
                  <a:cubicBezTo>
                    <a:pt x="664" y="10382"/>
                    <a:pt x="1177" y="9869"/>
                    <a:pt x="1177" y="9235"/>
                  </a:cubicBezTo>
                  <a:lnTo>
                    <a:pt x="1177" y="1178"/>
                  </a:lnTo>
                  <a:lnTo>
                    <a:pt x="0"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9"/>
            <p:cNvSpPr/>
            <p:nvPr/>
          </p:nvSpPr>
          <p:spPr>
            <a:xfrm>
              <a:off x="3350525" y="3540250"/>
              <a:ext cx="38500" cy="258025"/>
            </a:xfrm>
            <a:custGeom>
              <a:rect b="b" l="l" r="r" t="t"/>
              <a:pathLst>
                <a:path extrusionOk="0" h="10321" w="1540">
                  <a:moveTo>
                    <a:pt x="1" y="0"/>
                  </a:moveTo>
                  <a:lnTo>
                    <a:pt x="1" y="9144"/>
                  </a:lnTo>
                  <a:cubicBezTo>
                    <a:pt x="1" y="9808"/>
                    <a:pt x="514" y="10321"/>
                    <a:pt x="1147" y="10321"/>
                  </a:cubicBezTo>
                  <a:cubicBezTo>
                    <a:pt x="1359" y="10321"/>
                    <a:pt x="1510" y="9808"/>
                    <a:pt x="1510" y="9144"/>
                  </a:cubicBezTo>
                  <a:lnTo>
                    <a:pt x="1540" y="9144"/>
                  </a:lnTo>
                  <a:lnTo>
                    <a:pt x="1540"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9"/>
            <p:cNvSpPr/>
            <p:nvPr/>
          </p:nvSpPr>
          <p:spPr>
            <a:xfrm>
              <a:off x="3302250" y="3538725"/>
              <a:ext cx="28700" cy="259550"/>
            </a:xfrm>
            <a:custGeom>
              <a:rect b="b" l="l" r="r" t="t"/>
              <a:pathLst>
                <a:path extrusionOk="0" h="10382" w="1148">
                  <a:moveTo>
                    <a:pt x="0" y="1"/>
                  </a:moveTo>
                  <a:lnTo>
                    <a:pt x="0" y="10382"/>
                  </a:lnTo>
                  <a:cubicBezTo>
                    <a:pt x="634" y="10382"/>
                    <a:pt x="1147" y="9869"/>
                    <a:pt x="1147" y="9235"/>
                  </a:cubicBezTo>
                  <a:lnTo>
                    <a:pt x="1147" y="1178"/>
                  </a:lnTo>
                  <a:lnTo>
                    <a:pt x="0"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9"/>
            <p:cNvSpPr/>
            <p:nvPr/>
          </p:nvSpPr>
          <p:spPr>
            <a:xfrm>
              <a:off x="3272825" y="3541000"/>
              <a:ext cx="38500" cy="255025"/>
            </a:xfrm>
            <a:custGeom>
              <a:rect b="b" l="l" r="r" t="t"/>
              <a:pathLst>
                <a:path extrusionOk="0" h="10201" w="1540">
                  <a:moveTo>
                    <a:pt x="1539" y="0"/>
                  </a:moveTo>
                  <a:lnTo>
                    <a:pt x="0" y="1147"/>
                  </a:lnTo>
                  <a:lnTo>
                    <a:pt x="0" y="9054"/>
                  </a:lnTo>
                  <a:cubicBezTo>
                    <a:pt x="0" y="9687"/>
                    <a:pt x="513" y="10200"/>
                    <a:pt x="1147" y="10200"/>
                  </a:cubicBezTo>
                  <a:cubicBezTo>
                    <a:pt x="1358" y="10200"/>
                    <a:pt x="1509" y="9687"/>
                    <a:pt x="1509" y="9054"/>
                  </a:cubicBezTo>
                  <a:lnTo>
                    <a:pt x="1539" y="9084"/>
                  </a:lnTo>
                  <a:lnTo>
                    <a:pt x="1539"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9"/>
            <p:cNvSpPr/>
            <p:nvPr/>
          </p:nvSpPr>
          <p:spPr>
            <a:xfrm>
              <a:off x="3554225" y="3477625"/>
              <a:ext cx="38500" cy="38500"/>
            </a:xfrm>
            <a:custGeom>
              <a:rect b="b" l="l" r="r" t="t"/>
              <a:pathLst>
                <a:path extrusionOk="0" h="1540" w="1540">
                  <a:moveTo>
                    <a:pt x="755" y="1"/>
                  </a:moveTo>
                  <a:lnTo>
                    <a:pt x="0" y="1540"/>
                  </a:lnTo>
                  <a:lnTo>
                    <a:pt x="1540" y="785"/>
                  </a:lnTo>
                  <a:lnTo>
                    <a:pt x="1540" y="212"/>
                  </a:lnTo>
                  <a:cubicBezTo>
                    <a:pt x="1540" y="91"/>
                    <a:pt x="1449" y="1"/>
                    <a:pt x="1328"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9"/>
            <p:cNvSpPr/>
            <p:nvPr/>
          </p:nvSpPr>
          <p:spPr>
            <a:xfrm>
              <a:off x="3273575" y="3477625"/>
              <a:ext cx="300300" cy="38500"/>
            </a:xfrm>
            <a:custGeom>
              <a:rect b="b" l="l" r="r" t="t"/>
              <a:pathLst>
                <a:path extrusionOk="0" h="1540" w="12012">
                  <a:moveTo>
                    <a:pt x="182" y="1"/>
                  </a:moveTo>
                  <a:cubicBezTo>
                    <a:pt x="61" y="1"/>
                    <a:pt x="1" y="91"/>
                    <a:pt x="1" y="212"/>
                  </a:cubicBezTo>
                  <a:lnTo>
                    <a:pt x="1" y="785"/>
                  </a:lnTo>
                  <a:lnTo>
                    <a:pt x="755" y="1540"/>
                  </a:lnTo>
                  <a:lnTo>
                    <a:pt x="12011" y="1540"/>
                  </a:lnTo>
                  <a:lnTo>
                    <a:pt x="12011"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9"/>
            <p:cNvSpPr/>
            <p:nvPr/>
          </p:nvSpPr>
          <p:spPr>
            <a:xfrm>
              <a:off x="3284150" y="3497250"/>
              <a:ext cx="113925" cy="71700"/>
            </a:xfrm>
            <a:custGeom>
              <a:rect b="b" l="l" r="r" t="t"/>
              <a:pathLst>
                <a:path extrusionOk="0" h="2868" w="4557">
                  <a:moveTo>
                    <a:pt x="362" y="0"/>
                  </a:moveTo>
                  <a:lnTo>
                    <a:pt x="0" y="1419"/>
                  </a:lnTo>
                  <a:lnTo>
                    <a:pt x="362" y="2867"/>
                  </a:lnTo>
                  <a:cubicBezTo>
                    <a:pt x="362" y="2595"/>
                    <a:pt x="558" y="2460"/>
                    <a:pt x="755" y="2460"/>
                  </a:cubicBezTo>
                  <a:cubicBezTo>
                    <a:pt x="951" y="2460"/>
                    <a:pt x="1147" y="2595"/>
                    <a:pt x="1147" y="2867"/>
                  </a:cubicBezTo>
                  <a:lnTo>
                    <a:pt x="1901" y="2867"/>
                  </a:lnTo>
                  <a:cubicBezTo>
                    <a:pt x="1901" y="2595"/>
                    <a:pt x="2097" y="2460"/>
                    <a:pt x="2294" y="2460"/>
                  </a:cubicBezTo>
                  <a:cubicBezTo>
                    <a:pt x="2490" y="2460"/>
                    <a:pt x="2686" y="2595"/>
                    <a:pt x="2686" y="2867"/>
                  </a:cubicBezTo>
                  <a:lnTo>
                    <a:pt x="3440" y="2867"/>
                  </a:lnTo>
                  <a:cubicBezTo>
                    <a:pt x="3440" y="2611"/>
                    <a:pt x="3629" y="2482"/>
                    <a:pt x="3817" y="2482"/>
                  </a:cubicBezTo>
                  <a:cubicBezTo>
                    <a:pt x="4006" y="2482"/>
                    <a:pt x="4195" y="2611"/>
                    <a:pt x="4195" y="2867"/>
                  </a:cubicBezTo>
                  <a:lnTo>
                    <a:pt x="4557" y="1419"/>
                  </a:lnTo>
                  <a:lnTo>
                    <a:pt x="4195" y="0"/>
                  </a:lnTo>
                  <a:lnTo>
                    <a:pt x="3440" y="0"/>
                  </a:lnTo>
                  <a:lnTo>
                    <a:pt x="3048" y="694"/>
                  </a:lnTo>
                  <a:lnTo>
                    <a:pt x="2686" y="0"/>
                  </a:lnTo>
                  <a:lnTo>
                    <a:pt x="1901" y="0"/>
                  </a:lnTo>
                  <a:lnTo>
                    <a:pt x="1509" y="694"/>
                  </a:lnTo>
                  <a:lnTo>
                    <a:pt x="1147"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9"/>
            <p:cNvSpPr/>
            <p:nvPr/>
          </p:nvSpPr>
          <p:spPr>
            <a:xfrm>
              <a:off x="3468225" y="3497250"/>
              <a:ext cx="113950" cy="71700"/>
            </a:xfrm>
            <a:custGeom>
              <a:rect b="b" l="l" r="r" t="t"/>
              <a:pathLst>
                <a:path extrusionOk="0" h="2868" w="4558">
                  <a:moveTo>
                    <a:pt x="362" y="0"/>
                  </a:moveTo>
                  <a:lnTo>
                    <a:pt x="0" y="1419"/>
                  </a:lnTo>
                  <a:lnTo>
                    <a:pt x="362" y="2867"/>
                  </a:lnTo>
                  <a:cubicBezTo>
                    <a:pt x="362" y="2611"/>
                    <a:pt x="551" y="2482"/>
                    <a:pt x="740" y="2482"/>
                  </a:cubicBezTo>
                  <a:cubicBezTo>
                    <a:pt x="928" y="2482"/>
                    <a:pt x="1117" y="2611"/>
                    <a:pt x="1117" y="2867"/>
                  </a:cubicBezTo>
                  <a:lnTo>
                    <a:pt x="1871" y="2867"/>
                  </a:lnTo>
                  <a:cubicBezTo>
                    <a:pt x="1871" y="2595"/>
                    <a:pt x="2067" y="2460"/>
                    <a:pt x="2264" y="2460"/>
                  </a:cubicBezTo>
                  <a:cubicBezTo>
                    <a:pt x="2460" y="2460"/>
                    <a:pt x="2656" y="2595"/>
                    <a:pt x="2656" y="2867"/>
                  </a:cubicBezTo>
                  <a:lnTo>
                    <a:pt x="3410" y="2867"/>
                  </a:lnTo>
                  <a:cubicBezTo>
                    <a:pt x="3410" y="2595"/>
                    <a:pt x="3606" y="2460"/>
                    <a:pt x="3803" y="2460"/>
                  </a:cubicBezTo>
                  <a:cubicBezTo>
                    <a:pt x="3999" y="2460"/>
                    <a:pt x="4195" y="2595"/>
                    <a:pt x="4195" y="2867"/>
                  </a:cubicBezTo>
                  <a:lnTo>
                    <a:pt x="4557" y="1419"/>
                  </a:lnTo>
                  <a:lnTo>
                    <a:pt x="4225" y="0"/>
                  </a:lnTo>
                  <a:lnTo>
                    <a:pt x="3440" y="0"/>
                  </a:lnTo>
                  <a:lnTo>
                    <a:pt x="3048" y="694"/>
                  </a:lnTo>
                  <a:lnTo>
                    <a:pt x="2686" y="0"/>
                  </a:lnTo>
                  <a:lnTo>
                    <a:pt x="1871" y="0"/>
                  </a:lnTo>
                  <a:lnTo>
                    <a:pt x="1509" y="694"/>
                  </a:lnTo>
                  <a:lnTo>
                    <a:pt x="1117"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9"/>
            <p:cNvSpPr/>
            <p:nvPr/>
          </p:nvSpPr>
          <p:spPr>
            <a:xfrm>
              <a:off x="3272825" y="3497250"/>
              <a:ext cx="19650" cy="80825"/>
            </a:xfrm>
            <a:custGeom>
              <a:rect b="b" l="l" r="r" t="t"/>
              <a:pathLst>
                <a:path extrusionOk="0" h="3233" w="786">
                  <a:moveTo>
                    <a:pt x="0" y="0"/>
                  </a:moveTo>
                  <a:lnTo>
                    <a:pt x="0" y="2867"/>
                  </a:lnTo>
                  <a:cubicBezTo>
                    <a:pt x="0" y="3063"/>
                    <a:pt x="156" y="3232"/>
                    <a:pt x="371" y="3232"/>
                  </a:cubicBezTo>
                  <a:cubicBezTo>
                    <a:pt x="388" y="3232"/>
                    <a:pt x="405" y="3231"/>
                    <a:pt x="423" y="3229"/>
                  </a:cubicBezTo>
                  <a:cubicBezTo>
                    <a:pt x="634" y="3229"/>
                    <a:pt x="785" y="3048"/>
                    <a:pt x="755" y="2837"/>
                  </a:cubicBezTo>
                  <a:lnTo>
                    <a:pt x="755"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9"/>
            <p:cNvSpPr/>
            <p:nvPr/>
          </p:nvSpPr>
          <p:spPr>
            <a:xfrm>
              <a:off x="3311300" y="3497250"/>
              <a:ext cx="18875" cy="80825"/>
            </a:xfrm>
            <a:custGeom>
              <a:rect b="b" l="l" r="r" t="t"/>
              <a:pathLst>
                <a:path extrusionOk="0" h="3233" w="755">
                  <a:moveTo>
                    <a:pt x="0" y="0"/>
                  </a:moveTo>
                  <a:lnTo>
                    <a:pt x="0" y="2867"/>
                  </a:lnTo>
                  <a:cubicBezTo>
                    <a:pt x="0" y="3063"/>
                    <a:pt x="156" y="3232"/>
                    <a:pt x="371" y="3232"/>
                  </a:cubicBezTo>
                  <a:cubicBezTo>
                    <a:pt x="388" y="3232"/>
                    <a:pt x="405" y="3231"/>
                    <a:pt x="423" y="3229"/>
                  </a:cubicBezTo>
                  <a:cubicBezTo>
                    <a:pt x="604" y="3229"/>
                    <a:pt x="755" y="3048"/>
                    <a:pt x="755" y="2837"/>
                  </a:cubicBezTo>
                  <a:lnTo>
                    <a:pt x="755"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9"/>
            <p:cNvSpPr/>
            <p:nvPr/>
          </p:nvSpPr>
          <p:spPr>
            <a:xfrm>
              <a:off x="3350525" y="3497250"/>
              <a:ext cx="18900" cy="80825"/>
            </a:xfrm>
            <a:custGeom>
              <a:rect b="b" l="l" r="r" t="t"/>
              <a:pathLst>
                <a:path extrusionOk="0" h="3233" w="756">
                  <a:moveTo>
                    <a:pt x="1" y="0"/>
                  </a:moveTo>
                  <a:lnTo>
                    <a:pt x="1" y="2867"/>
                  </a:lnTo>
                  <a:cubicBezTo>
                    <a:pt x="1" y="3063"/>
                    <a:pt x="156" y="3232"/>
                    <a:pt x="371" y="3232"/>
                  </a:cubicBezTo>
                  <a:cubicBezTo>
                    <a:pt x="388" y="3232"/>
                    <a:pt x="405" y="3231"/>
                    <a:pt x="423" y="3229"/>
                  </a:cubicBezTo>
                  <a:cubicBezTo>
                    <a:pt x="604" y="3229"/>
                    <a:pt x="755" y="3048"/>
                    <a:pt x="755" y="2837"/>
                  </a:cubicBezTo>
                  <a:lnTo>
                    <a:pt x="755"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9"/>
            <p:cNvSpPr/>
            <p:nvPr/>
          </p:nvSpPr>
          <p:spPr>
            <a:xfrm>
              <a:off x="3388300" y="3497250"/>
              <a:ext cx="28650" cy="80825"/>
            </a:xfrm>
            <a:custGeom>
              <a:rect b="b" l="l" r="r" t="t"/>
              <a:pathLst>
                <a:path extrusionOk="0" h="3233" w="1146">
                  <a:moveTo>
                    <a:pt x="29" y="0"/>
                  </a:moveTo>
                  <a:lnTo>
                    <a:pt x="29" y="2867"/>
                  </a:lnTo>
                  <a:cubicBezTo>
                    <a:pt x="1" y="3063"/>
                    <a:pt x="180" y="3232"/>
                    <a:pt x="374" y="3232"/>
                  </a:cubicBezTo>
                  <a:cubicBezTo>
                    <a:pt x="390" y="3232"/>
                    <a:pt x="405" y="3231"/>
                    <a:pt x="421" y="3229"/>
                  </a:cubicBezTo>
                  <a:cubicBezTo>
                    <a:pt x="632" y="3229"/>
                    <a:pt x="783" y="3048"/>
                    <a:pt x="783" y="2837"/>
                  </a:cubicBezTo>
                  <a:lnTo>
                    <a:pt x="783" y="1087"/>
                  </a:lnTo>
                  <a:lnTo>
                    <a:pt x="1145" y="543"/>
                  </a:lnTo>
                  <a:lnTo>
                    <a:pt x="783"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9"/>
            <p:cNvSpPr/>
            <p:nvPr/>
          </p:nvSpPr>
          <p:spPr>
            <a:xfrm>
              <a:off x="3448600" y="3497250"/>
              <a:ext cx="28700" cy="80825"/>
            </a:xfrm>
            <a:custGeom>
              <a:rect b="b" l="l" r="r" t="t"/>
              <a:pathLst>
                <a:path extrusionOk="0" h="3233" w="1148">
                  <a:moveTo>
                    <a:pt x="363" y="0"/>
                  </a:moveTo>
                  <a:lnTo>
                    <a:pt x="1" y="543"/>
                  </a:lnTo>
                  <a:lnTo>
                    <a:pt x="363" y="1087"/>
                  </a:lnTo>
                  <a:lnTo>
                    <a:pt x="363" y="2867"/>
                  </a:lnTo>
                  <a:cubicBezTo>
                    <a:pt x="363" y="3063"/>
                    <a:pt x="544" y="3232"/>
                    <a:pt x="739" y="3232"/>
                  </a:cubicBezTo>
                  <a:cubicBezTo>
                    <a:pt x="754" y="3232"/>
                    <a:pt x="770" y="3231"/>
                    <a:pt x="785" y="3229"/>
                  </a:cubicBezTo>
                  <a:cubicBezTo>
                    <a:pt x="997" y="3229"/>
                    <a:pt x="1147" y="3048"/>
                    <a:pt x="1147" y="2837"/>
                  </a:cubicBezTo>
                  <a:lnTo>
                    <a:pt x="1147"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9"/>
            <p:cNvSpPr/>
            <p:nvPr/>
          </p:nvSpPr>
          <p:spPr>
            <a:xfrm>
              <a:off x="3496125" y="3497250"/>
              <a:ext cx="19650" cy="80825"/>
            </a:xfrm>
            <a:custGeom>
              <a:rect b="b" l="l" r="r" t="t"/>
              <a:pathLst>
                <a:path extrusionOk="0" h="3233" w="786">
                  <a:moveTo>
                    <a:pt x="1" y="0"/>
                  </a:moveTo>
                  <a:lnTo>
                    <a:pt x="1" y="2867"/>
                  </a:lnTo>
                  <a:cubicBezTo>
                    <a:pt x="1" y="3063"/>
                    <a:pt x="156" y="3232"/>
                    <a:pt x="371" y="3232"/>
                  </a:cubicBezTo>
                  <a:cubicBezTo>
                    <a:pt x="388" y="3232"/>
                    <a:pt x="406" y="3231"/>
                    <a:pt x="423" y="3229"/>
                  </a:cubicBezTo>
                  <a:cubicBezTo>
                    <a:pt x="635" y="3229"/>
                    <a:pt x="785" y="3048"/>
                    <a:pt x="755" y="2837"/>
                  </a:cubicBezTo>
                  <a:lnTo>
                    <a:pt x="755"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9"/>
            <p:cNvSpPr/>
            <p:nvPr/>
          </p:nvSpPr>
          <p:spPr>
            <a:xfrm>
              <a:off x="3535375" y="3497250"/>
              <a:ext cx="18875" cy="80825"/>
            </a:xfrm>
            <a:custGeom>
              <a:rect b="b" l="l" r="r" t="t"/>
              <a:pathLst>
                <a:path extrusionOk="0" h="3233" w="755">
                  <a:moveTo>
                    <a:pt x="0" y="0"/>
                  </a:moveTo>
                  <a:lnTo>
                    <a:pt x="0" y="2867"/>
                  </a:lnTo>
                  <a:cubicBezTo>
                    <a:pt x="0" y="3063"/>
                    <a:pt x="155" y="3232"/>
                    <a:pt x="370" y="3232"/>
                  </a:cubicBezTo>
                  <a:cubicBezTo>
                    <a:pt x="387" y="3232"/>
                    <a:pt x="405" y="3231"/>
                    <a:pt x="423" y="3229"/>
                  </a:cubicBezTo>
                  <a:cubicBezTo>
                    <a:pt x="604" y="3229"/>
                    <a:pt x="754" y="3048"/>
                    <a:pt x="754" y="2837"/>
                  </a:cubicBezTo>
                  <a:lnTo>
                    <a:pt x="754"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9"/>
            <p:cNvSpPr/>
            <p:nvPr/>
          </p:nvSpPr>
          <p:spPr>
            <a:xfrm>
              <a:off x="3573850" y="3497250"/>
              <a:ext cx="18875" cy="80825"/>
            </a:xfrm>
            <a:custGeom>
              <a:rect b="b" l="l" r="r" t="t"/>
              <a:pathLst>
                <a:path extrusionOk="0" h="3233" w="755">
                  <a:moveTo>
                    <a:pt x="0" y="0"/>
                  </a:moveTo>
                  <a:lnTo>
                    <a:pt x="0" y="2867"/>
                  </a:lnTo>
                  <a:cubicBezTo>
                    <a:pt x="0" y="3063"/>
                    <a:pt x="155" y="3232"/>
                    <a:pt x="370" y="3232"/>
                  </a:cubicBezTo>
                  <a:cubicBezTo>
                    <a:pt x="387" y="3232"/>
                    <a:pt x="405" y="3231"/>
                    <a:pt x="423" y="3229"/>
                  </a:cubicBezTo>
                  <a:cubicBezTo>
                    <a:pt x="604" y="3229"/>
                    <a:pt x="755" y="3048"/>
                    <a:pt x="755" y="2837"/>
                  </a:cubicBezTo>
                  <a:lnTo>
                    <a:pt x="755" y="0"/>
                  </a:ln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9"/>
            <p:cNvSpPr/>
            <p:nvPr/>
          </p:nvSpPr>
          <p:spPr>
            <a:xfrm>
              <a:off x="3432750" y="3497250"/>
              <a:ext cx="24925" cy="52075"/>
            </a:xfrm>
            <a:custGeom>
              <a:rect b="b" l="l" r="r" t="t"/>
              <a:pathLst>
                <a:path extrusionOk="0" h="2083" w="997">
                  <a:moveTo>
                    <a:pt x="212" y="0"/>
                  </a:moveTo>
                  <a:lnTo>
                    <a:pt x="1" y="936"/>
                  </a:lnTo>
                  <a:lnTo>
                    <a:pt x="1" y="2082"/>
                  </a:lnTo>
                  <a:cubicBezTo>
                    <a:pt x="544" y="2082"/>
                    <a:pt x="997" y="1630"/>
                    <a:pt x="997" y="1087"/>
                  </a:cubicBezTo>
                  <a:lnTo>
                    <a:pt x="997"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9"/>
            <p:cNvSpPr/>
            <p:nvPr/>
          </p:nvSpPr>
          <p:spPr>
            <a:xfrm>
              <a:off x="3407875" y="3497250"/>
              <a:ext cx="30200" cy="52075"/>
            </a:xfrm>
            <a:custGeom>
              <a:rect b="b" l="l" r="r" t="t"/>
              <a:pathLst>
                <a:path extrusionOk="0" h="2083" w="1208">
                  <a:moveTo>
                    <a:pt x="0" y="0"/>
                  </a:moveTo>
                  <a:lnTo>
                    <a:pt x="0" y="1087"/>
                  </a:lnTo>
                  <a:cubicBezTo>
                    <a:pt x="0" y="1630"/>
                    <a:pt x="423" y="2082"/>
                    <a:pt x="996" y="2082"/>
                  </a:cubicBezTo>
                  <a:cubicBezTo>
                    <a:pt x="1117" y="2082"/>
                    <a:pt x="1207" y="1630"/>
                    <a:pt x="1207" y="1087"/>
                  </a:cubicBezTo>
                  <a:lnTo>
                    <a:pt x="1207" y="0"/>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49"/>
          <p:cNvGrpSpPr/>
          <p:nvPr/>
        </p:nvGrpSpPr>
        <p:grpSpPr>
          <a:xfrm>
            <a:off x="3274140" y="1968828"/>
            <a:ext cx="264964" cy="353769"/>
            <a:chOff x="2601375" y="3478325"/>
            <a:chExt cx="245975" cy="319950"/>
          </a:xfrm>
        </p:grpSpPr>
        <p:sp>
          <p:nvSpPr>
            <p:cNvPr id="2558" name="Google Shape;2558;p49"/>
            <p:cNvSpPr/>
            <p:nvPr/>
          </p:nvSpPr>
          <p:spPr>
            <a:xfrm>
              <a:off x="2685875" y="3478325"/>
              <a:ext cx="80000" cy="68500"/>
            </a:xfrm>
            <a:custGeom>
              <a:rect b="b" l="l" r="r" t="t"/>
              <a:pathLst>
                <a:path extrusionOk="0" h="2740" w="3200">
                  <a:moveTo>
                    <a:pt x="991" y="0"/>
                  </a:moveTo>
                  <a:cubicBezTo>
                    <a:pt x="921" y="0"/>
                    <a:pt x="849" y="20"/>
                    <a:pt x="785" y="63"/>
                  </a:cubicBezTo>
                  <a:cubicBezTo>
                    <a:pt x="604" y="154"/>
                    <a:pt x="544" y="395"/>
                    <a:pt x="634" y="576"/>
                  </a:cubicBezTo>
                  <a:lnTo>
                    <a:pt x="876" y="999"/>
                  </a:lnTo>
                  <a:lnTo>
                    <a:pt x="423" y="999"/>
                  </a:lnTo>
                  <a:cubicBezTo>
                    <a:pt x="405" y="996"/>
                    <a:pt x="388" y="995"/>
                    <a:pt x="371" y="995"/>
                  </a:cubicBezTo>
                  <a:cubicBezTo>
                    <a:pt x="156" y="995"/>
                    <a:pt x="1" y="1165"/>
                    <a:pt x="1" y="1361"/>
                  </a:cubicBezTo>
                  <a:cubicBezTo>
                    <a:pt x="1" y="1572"/>
                    <a:pt x="182" y="1753"/>
                    <a:pt x="393" y="1753"/>
                  </a:cubicBezTo>
                  <a:lnTo>
                    <a:pt x="876" y="1753"/>
                  </a:lnTo>
                  <a:lnTo>
                    <a:pt x="634" y="2176"/>
                  </a:lnTo>
                  <a:cubicBezTo>
                    <a:pt x="469" y="2465"/>
                    <a:pt x="728" y="2739"/>
                    <a:pt x="985" y="2739"/>
                  </a:cubicBezTo>
                  <a:cubicBezTo>
                    <a:pt x="1104" y="2739"/>
                    <a:pt x="1222" y="2681"/>
                    <a:pt x="1298" y="2538"/>
                  </a:cubicBezTo>
                  <a:lnTo>
                    <a:pt x="1781" y="2538"/>
                  </a:lnTo>
                  <a:cubicBezTo>
                    <a:pt x="1857" y="2681"/>
                    <a:pt x="1976" y="2739"/>
                    <a:pt x="2095" y="2739"/>
                  </a:cubicBezTo>
                  <a:cubicBezTo>
                    <a:pt x="2352" y="2739"/>
                    <a:pt x="2610" y="2465"/>
                    <a:pt x="2445" y="2176"/>
                  </a:cubicBezTo>
                  <a:lnTo>
                    <a:pt x="2204" y="1753"/>
                  </a:lnTo>
                  <a:lnTo>
                    <a:pt x="2686" y="1753"/>
                  </a:lnTo>
                  <a:cubicBezTo>
                    <a:pt x="3199" y="1753"/>
                    <a:pt x="3199" y="999"/>
                    <a:pt x="2686" y="999"/>
                  </a:cubicBezTo>
                  <a:lnTo>
                    <a:pt x="2204" y="999"/>
                  </a:lnTo>
                  <a:lnTo>
                    <a:pt x="2445" y="576"/>
                  </a:lnTo>
                  <a:cubicBezTo>
                    <a:pt x="2566" y="395"/>
                    <a:pt x="2505" y="154"/>
                    <a:pt x="2294" y="63"/>
                  </a:cubicBezTo>
                  <a:cubicBezTo>
                    <a:pt x="2230" y="20"/>
                    <a:pt x="2162" y="0"/>
                    <a:pt x="2096" y="0"/>
                  </a:cubicBezTo>
                  <a:cubicBezTo>
                    <a:pt x="1975" y="0"/>
                    <a:pt x="1859" y="67"/>
                    <a:pt x="1781" y="184"/>
                  </a:cubicBezTo>
                  <a:lnTo>
                    <a:pt x="1540" y="606"/>
                  </a:lnTo>
                  <a:lnTo>
                    <a:pt x="1298" y="184"/>
                  </a:lnTo>
                  <a:cubicBezTo>
                    <a:pt x="1240" y="67"/>
                    <a:pt x="1118" y="0"/>
                    <a:pt x="99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9"/>
            <p:cNvSpPr/>
            <p:nvPr/>
          </p:nvSpPr>
          <p:spPr>
            <a:xfrm>
              <a:off x="2795275" y="3729600"/>
              <a:ext cx="52075" cy="30975"/>
            </a:xfrm>
            <a:custGeom>
              <a:rect b="b" l="l" r="r" t="t"/>
              <a:pathLst>
                <a:path extrusionOk="0" h="1239" w="2083">
                  <a:moveTo>
                    <a:pt x="0" y="1"/>
                  </a:moveTo>
                  <a:lnTo>
                    <a:pt x="1539" y="1238"/>
                  </a:lnTo>
                  <a:cubicBezTo>
                    <a:pt x="1690" y="1087"/>
                    <a:pt x="1871" y="966"/>
                    <a:pt x="2022" y="816"/>
                  </a:cubicBezTo>
                  <a:cubicBezTo>
                    <a:pt x="2083" y="755"/>
                    <a:pt x="2083" y="665"/>
                    <a:pt x="2052" y="574"/>
                  </a:cubicBezTo>
                  <a:lnTo>
                    <a:pt x="1720"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9"/>
            <p:cNvSpPr/>
            <p:nvPr/>
          </p:nvSpPr>
          <p:spPr>
            <a:xfrm>
              <a:off x="2601375" y="3729600"/>
              <a:ext cx="232400" cy="68675"/>
            </a:xfrm>
            <a:custGeom>
              <a:rect b="b" l="l" r="r" t="t"/>
              <a:pathLst>
                <a:path extrusionOk="0" h="2747" w="9296">
                  <a:moveTo>
                    <a:pt x="363" y="1"/>
                  </a:moveTo>
                  <a:lnTo>
                    <a:pt x="31" y="544"/>
                  </a:lnTo>
                  <a:cubicBezTo>
                    <a:pt x="1" y="634"/>
                    <a:pt x="1" y="725"/>
                    <a:pt x="91" y="785"/>
                  </a:cubicBezTo>
                  <a:cubicBezTo>
                    <a:pt x="1425" y="2087"/>
                    <a:pt x="3169" y="2747"/>
                    <a:pt x="4923" y="2747"/>
                  </a:cubicBezTo>
                  <a:cubicBezTo>
                    <a:pt x="6464" y="2747"/>
                    <a:pt x="8011" y="2238"/>
                    <a:pt x="9295" y="1208"/>
                  </a:cubicBezTo>
                  <a:lnTo>
                    <a:pt x="8903" y="544"/>
                  </a:lnTo>
                  <a:lnTo>
                    <a:pt x="363"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9"/>
            <p:cNvSpPr/>
            <p:nvPr/>
          </p:nvSpPr>
          <p:spPr>
            <a:xfrm>
              <a:off x="2765100" y="3694150"/>
              <a:ext cx="73200" cy="49050"/>
            </a:xfrm>
            <a:custGeom>
              <a:rect b="b" l="l" r="r" t="t"/>
              <a:pathLst>
                <a:path extrusionOk="0" h="1962" w="2928">
                  <a:moveTo>
                    <a:pt x="0" y="0"/>
                  </a:moveTo>
                  <a:lnTo>
                    <a:pt x="2324" y="1962"/>
                  </a:lnTo>
                  <a:cubicBezTo>
                    <a:pt x="2535" y="1781"/>
                    <a:pt x="2716" y="1600"/>
                    <a:pt x="2927" y="1419"/>
                  </a:cubicBezTo>
                  <a:lnTo>
                    <a:pt x="208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9"/>
            <p:cNvSpPr/>
            <p:nvPr/>
          </p:nvSpPr>
          <p:spPr>
            <a:xfrm>
              <a:off x="2610425" y="3694150"/>
              <a:ext cx="213550" cy="84725"/>
            </a:xfrm>
            <a:custGeom>
              <a:rect b="b" l="l" r="r" t="t"/>
              <a:pathLst>
                <a:path extrusionOk="0" h="3389" w="8542">
                  <a:moveTo>
                    <a:pt x="816" y="0"/>
                  </a:moveTo>
                  <a:lnTo>
                    <a:pt x="1" y="1419"/>
                  </a:lnTo>
                  <a:cubicBezTo>
                    <a:pt x="1227" y="2727"/>
                    <a:pt x="2888" y="3388"/>
                    <a:pt x="4556" y="3388"/>
                  </a:cubicBezTo>
                  <a:cubicBezTo>
                    <a:pt x="5965" y="3388"/>
                    <a:pt x="7380" y="2916"/>
                    <a:pt x="8541" y="1962"/>
                  </a:cubicBezTo>
                  <a:lnTo>
                    <a:pt x="7756" y="604"/>
                  </a:lnTo>
                  <a:lnTo>
                    <a:pt x="81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9"/>
            <p:cNvSpPr/>
            <p:nvPr/>
          </p:nvSpPr>
          <p:spPr>
            <a:xfrm>
              <a:off x="2713800" y="3532700"/>
              <a:ext cx="104125" cy="176550"/>
            </a:xfrm>
            <a:custGeom>
              <a:rect b="b" l="l" r="r" t="t"/>
              <a:pathLst>
                <a:path extrusionOk="0" h="7062" w="4165">
                  <a:moveTo>
                    <a:pt x="453" y="1"/>
                  </a:moveTo>
                  <a:lnTo>
                    <a:pt x="0" y="755"/>
                  </a:lnTo>
                  <a:lnTo>
                    <a:pt x="0" y="7062"/>
                  </a:lnTo>
                  <a:lnTo>
                    <a:pt x="3621" y="7062"/>
                  </a:lnTo>
                  <a:cubicBezTo>
                    <a:pt x="3833" y="6881"/>
                    <a:pt x="4014" y="6670"/>
                    <a:pt x="4165" y="6458"/>
                  </a:cubicBezTo>
                  <a:lnTo>
                    <a:pt x="453"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9"/>
            <p:cNvSpPr/>
            <p:nvPr/>
          </p:nvSpPr>
          <p:spPr>
            <a:xfrm>
              <a:off x="2630800" y="3551550"/>
              <a:ext cx="173550" cy="188800"/>
            </a:xfrm>
            <a:custGeom>
              <a:rect b="b" l="l" r="r" t="t"/>
              <a:pathLst>
                <a:path extrusionOk="0" h="7552" w="6942">
                  <a:moveTo>
                    <a:pt x="3290" y="1"/>
                  </a:moveTo>
                  <a:lnTo>
                    <a:pt x="2264" y="1781"/>
                  </a:lnTo>
                  <a:lnTo>
                    <a:pt x="2264" y="2989"/>
                  </a:lnTo>
                  <a:lnTo>
                    <a:pt x="1570" y="2989"/>
                  </a:lnTo>
                  <a:lnTo>
                    <a:pt x="1" y="5704"/>
                  </a:lnTo>
                  <a:cubicBezTo>
                    <a:pt x="936" y="6924"/>
                    <a:pt x="2334" y="7552"/>
                    <a:pt x="3744" y="7552"/>
                  </a:cubicBezTo>
                  <a:cubicBezTo>
                    <a:pt x="4881" y="7552"/>
                    <a:pt x="6025" y="7143"/>
                    <a:pt x="6941" y="6308"/>
                  </a:cubicBezTo>
                  <a:lnTo>
                    <a:pt x="3290"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9"/>
            <p:cNvSpPr/>
            <p:nvPr/>
          </p:nvSpPr>
          <p:spPr>
            <a:xfrm>
              <a:off x="2698700" y="3653400"/>
              <a:ext cx="45300" cy="38525"/>
            </a:xfrm>
            <a:custGeom>
              <a:rect b="b" l="l" r="r" t="t"/>
              <a:pathLst>
                <a:path extrusionOk="0" h="1541" w="1812">
                  <a:moveTo>
                    <a:pt x="1027" y="1"/>
                  </a:moveTo>
                  <a:cubicBezTo>
                    <a:pt x="333" y="1"/>
                    <a:pt x="1" y="816"/>
                    <a:pt x="484" y="1298"/>
                  </a:cubicBezTo>
                  <a:cubicBezTo>
                    <a:pt x="641" y="1466"/>
                    <a:pt x="837" y="1540"/>
                    <a:pt x="1030" y="1540"/>
                  </a:cubicBezTo>
                  <a:cubicBezTo>
                    <a:pt x="1428" y="1540"/>
                    <a:pt x="1811" y="1223"/>
                    <a:pt x="1811" y="755"/>
                  </a:cubicBezTo>
                  <a:cubicBezTo>
                    <a:pt x="1811" y="333"/>
                    <a:pt x="1449" y="1"/>
                    <a:pt x="10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9"/>
            <p:cNvSpPr/>
            <p:nvPr/>
          </p:nvSpPr>
          <p:spPr>
            <a:xfrm>
              <a:off x="2725875" y="3605125"/>
              <a:ext cx="22650" cy="18825"/>
            </a:xfrm>
            <a:custGeom>
              <a:rect b="b" l="l" r="r" t="t"/>
              <a:pathLst>
                <a:path extrusionOk="0" h="753" w="906">
                  <a:moveTo>
                    <a:pt x="513" y="1"/>
                  </a:moveTo>
                  <a:cubicBezTo>
                    <a:pt x="181" y="1"/>
                    <a:pt x="0" y="393"/>
                    <a:pt x="241" y="634"/>
                  </a:cubicBezTo>
                  <a:cubicBezTo>
                    <a:pt x="323" y="716"/>
                    <a:pt x="426" y="753"/>
                    <a:pt x="526" y="753"/>
                  </a:cubicBezTo>
                  <a:cubicBezTo>
                    <a:pt x="721" y="753"/>
                    <a:pt x="905" y="612"/>
                    <a:pt x="905" y="393"/>
                  </a:cubicBezTo>
                  <a:cubicBezTo>
                    <a:pt x="905" y="182"/>
                    <a:pt x="724" y="1"/>
                    <a:pt x="513"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9"/>
            <p:cNvSpPr/>
            <p:nvPr/>
          </p:nvSpPr>
          <p:spPr>
            <a:xfrm>
              <a:off x="2663250" y="3687350"/>
              <a:ext cx="21900" cy="18800"/>
            </a:xfrm>
            <a:custGeom>
              <a:rect b="b" l="l" r="r" t="t"/>
              <a:pathLst>
                <a:path extrusionOk="0" h="752" w="876">
                  <a:moveTo>
                    <a:pt x="513" y="1"/>
                  </a:moveTo>
                  <a:cubicBezTo>
                    <a:pt x="181" y="1"/>
                    <a:pt x="0" y="393"/>
                    <a:pt x="242" y="635"/>
                  </a:cubicBezTo>
                  <a:cubicBezTo>
                    <a:pt x="322" y="715"/>
                    <a:pt x="420" y="752"/>
                    <a:pt x="513" y="752"/>
                  </a:cubicBezTo>
                  <a:cubicBezTo>
                    <a:pt x="701" y="752"/>
                    <a:pt x="876" y="604"/>
                    <a:pt x="876" y="363"/>
                  </a:cubicBezTo>
                  <a:cubicBezTo>
                    <a:pt x="876" y="152"/>
                    <a:pt x="725" y="1"/>
                    <a:pt x="51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9"/>
            <p:cNvSpPr/>
            <p:nvPr/>
          </p:nvSpPr>
          <p:spPr>
            <a:xfrm>
              <a:off x="2670025" y="3595325"/>
              <a:ext cx="43300" cy="38525"/>
            </a:xfrm>
            <a:custGeom>
              <a:rect b="b" l="l" r="r" t="t"/>
              <a:pathLst>
                <a:path extrusionOk="0" h="1541" w="1732">
                  <a:moveTo>
                    <a:pt x="725" y="0"/>
                  </a:moveTo>
                  <a:lnTo>
                    <a:pt x="1" y="1238"/>
                  </a:lnTo>
                  <a:cubicBezTo>
                    <a:pt x="152" y="1419"/>
                    <a:pt x="393" y="1539"/>
                    <a:pt x="635" y="1539"/>
                  </a:cubicBezTo>
                  <a:cubicBezTo>
                    <a:pt x="654" y="1540"/>
                    <a:pt x="674" y="1541"/>
                    <a:pt x="693" y="1541"/>
                  </a:cubicBezTo>
                  <a:cubicBezTo>
                    <a:pt x="1664" y="1541"/>
                    <a:pt x="1732" y="59"/>
                    <a:pt x="725"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9"/>
            <p:cNvSpPr/>
            <p:nvPr/>
          </p:nvSpPr>
          <p:spPr>
            <a:xfrm>
              <a:off x="2765100" y="3673025"/>
              <a:ext cx="21900" cy="18650"/>
            </a:xfrm>
            <a:custGeom>
              <a:rect b="b" l="l" r="r" t="t"/>
              <a:pathLst>
                <a:path extrusionOk="0" h="746" w="876">
                  <a:moveTo>
                    <a:pt x="513" y="0"/>
                  </a:moveTo>
                  <a:cubicBezTo>
                    <a:pt x="181" y="0"/>
                    <a:pt x="0" y="393"/>
                    <a:pt x="242" y="634"/>
                  </a:cubicBezTo>
                  <a:cubicBezTo>
                    <a:pt x="319" y="711"/>
                    <a:pt x="411" y="745"/>
                    <a:pt x="501" y="745"/>
                  </a:cubicBezTo>
                  <a:cubicBezTo>
                    <a:pt x="693" y="745"/>
                    <a:pt x="875" y="589"/>
                    <a:pt x="875" y="363"/>
                  </a:cubicBezTo>
                  <a:cubicBezTo>
                    <a:pt x="875" y="151"/>
                    <a:pt x="725" y="0"/>
                    <a:pt x="513"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9"/>
            <p:cNvSpPr/>
            <p:nvPr/>
          </p:nvSpPr>
          <p:spPr>
            <a:xfrm>
              <a:off x="2680050" y="3648125"/>
              <a:ext cx="10550" cy="7675"/>
            </a:xfrm>
            <a:custGeom>
              <a:rect b="b" l="l" r="r" t="t"/>
              <a:pathLst>
                <a:path extrusionOk="0" h="307" w="422">
                  <a:moveTo>
                    <a:pt x="234" y="1"/>
                  </a:moveTo>
                  <a:cubicBezTo>
                    <a:pt x="1" y="1"/>
                    <a:pt x="254" y="307"/>
                    <a:pt x="367" y="307"/>
                  </a:cubicBezTo>
                  <a:cubicBezTo>
                    <a:pt x="400" y="307"/>
                    <a:pt x="422" y="280"/>
                    <a:pt x="415" y="212"/>
                  </a:cubicBezTo>
                  <a:cubicBezTo>
                    <a:pt x="415" y="91"/>
                    <a:pt x="324" y="1"/>
                    <a:pt x="234"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9"/>
            <p:cNvSpPr/>
            <p:nvPr/>
          </p:nvSpPr>
          <p:spPr>
            <a:xfrm>
              <a:off x="2718600" y="3706825"/>
              <a:ext cx="11050" cy="7175"/>
            </a:xfrm>
            <a:custGeom>
              <a:rect b="b" l="l" r="r" t="t"/>
              <a:pathLst>
                <a:path extrusionOk="0" h="287" w="442">
                  <a:moveTo>
                    <a:pt x="277" y="1"/>
                  </a:moveTo>
                  <a:cubicBezTo>
                    <a:pt x="262" y="1"/>
                    <a:pt x="247" y="2"/>
                    <a:pt x="231" y="6"/>
                  </a:cubicBezTo>
                  <a:cubicBezTo>
                    <a:pt x="1" y="6"/>
                    <a:pt x="226" y="287"/>
                    <a:pt x="360" y="287"/>
                  </a:cubicBezTo>
                  <a:cubicBezTo>
                    <a:pt x="402" y="287"/>
                    <a:pt x="435" y="259"/>
                    <a:pt x="442" y="188"/>
                  </a:cubicBezTo>
                  <a:cubicBezTo>
                    <a:pt x="442" y="83"/>
                    <a:pt x="374" y="1"/>
                    <a:pt x="277"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9"/>
            <p:cNvSpPr/>
            <p:nvPr/>
          </p:nvSpPr>
          <p:spPr>
            <a:xfrm>
              <a:off x="2718600" y="3575700"/>
              <a:ext cx="11050" cy="7025"/>
            </a:xfrm>
            <a:custGeom>
              <a:rect b="b" l="l" r="r" t="t"/>
              <a:pathLst>
                <a:path extrusionOk="0" h="281" w="442">
                  <a:moveTo>
                    <a:pt x="231" y="1"/>
                  </a:moveTo>
                  <a:cubicBezTo>
                    <a:pt x="1" y="1"/>
                    <a:pt x="244" y="281"/>
                    <a:pt x="373" y="281"/>
                  </a:cubicBezTo>
                  <a:cubicBezTo>
                    <a:pt x="413" y="281"/>
                    <a:pt x="442" y="254"/>
                    <a:pt x="442" y="182"/>
                  </a:cubicBezTo>
                  <a:cubicBezTo>
                    <a:pt x="442" y="91"/>
                    <a:pt x="351" y="1"/>
                    <a:pt x="23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9"/>
            <p:cNvSpPr/>
            <p:nvPr/>
          </p:nvSpPr>
          <p:spPr>
            <a:xfrm>
              <a:off x="2738225" y="3714525"/>
              <a:ext cx="10300" cy="7025"/>
            </a:xfrm>
            <a:custGeom>
              <a:rect b="b" l="l" r="r" t="t"/>
              <a:pathLst>
                <a:path extrusionOk="0" h="281" w="412">
                  <a:moveTo>
                    <a:pt x="230" y="0"/>
                  </a:moveTo>
                  <a:cubicBezTo>
                    <a:pt x="0" y="0"/>
                    <a:pt x="226" y="281"/>
                    <a:pt x="346" y="281"/>
                  </a:cubicBezTo>
                  <a:cubicBezTo>
                    <a:pt x="384" y="281"/>
                    <a:pt x="411" y="253"/>
                    <a:pt x="411" y="181"/>
                  </a:cubicBezTo>
                  <a:cubicBezTo>
                    <a:pt x="411" y="61"/>
                    <a:pt x="321" y="0"/>
                    <a:pt x="23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 name="Google Shape;2574;p49"/>
          <p:cNvGrpSpPr/>
          <p:nvPr/>
        </p:nvGrpSpPr>
        <p:grpSpPr>
          <a:xfrm>
            <a:off x="2437101" y="2000230"/>
            <a:ext cx="345404" cy="289002"/>
            <a:chOff x="1824325" y="3506725"/>
            <a:chExt cx="320650" cy="261375"/>
          </a:xfrm>
        </p:grpSpPr>
        <p:sp>
          <p:nvSpPr>
            <p:cNvPr id="2575" name="Google Shape;2575;p49"/>
            <p:cNvSpPr/>
            <p:nvPr/>
          </p:nvSpPr>
          <p:spPr>
            <a:xfrm>
              <a:off x="2020475" y="3507425"/>
              <a:ext cx="70950" cy="101500"/>
            </a:xfrm>
            <a:custGeom>
              <a:rect b="b" l="l" r="r" t="t"/>
              <a:pathLst>
                <a:path extrusionOk="0" h="4060" w="2838">
                  <a:moveTo>
                    <a:pt x="1408" y="1"/>
                  </a:moveTo>
                  <a:cubicBezTo>
                    <a:pt x="1306" y="1"/>
                    <a:pt x="1208" y="46"/>
                    <a:pt x="1147" y="136"/>
                  </a:cubicBezTo>
                  <a:lnTo>
                    <a:pt x="1" y="1253"/>
                  </a:lnTo>
                  <a:lnTo>
                    <a:pt x="1419" y="4059"/>
                  </a:lnTo>
                  <a:lnTo>
                    <a:pt x="2837" y="1253"/>
                  </a:lnTo>
                  <a:lnTo>
                    <a:pt x="1690" y="136"/>
                  </a:lnTo>
                  <a:cubicBezTo>
                    <a:pt x="1615" y="46"/>
                    <a:pt x="1509" y="1"/>
                    <a:pt x="1408"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9"/>
            <p:cNvSpPr/>
            <p:nvPr/>
          </p:nvSpPr>
          <p:spPr>
            <a:xfrm>
              <a:off x="1879400" y="3507425"/>
              <a:ext cx="70950" cy="101500"/>
            </a:xfrm>
            <a:custGeom>
              <a:rect b="b" l="l" r="r" t="t"/>
              <a:pathLst>
                <a:path extrusionOk="0" h="4060" w="2838">
                  <a:moveTo>
                    <a:pt x="1419" y="1"/>
                  </a:moveTo>
                  <a:cubicBezTo>
                    <a:pt x="1321" y="1"/>
                    <a:pt x="1223" y="46"/>
                    <a:pt x="1147" y="136"/>
                  </a:cubicBezTo>
                  <a:lnTo>
                    <a:pt x="0" y="1253"/>
                  </a:lnTo>
                  <a:lnTo>
                    <a:pt x="1419" y="4059"/>
                  </a:lnTo>
                  <a:lnTo>
                    <a:pt x="2837" y="1253"/>
                  </a:lnTo>
                  <a:lnTo>
                    <a:pt x="1690" y="136"/>
                  </a:lnTo>
                  <a:cubicBezTo>
                    <a:pt x="1615" y="46"/>
                    <a:pt x="1517" y="1"/>
                    <a:pt x="1419"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9"/>
            <p:cNvSpPr/>
            <p:nvPr/>
          </p:nvSpPr>
          <p:spPr>
            <a:xfrm>
              <a:off x="2077050" y="3507800"/>
              <a:ext cx="58125" cy="125275"/>
            </a:xfrm>
            <a:custGeom>
              <a:rect b="b" l="l" r="r" t="t"/>
              <a:pathLst>
                <a:path extrusionOk="0" h="5011" w="2325">
                  <a:moveTo>
                    <a:pt x="1932" y="1"/>
                  </a:moveTo>
                  <a:cubicBezTo>
                    <a:pt x="1811" y="1"/>
                    <a:pt x="1691" y="61"/>
                    <a:pt x="1630" y="152"/>
                  </a:cubicBezTo>
                  <a:lnTo>
                    <a:pt x="1570" y="242"/>
                  </a:lnTo>
                  <a:lnTo>
                    <a:pt x="1" y="5010"/>
                  </a:lnTo>
                  <a:lnTo>
                    <a:pt x="2324" y="4256"/>
                  </a:lnTo>
                  <a:lnTo>
                    <a:pt x="2324" y="393"/>
                  </a:lnTo>
                  <a:cubicBezTo>
                    <a:pt x="2324" y="182"/>
                    <a:pt x="2174" y="1"/>
                    <a:pt x="196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9"/>
            <p:cNvSpPr/>
            <p:nvPr/>
          </p:nvSpPr>
          <p:spPr>
            <a:xfrm>
              <a:off x="1833950" y="3506725"/>
              <a:ext cx="282375" cy="165575"/>
            </a:xfrm>
            <a:custGeom>
              <a:rect b="b" l="l" r="r" t="t"/>
              <a:pathLst>
                <a:path extrusionOk="0" h="6623" w="11295">
                  <a:moveTo>
                    <a:pt x="420" y="0"/>
                  </a:moveTo>
                  <a:cubicBezTo>
                    <a:pt x="212" y="0"/>
                    <a:pt x="0" y="171"/>
                    <a:pt x="38" y="436"/>
                  </a:cubicBezTo>
                  <a:lnTo>
                    <a:pt x="38" y="4299"/>
                  </a:lnTo>
                  <a:lnTo>
                    <a:pt x="11294" y="6622"/>
                  </a:lnTo>
                  <a:lnTo>
                    <a:pt x="11294" y="285"/>
                  </a:lnTo>
                  <a:lnTo>
                    <a:pt x="9151" y="2428"/>
                  </a:lnTo>
                  <a:cubicBezTo>
                    <a:pt x="9076" y="2503"/>
                    <a:pt x="8970" y="2541"/>
                    <a:pt x="8869" y="2541"/>
                  </a:cubicBezTo>
                  <a:cubicBezTo>
                    <a:pt x="8767" y="2541"/>
                    <a:pt x="8669" y="2503"/>
                    <a:pt x="8608" y="2428"/>
                  </a:cubicBezTo>
                  <a:lnTo>
                    <a:pt x="8578" y="2428"/>
                  </a:lnTo>
                  <a:lnTo>
                    <a:pt x="6315" y="164"/>
                  </a:lnTo>
                  <a:cubicBezTo>
                    <a:pt x="6239" y="89"/>
                    <a:pt x="6141" y="51"/>
                    <a:pt x="6043" y="51"/>
                  </a:cubicBezTo>
                  <a:cubicBezTo>
                    <a:pt x="5945" y="51"/>
                    <a:pt x="5847" y="89"/>
                    <a:pt x="5772" y="164"/>
                  </a:cubicBezTo>
                  <a:lnTo>
                    <a:pt x="3508" y="2428"/>
                  </a:lnTo>
                  <a:cubicBezTo>
                    <a:pt x="3433" y="2503"/>
                    <a:pt x="3335" y="2541"/>
                    <a:pt x="3237" y="2541"/>
                  </a:cubicBezTo>
                  <a:cubicBezTo>
                    <a:pt x="3139" y="2541"/>
                    <a:pt x="3041" y="2503"/>
                    <a:pt x="2965" y="2428"/>
                  </a:cubicBezTo>
                  <a:lnTo>
                    <a:pt x="732" y="195"/>
                  </a:lnTo>
                  <a:cubicBezTo>
                    <a:pt x="665" y="60"/>
                    <a:pt x="543" y="0"/>
                    <a:pt x="42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9"/>
            <p:cNvSpPr/>
            <p:nvPr/>
          </p:nvSpPr>
          <p:spPr>
            <a:xfrm>
              <a:off x="2075550" y="3614175"/>
              <a:ext cx="59625" cy="28700"/>
            </a:xfrm>
            <a:custGeom>
              <a:rect b="b" l="l" r="r" t="t"/>
              <a:pathLst>
                <a:path extrusionOk="0" h="1148" w="2385">
                  <a:moveTo>
                    <a:pt x="1600" y="1"/>
                  </a:moveTo>
                  <a:lnTo>
                    <a:pt x="0" y="1147"/>
                  </a:lnTo>
                  <a:lnTo>
                    <a:pt x="2384" y="1147"/>
                  </a:lnTo>
                  <a:lnTo>
                    <a:pt x="2384"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9"/>
            <p:cNvSpPr/>
            <p:nvPr/>
          </p:nvSpPr>
          <p:spPr>
            <a:xfrm>
              <a:off x="1834125" y="3614175"/>
              <a:ext cx="282200" cy="28700"/>
            </a:xfrm>
            <a:custGeom>
              <a:rect b="b" l="l" r="r" t="t"/>
              <a:pathLst>
                <a:path extrusionOk="0" h="1148" w="11288">
                  <a:moveTo>
                    <a:pt x="1" y="1"/>
                  </a:moveTo>
                  <a:lnTo>
                    <a:pt x="1" y="1147"/>
                  </a:lnTo>
                  <a:lnTo>
                    <a:pt x="11287" y="1147"/>
                  </a:lnTo>
                  <a:lnTo>
                    <a:pt x="11287"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9"/>
            <p:cNvSpPr/>
            <p:nvPr/>
          </p:nvSpPr>
          <p:spPr>
            <a:xfrm>
              <a:off x="2076300" y="3720550"/>
              <a:ext cx="58875" cy="38500"/>
            </a:xfrm>
            <a:custGeom>
              <a:rect b="b" l="l" r="r" t="t"/>
              <a:pathLst>
                <a:path extrusionOk="0" h="1540" w="2355">
                  <a:moveTo>
                    <a:pt x="1" y="1"/>
                  </a:moveTo>
                  <a:lnTo>
                    <a:pt x="1" y="1540"/>
                  </a:lnTo>
                  <a:lnTo>
                    <a:pt x="2354" y="1540"/>
                  </a:lnTo>
                  <a:lnTo>
                    <a:pt x="235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9"/>
            <p:cNvSpPr/>
            <p:nvPr/>
          </p:nvSpPr>
          <p:spPr>
            <a:xfrm>
              <a:off x="1834125" y="3720550"/>
              <a:ext cx="282200" cy="38500"/>
            </a:xfrm>
            <a:custGeom>
              <a:rect b="b" l="l" r="r" t="t"/>
              <a:pathLst>
                <a:path extrusionOk="0" h="1540" w="11288">
                  <a:moveTo>
                    <a:pt x="1" y="1"/>
                  </a:moveTo>
                  <a:lnTo>
                    <a:pt x="1" y="1540"/>
                  </a:lnTo>
                  <a:lnTo>
                    <a:pt x="11287" y="1540"/>
                  </a:lnTo>
                  <a:lnTo>
                    <a:pt x="11287"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9"/>
            <p:cNvSpPr/>
            <p:nvPr/>
          </p:nvSpPr>
          <p:spPr>
            <a:xfrm>
              <a:off x="2076300" y="3642850"/>
              <a:ext cx="58875" cy="77725"/>
            </a:xfrm>
            <a:custGeom>
              <a:rect b="b" l="l" r="r" t="t"/>
              <a:pathLst>
                <a:path extrusionOk="0" h="3109" w="2355">
                  <a:moveTo>
                    <a:pt x="1" y="0"/>
                  </a:moveTo>
                  <a:lnTo>
                    <a:pt x="1" y="3109"/>
                  </a:lnTo>
                  <a:lnTo>
                    <a:pt x="2354" y="3109"/>
                  </a:lnTo>
                  <a:lnTo>
                    <a:pt x="235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9"/>
            <p:cNvSpPr/>
            <p:nvPr/>
          </p:nvSpPr>
          <p:spPr>
            <a:xfrm>
              <a:off x="1834125" y="3642850"/>
              <a:ext cx="282200" cy="77725"/>
            </a:xfrm>
            <a:custGeom>
              <a:rect b="b" l="l" r="r" t="t"/>
              <a:pathLst>
                <a:path extrusionOk="0" h="3109" w="11288">
                  <a:moveTo>
                    <a:pt x="1" y="0"/>
                  </a:moveTo>
                  <a:lnTo>
                    <a:pt x="1" y="3109"/>
                  </a:lnTo>
                  <a:lnTo>
                    <a:pt x="11287" y="3109"/>
                  </a:lnTo>
                  <a:lnTo>
                    <a:pt x="1128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9"/>
            <p:cNvSpPr/>
            <p:nvPr/>
          </p:nvSpPr>
          <p:spPr>
            <a:xfrm>
              <a:off x="1908075" y="3672275"/>
              <a:ext cx="28675" cy="18875"/>
            </a:xfrm>
            <a:custGeom>
              <a:rect b="b" l="l" r="r" t="t"/>
              <a:pathLst>
                <a:path extrusionOk="0" h="755" w="1147">
                  <a:moveTo>
                    <a:pt x="0" y="0"/>
                  </a:moveTo>
                  <a:lnTo>
                    <a:pt x="0" y="755"/>
                  </a:lnTo>
                  <a:lnTo>
                    <a:pt x="755" y="755"/>
                  </a:lnTo>
                  <a:cubicBezTo>
                    <a:pt x="966" y="755"/>
                    <a:pt x="1147" y="604"/>
                    <a:pt x="1147" y="393"/>
                  </a:cubicBezTo>
                  <a:cubicBezTo>
                    <a:pt x="1147" y="181"/>
                    <a:pt x="996" y="0"/>
                    <a:pt x="785"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9"/>
            <p:cNvSpPr/>
            <p:nvPr/>
          </p:nvSpPr>
          <p:spPr>
            <a:xfrm>
              <a:off x="1892975" y="3672275"/>
              <a:ext cx="24925" cy="18875"/>
            </a:xfrm>
            <a:custGeom>
              <a:rect b="b" l="l" r="r" t="t"/>
              <a:pathLst>
                <a:path extrusionOk="0" h="755" w="997">
                  <a:moveTo>
                    <a:pt x="393" y="0"/>
                  </a:moveTo>
                  <a:cubicBezTo>
                    <a:pt x="182" y="0"/>
                    <a:pt x="1" y="181"/>
                    <a:pt x="1" y="393"/>
                  </a:cubicBezTo>
                  <a:cubicBezTo>
                    <a:pt x="1" y="604"/>
                    <a:pt x="182" y="755"/>
                    <a:pt x="393" y="755"/>
                  </a:cubicBezTo>
                  <a:lnTo>
                    <a:pt x="604" y="755"/>
                  </a:lnTo>
                  <a:cubicBezTo>
                    <a:pt x="815" y="755"/>
                    <a:pt x="996" y="604"/>
                    <a:pt x="996" y="393"/>
                  </a:cubicBezTo>
                  <a:cubicBezTo>
                    <a:pt x="996" y="181"/>
                    <a:pt x="815" y="0"/>
                    <a:pt x="604"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9"/>
            <p:cNvSpPr/>
            <p:nvPr/>
          </p:nvSpPr>
          <p:spPr>
            <a:xfrm>
              <a:off x="2049150" y="3672275"/>
              <a:ext cx="27925" cy="18875"/>
            </a:xfrm>
            <a:custGeom>
              <a:rect b="b" l="l" r="r" t="t"/>
              <a:pathLst>
                <a:path extrusionOk="0" h="755" w="1117">
                  <a:moveTo>
                    <a:pt x="0" y="0"/>
                  </a:moveTo>
                  <a:lnTo>
                    <a:pt x="0" y="755"/>
                  </a:lnTo>
                  <a:lnTo>
                    <a:pt x="755" y="755"/>
                  </a:lnTo>
                  <a:cubicBezTo>
                    <a:pt x="966" y="755"/>
                    <a:pt x="1117" y="574"/>
                    <a:pt x="1117" y="393"/>
                  </a:cubicBezTo>
                  <a:cubicBezTo>
                    <a:pt x="1117" y="181"/>
                    <a:pt x="966" y="0"/>
                    <a:pt x="755"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9"/>
            <p:cNvSpPr/>
            <p:nvPr/>
          </p:nvSpPr>
          <p:spPr>
            <a:xfrm>
              <a:off x="2034050" y="3672275"/>
              <a:ext cx="24175" cy="18875"/>
            </a:xfrm>
            <a:custGeom>
              <a:rect b="b" l="l" r="r" t="t"/>
              <a:pathLst>
                <a:path extrusionOk="0" h="755" w="967">
                  <a:moveTo>
                    <a:pt x="393" y="0"/>
                  </a:moveTo>
                  <a:cubicBezTo>
                    <a:pt x="182" y="0"/>
                    <a:pt x="1" y="181"/>
                    <a:pt x="1" y="393"/>
                  </a:cubicBezTo>
                  <a:cubicBezTo>
                    <a:pt x="1" y="604"/>
                    <a:pt x="152" y="755"/>
                    <a:pt x="363" y="755"/>
                  </a:cubicBezTo>
                  <a:lnTo>
                    <a:pt x="574" y="755"/>
                  </a:lnTo>
                  <a:cubicBezTo>
                    <a:pt x="785" y="755"/>
                    <a:pt x="966" y="604"/>
                    <a:pt x="966" y="393"/>
                  </a:cubicBezTo>
                  <a:cubicBezTo>
                    <a:pt x="966" y="181"/>
                    <a:pt x="816" y="0"/>
                    <a:pt x="604"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9"/>
            <p:cNvSpPr/>
            <p:nvPr/>
          </p:nvSpPr>
          <p:spPr>
            <a:xfrm>
              <a:off x="1946550" y="3652650"/>
              <a:ext cx="67925" cy="58275"/>
            </a:xfrm>
            <a:custGeom>
              <a:rect b="b" l="l" r="r" t="t"/>
              <a:pathLst>
                <a:path extrusionOk="0" h="2331" w="2717">
                  <a:moveTo>
                    <a:pt x="1539" y="1"/>
                  </a:moveTo>
                  <a:cubicBezTo>
                    <a:pt x="513" y="1"/>
                    <a:pt x="0" y="1238"/>
                    <a:pt x="724" y="1992"/>
                  </a:cubicBezTo>
                  <a:cubicBezTo>
                    <a:pt x="957" y="2225"/>
                    <a:pt x="1247" y="2330"/>
                    <a:pt x="1532" y="2330"/>
                  </a:cubicBezTo>
                  <a:cubicBezTo>
                    <a:pt x="2133" y="2330"/>
                    <a:pt x="2716" y="1864"/>
                    <a:pt x="2716" y="1147"/>
                  </a:cubicBezTo>
                  <a:cubicBezTo>
                    <a:pt x="2716" y="514"/>
                    <a:pt x="2203" y="1"/>
                    <a:pt x="1539"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9"/>
            <p:cNvSpPr/>
            <p:nvPr/>
          </p:nvSpPr>
          <p:spPr>
            <a:xfrm>
              <a:off x="2116300" y="3633050"/>
              <a:ext cx="28675" cy="18875"/>
            </a:xfrm>
            <a:custGeom>
              <a:rect b="b" l="l" r="r" t="t"/>
              <a:pathLst>
                <a:path extrusionOk="0" h="755" w="1147">
                  <a:moveTo>
                    <a:pt x="0" y="0"/>
                  </a:moveTo>
                  <a:lnTo>
                    <a:pt x="0" y="755"/>
                  </a:lnTo>
                  <a:lnTo>
                    <a:pt x="754" y="755"/>
                  </a:lnTo>
                  <a:cubicBezTo>
                    <a:pt x="966" y="755"/>
                    <a:pt x="1147" y="604"/>
                    <a:pt x="1147" y="392"/>
                  </a:cubicBezTo>
                  <a:cubicBezTo>
                    <a:pt x="1147" y="181"/>
                    <a:pt x="996" y="0"/>
                    <a:pt x="78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9"/>
            <p:cNvSpPr/>
            <p:nvPr/>
          </p:nvSpPr>
          <p:spPr>
            <a:xfrm>
              <a:off x="1827350" y="3633050"/>
              <a:ext cx="298025" cy="18875"/>
            </a:xfrm>
            <a:custGeom>
              <a:rect b="b" l="l" r="r" t="t"/>
              <a:pathLst>
                <a:path extrusionOk="0" h="755" w="11921">
                  <a:moveTo>
                    <a:pt x="362" y="0"/>
                  </a:moveTo>
                  <a:cubicBezTo>
                    <a:pt x="151" y="0"/>
                    <a:pt x="0" y="181"/>
                    <a:pt x="0" y="392"/>
                  </a:cubicBezTo>
                  <a:cubicBezTo>
                    <a:pt x="0" y="604"/>
                    <a:pt x="151" y="755"/>
                    <a:pt x="362" y="755"/>
                  </a:cubicBezTo>
                  <a:lnTo>
                    <a:pt x="11558" y="755"/>
                  </a:lnTo>
                  <a:cubicBezTo>
                    <a:pt x="11739" y="755"/>
                    <a:pt x="11920" y="604"/>
                    <a:pt x="11920" y="392"/>
                  </a:cubicBezTo>
                  <a:lnTo>
                    <a:pt x="11890" y="392"/>
                  </a:lnTo>
                  <a:cubicBezTo>
                    <a:pt x="11890" y="181"/>
                    <a:pt x="11739" y="0"/>
                    <a:pt x="11528"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9"/>
            <p:cNvSpPr/>
            <p:nvPr/>
          </p:nvSpPr>
          <p:spPr>
            <a:xfrm>
              <a:off x="2116300" y="3710750"/>
              <a:ext cx="28675" cy="18875"/>
            </a:xfrm>
            <a:custGeom>
              <a:rect b="b" l="l" r="r" t="t"/>
              <a:pathLst>
                <a:path extrusionOk="0" h="755" w="1147">
                  <a:moveTo>
                    <a:pt x="0" y="0"/>
                  </a:moveTo>
                  <a:lnTo>
                    <a:pt x="0" y="755"/>
                  </a:lnTo>
                  <a:lnTo>
                    <a:pt x="754" y="755"/>
                  </a:lnTo>
                  <a:cubicBezTo>
                    <a:pt x="966" y="755"/>
                    <a:pt x="1147" y="604"/>
                    <a:pt x="1147" y="362"/>
                  </a:cubicBezTo>
                  <a:cubicBezTo>
                    <a:pt x="1147" y="151"/>
                    <a:pt x="996" y="0"/>
                    <a:pt x="78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9"/>
            <p:cNvSpPr/>
            <p:nvPr/>
          </p:nvSpPr>
          <p:spPr>
            <a:xfrm>
              <a:off x="1824325" y="3710750"/>
              <a:ext cx="301050" cy="18875"/>
            </a:xfrm>
            <a:custGeom>
              <a:rect b="b" l="l" r="r" t="t"/>
              <a:pathLst>
                <a:path extrusionOk="0" h="755" w="12042">
                  <a:moveTo>
                    <a:pt x="483" y="0"/>
                  </a:moveTo>
                  <a:cubicBezTo>
                    <a:pt x="1" y="0"/>
                    <a:pt x="1" y="755"/>
                    <a:pt x="483" y="755"/>
                  </a:cubicBezTo>
                  <a:lnTo>
                    <a:pt x="11649" y="755"/>
                  </a:lnTo>
                  <a:cubicBezTo>
                    <a:pt x="11860" y="755"/>
                    <a:pt x="12041" y="574"/>
                    <a:pt x="12041" y="393"/>
                  </a:cubicBezTo>
                  <a:lnTo>
                    <a:pt x="12011" y="393"/>
                  </a:lnTo>
                  <a:cubicBezTo>
                    <a:pt x="12011" y="181"/>
                    <a:pt x="11860" y="0"/>
                    <a:pt x="11649"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9"/>
            <p:cNvSpPr/>
            <p:nvPr/>
          </p:nvSpPr>
          <p:spPr>
            <a:xfrm>
              <a:off x="2116300" y="3749225"/>
              <a:ext cx="28675" cy="18875"/>
            </a:xfrm>
            <a:custGeom>
              <a:rect b="b" l="l" r="r" t="t"/>
              <a:pathLst>
                <a:path extrusionOk="0" h="755" w="1147">
                  <a:moveTo>
                    <a:pt x="0" y="0"/>
                  </a:moveTo>
                  <a:lnTo>
                    <a:pt x="0" y="755"/>
                  </a:lnTo>
                  <a:lnTo>
                    <a:pt x="754" y="755"/>
                  </a:lnTo>
                  <a:cubicBezTo>
                    <a:pt x="966" y="755"/>
                    <a:pt x="1147" y="604"/>
                    <a:pt x="1147" y="393"/>
                  </a:cubicBezTo>
                  <a:cubicBezTo>
                    <a:pt x="1147" y="181"/>
                    <a:pt x="996" y="0"/>
                    <a:pt x="78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9"/>
            <p:cNvSpPr/>
            <p:nvPr/>
          </p:nvSpPr>
          <p:spPr>
            <a:xfrm>
              <a:off x="1827350" y="3749225"/>
              <a:ext cx="298025" cy="18875"/>
            </a:xfrm>
            <a:custGeom>
              <a:rect b="b" l="l" r="r" t="t"/>
              <a:pathLst>
                <a:path extrusionOk="0" h="755" w="11921">
                  <a:moveTo>
                    <a:pt x="362" y="0"/>
                  </a:moveTo>
                  <a:cubicBezTo>
                    <a:pt x="151" y="0"/>
                    <a:pt x="0" y="181"/>
                    <a:pt x="0" y="393"/>
                  </a:cubicBezTo>
                  <a:cubicBezTo>
                    <a:pt x="0" y="574"/>
                    <a:pt x="151" y="755"/>
                    <a:pt x="362" y="755"/>
                  </a:cubicBezTo>
                  <a:lnTo>
                    <a:pt x="11528" y="755"/>
                  </a:lnTo>
                  <a:cubicBezTo>
                    <a:pt x="11739" y="755"/>
                    <a:pt x="11920" y="574"/>
                    <a:pt x="11920" y="393"/>
                  </a:cubicBezTo>
                  <a:lnTo>
                    <a:pt x="11890" y="393"/>
                  </a:lnTo>
                  <a:cubicBezTo>
                    <a:pt x="11890" y="181"/>
                    <a:pt x="11739" y="0"/>
                    <a:pt x="11528"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9"/>
            <p:cNvSpPr/>
            <p:nvPr/>
          </p:nvSpPr>
          <p:spPr>
            <a:xfrm>
              <a:off x="1972950" y="3672275"/>
              <a:ext cx="21900" cy="18800"/>
            </a:xfrm>
            <a:custGeom>
              <a:rect b="b" l="l" r="r" t="t"/>
              <a:pathLst>
                <a:path extrusionOk="0" h="752" w="876">
                  <a:moveTo>
                    <a:pt x="513" y="0"/>
                  </a:moveTo>
                  <a:cubicBezTo>
                    <a:pt x="151" y="0"/>
                    <a:pt x="0" y="393"/>
                    <a:pt x="242" y="634"/>
                  </a:cubicBezTo>
                  <a:cubicBezTo>
                    <a:pt x="322" y="715"/>
                    <a:pt x="420" y="751"/>
                    <a:pt x="513" y="751"/>
                  </a:cubicBezTo>
                  <a:cubicBezTo>
                    <a:pt x="701" y="751"/>
                    <a:pt x="876" y="604"/>
                    <a:pt x="876" y="362"/>
                  </a:cubicBezTo>
                  <a:cubicBezTo>
                    <a:pt x="876" y="151"/>
                    <a:pt x="725" y="0"/>
                    <a:pt x="513"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9"/>
            <p:cNvSpPr/>
            <p:nvPr/>
          </p:nvSpPr>
          <p:spPr>
            <a:xfrm>
              <a:off x="1851475" y="3672275"/>
              <a:ext cx="21925" cy="18800"/>
            </a:xfrm>
            <a:custGeom>
              <a:rect b="b" l="l" r="r" t="t"/>
              <a:pathLst>
                <a:path extrusionOk="0" h="752" w="877">
                  <a:moveTo>
                    <a:pt x="514" y="0"/>
                  </a:moveTo>
                  <a:cubicBezTo>
                    <a:pt x="182" y="0"/>
                    <a:pt x="1" y="393"/>
                    <a:pt x="242" y="634"/>
                  </a:cubicBezTo>
                  <a:cubicBezTo>
                    <a:pt x="323" y="715"/>
                    <a:pt x="420" y="751"/>
                    <a:pt x="514" y="751"/>
                  </a:cubicBezTo>
                  <a:cubicBezTo>
                    <a:pt x="702" y="751"/>
                    <a:pt x="876" y="604"/>
                    <a:pt x="876" y="362"/>
                  </a:cubicBezTo>
                  <a:cubicBezTo>
                    <a:pt x="876" y="151"/>
                    <a:pt x="725" y="0"/>
                    <a:pt x="514"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9"/>
            <p:cNvSpPr/>
            <p:nvPr/>
          </p:nvSpPr>
          <p:spPr>
            <a:xfrm>
              <a:off x="2094400" y="3672275"/>
              <a:ext cx="21925" cy="18800"/>
            </a:xfrm>
            <a:custGeom>
              <a:rect b="b" l="l" r="r" t="t"/>
              <a:pathLst>
                <a:path extrusionOk="0" h="752" w="877">
                  <a:moveTo>
                    <a:pt x="514" y="0"/>
                  </a:moveTo>
                  <a:cubicBezTo>
                    <a:pt x="152" y="0"/>
                    <a:pt x="1" y="393"/>
                    <a:pt x="242" y="634"/>
                  </a:cubicBezTo>
                  <a:cubicBezTo>
                    <a:pt x="323" y="715"/>
                    <a:pt x="420" y="751"/>
                    <a:pt x="514" y="751"/>
                  </a:cubicBezTo>
                  <a:cubicBezTo>
                    <a:pt x="702" y="751"/>
                    <a:pt x="876" y="604"/>
                    <a:pt x="876" y="362"/>
                  </a:cubicBezTo>
                  <a:cubicBezTo>
                    <a:pt x="876" y="151"/>
                    <a:pt x="695" y="0"/>
                    <a:pt x="514"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 name="Google Shape;2599;p49"/>
          <p:cNvGrpSpPr/>
          <p:nvPr/>
        </p:nvGrpSpPr>
        <p:grpSpPr>
          <a:xfrm>
            <a:off x="1642316" y="2029586"/>
            <a:ext cx="356688" cy="232169"/>
            <a:chOff x="1086500" y="3533275"/>
            <a:chExt cx="331125" cy="209975"/>
          </a:xfrm>
        </p:grpSpPr>
        <p:sp>
          <p:nvSpPr>
            <p:cNvPr id="2600" name="Google Shape;2600;p49"/>
            <p:cNvSpPr/>
            <p:nvPr/>
          </p:nvSpPr>
          <p:spPr>
            <a:xfrm>
              <a:off x="1198150" y="3555950"/>
              <a:ext cx="96600" cy="77125"/>
            </a:xfrm>
            <a:custGeom>
              <a:rect b="b" l="l" r="r" t="t"/>
              <a:pathLst>
                <a:path extrusionOk="0" h="3085" w="3864">
                  <a:moveTo>
                    <a:pt x="3670" y="0"/>
                  </a:moveTo>
                  <a:cubicBezTo>
                    <a:pt x="3632" y="0"/>
                    <a:pt x="3595" y="11"/>
                    <a:pt x="3561" y="36"/>
                  </a:cubicBezTo>
                  <a:lnTo>
                    <a:pt x="3109" y="398"/>
                  </a:lnTo>
                  <a:lnTo>
                    <a:pt x="1" y="3084"/>
                  </a:lnTo>
                  <a:lnTo>
                    <a:pt x="3863" y="3084"/>
                  </a:lnTo>
                  <a:lnTo>
                    <a:pt x="3863" y="187"/>
                  </a:lnTo>
                  <a:cubicBezTo>
                    <a:pt x="3863" y="78"/>
                    <a:pt x="3768" y="0"/>
                    <a:pt x="367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9"/>
            <p:cNvSpPr/>
            <p:nvPr/>
          </p:nvSpPr>
          <p:spPr>
            <a:xfrm>
              <a:off x="1198150" y="3533275"/>
              <a:ext cx="76975" cy="99800"/>
            </a:xfrm>
            <a:custGeom>
              <a:rect b="b" l="l" r="r" t="t"/>
              <a:pathLst>
                <a:path extrusionOk="0" h="3992" w="3079">
                  <a:moveTo>
                    <a:pt x="1921" y="0"/>
                  </a:moveTo>
                  <a:cubicBezTo>
                    <a:pt x="1864" y="0"/>
                    <a:pt x="1811" y="23"/>
                    <a:pt x="1781" y="68"/>
                  </a:cubicBezTo>
                  <a:lnTo>
                    <a:pt x="755" y="1305"/>
                  </a:lnTo>
                  <a:lnTo>
                    <a:pt x="302" y="943"/>
                  </a:lnTo>
                  <a:cubicBezTo>
                    <a:pt x="264" y="905"/>
                    <a:pt x="221" y="888"/>
                    <a:pt x="178" y="888"/>
                  </a:cubicBezTo>
                  <a:cubicBezTo>
                    <a:pt x="86" y="888"/>
                    <a:pt x="1" y="970"/>
                    <a:pt x="1" y="1094"/>
                  </a:cubicBezTo>
                  <a:lnTo>
                    <a:pt x="1" y="3991"/>
                  </a:lnTo>
                  <a:lnTo>
                    <a:pt x="3079" y="3991"/>
                  </a:lnTo>
                  <a:lnTo>
                    <a:pt x="3079" y="1305"/>
                  </a:lnTo>
                  <a:lnTo>
                    <a:pt x="2083" y="68"/>
                  </a:lnTo>
                  <a:cubicBezTo>
                    <a:pt x="2038" y="23"/>
                    <a:pt x="1977" y="0"/>
                    <a:pt x="1921"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9"/>
            <p:cNvSpPr/>
            <p:nvPr/>
          </p:nvSpPr>
          <p:spPr>
            <a:xfrm>
              <a:off x="1086500" y="3582475"/>
              <a:ext cx="331125" cy="160775"/>
            </a:xfrm>
            <a:custGeom>
              <a:rect b="b" l="l" r="r" t="t"/>
              <a:pathLst>
                <a:path extrusionOk="0" h="6431" w="13245">
                  <a:moveTo>
                    <a:pt x="3210" y="2136"/>
                  </a:moveTo>
                  <a:cubicBezTo>
                    <a:pt x="3908" y="2136"/>
                    <a:pt x="4602" y="2400"/>
                    <a:pt x="5130" y="2928"/>
                  </a:cubicBezTo>
                  <a:lnTo>
                    <a:pt x="5402" y="3230"/>
                  </a:lnTo>
                  <a:lnTo>
                    <a:pt x="5130" y="3502"/>
                  </a:lnTo>
                  <a:cubicBezTo>
                    <a:pt x="4602" y="4030"/>
                    <a:pt x="3908" y="4294"/>
                    <a:pt x="3210" y="4294"/>
                  </a:cubicBezTo>
                  <a:cubicBezTo>
                    <a:pt x="2513" y="4294"/>
                    <a:pt x="1811" y="4030"/>
                    <a:pt x="1268" y="3502"/>
                  </a:cubicBezTo>
                  <a:lnTo>
                    <a:pt x="996" y="3230"/>
                  </a:lnTo>
                  <a:lnTo>
                    <a:pt x="1268" y="2928"/>
                  </a:lnTo>
                  <a:cubicBezTo>
                    <a:pt x="1811" y="2400"/>
                    <a:pt x="2513" y="2136"/>
                    <a:pt x="3210" y="2136"/>
                  </a:cubicBezTo>
                  <a:close/>
                  <a:moveTo>
                    <a:pt x="9616" y="2136"/>
                  </a:moveTo>
                  <a:cubicBezTo>
                    <a:pt x="10313" y="2136"/>
                    <a:pt x="11015" y="2400"/>
                    <a:pt x="11558" y="2928"/>
                  </a:cubicBezTo>
                  <a:lnTo>
                    <a:pt x="11830" y="3230"/>
                  </a:lnTo>
                  <a:lnTo>
                    <a:pt x="11558" y="3502"/>
                  </a:lnTo>
                  <a:cubicBezTo>
                    <a:pt x="11015" y="4030"/>
                    <a:pt x="10313" y="4294"/>
                    <a:pt x="9616" y="4294"/>
                  </a:cubicBezTo>
                  <a:cubicBezTo>
                    <a:pt x="8918" y="4294"/>
                    <a:pt x="8224" y="4030"/>
                    <a:pt x="7695" y="3502"/>
                  </a:cubicBezTo>
                  <a:lnTo>
                    <a:pt x="7424" y="3230"/>
                  </a:lnTo>
                  <a:lnTo>
                    <a:pt x="7695" y="2928"/>
                  </a:lnTo>
                  <a:cubicBezTo>
                    <a:pt x="8224" y="2400"/>
                    <a:pt x="8918" y="2136"/>
                    <a:pt x="9616" y="2136"/>
                  </a:cubicBezTo>
                  <a:close/>
                  <a:moveTo>
                    <a:pt x="3225" y="1"/>
                  </a:moveTo>
                  <a:cubicBezTo>
                    <a:pt x="1546" y="1"/>
                    <a:pt x="0" y="1341"/>
                    <a:pt x="0" y="3230"/>
                  </a:cubicBezTo>
                  <a:cubicBezTo>
                    <a:pt x="0" y="5096"/>
                    <a:pt x="1545" y="6430"/>
                    <a:pt x="3223" y="6430"/>
                  </a:cubicBezTo>
                  <a:cubicBezTo>
                    <a:pt x="3770" y="6430"/>
                    <a:pt x="4332" y="6288"/>
                    <a:pt x="4859" y="5976"/>
                  </a:cubicBezTo>
                  <a:lnTo>
                    <a:pt x="6036" y="5282"/>
                  </a:lnTo>
                  <a:cubicBezTo>
                    <a:pt x="6156" y="5222"/>
                    <a:pt x="6285" y="5192"/>
                    <a:pt x="6413" y="5192"/>
                  </a:cubicBezTo>
                  <a:cubicBezTo>
                    <a:pt x="6541" y="5192"/>
                    <a:pt x="6669" y="5222"/>
                    <a:pt x="6790" y="5282"/>
                  </a:cubicBezTo>
                  <a:lnTo>
                    <a:pt x="7967" y="5976"/>
                  </a:lnTo>
                  <a:cubicBezTo>
                    <a:pt x="8482" y="6285"/>
                    <a:pt x="9041" y="6428"/>
                    <a:pt x="9590" y="6428"/>
                  </a:cubicBezTo>
                  <a:cubicBezTo>
                    <a:pt x="10972" y="6428"/>
                    <a:pt x="12295" y="5522"/>
                    <a:pt x="12705" y="4075"/>
                  </a:cubicBezTo>
                  <a:cubicBezTo>
                    <a:pt x="13244" y="2038"/>
                    <a:pt x="11732" y="31"/>
                    <a:pt x="9643" y="31"/>
                  </a:cubicBezTo>
                  <a:cubicBezTo>
                    <a:pt x="9628" y="31"/>
                    <a:pt x="9612" y="31"/>
                    <a:pt x="9597" y="31"/>
                  </a:cubicBezTo>
                  <a:cubicBezTo>
                    <a:pt x="9023" y="31"/>
                    <a:pt x="8450" y="182"/>
                    <a:pt x="7967" y="454"/>
                  </a:cubicBezTo>
                  <a:lnTo>
                    <a:pt x="6790" y="1148"/>
                  </a:lnTo>
                  <a:cubicBezTo>
                    <a:pt x="6669" y="1208"/>
                    <a:pt x="6541" y="1238"/>
                    <a:pt x="6413" y="1238"/>
                  </a:cubicBezTo>
                  <a:cubicBezTo>
                    <a:pt x="6285" y="1238"/>
                    <a:pt x="6156" y="1208"/>
                    <a:pt x="6036" y="1148"/>
                  </a:cubicBezTo>
                  <a:lnTo>
                    <a:pt x="4859" y="454"/>
                  </a:lnTo>
                  <a:cubicBezTo>
                    <a:pt x="4333" y="143"/>
                    <a:pt x="3772" y="1"/>
                    <a:pt x="3225"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9"/>
            <p:cNvSpPr/>
            <p:nvPr/>
          </p:nvSpPr>
          <p:spPr>
            <a:xfrm>
              <a:off x="1326400" y="3602050"/>
              <a:ext cx="63400" cy="121600"/>
            </a:xfrm>
            <a:custGeom>
              <a:rect b="b" l="l" r="r" t="t"/>
              <a:pathLst>
                <a:path extrusionOk="0" h="4864" w="2536">
                  <a:moveTo>
                    <a:pt x="108" y="0"/>
                  </a:moveTo>
                  <a:cubicBezTo>
                    <a:pt x="72" y="0"/>
                    <a:pt x="37" y="1"/>
                    <a:pt x="1" y="3"/>
                  </a:cubicBezTo>
                  <a:lnTo>
                    <a:pt x="1660" y="2447"/>
                  </a:lnTo>
                  <a:lnTo>
                    <a:pt x="1" y="4861"/>
                  </a:lnTo>
                  <a:cubicBezTo>
                    <a:pt x="37" y="4863"/>
                    <a:pt x="72" y="4864"/>
                    <a:pt x="108" y="4864"/>
                  </a:cubicBezTo>
                  <a:cubicBezTo>
                    <a:pt x="1447" y="4864"/>
                    <a:pt x="2536" y="3770"/>
                    <a:pt x="2536" y="2447"/>
                  </a:cubicBezTo>
                  <a:cubicBezTo>
                    <a:pt x="2536" y="1095"/>
                    <a:pt x="1447" y="0"/>
                    <a:pt x="108"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9"/>
            <p:cNvSpPr/>
            <p:nvPr/>
          </p:nvSpPr>
          <p:spPr>
            <a:xfrm>
              <a:off x="1106100" y="3602100"/>
              <a:ext cx="261825" cy="121825"/>
            </a:xfrm>
            <a:custGeom>
              <a:rect b="b" l="l" r="r" t="t"/>
              <a:pathLst>
                <a:path extrusionOk="0" h="4873" w="10473">
                  <a:moveTo>
                    <a:pt x="2415" y="1744"/>
                  </a:moveTo>
                  <a:cubicBezTo>
                    <a:pt x="3019" y="1744"/>
                    <a:pt x="3622" y="1977"/>
                    <a:pt x="4075" y="2445"/>
                  </a:cubicBezTo>
                  <a:cubicBezTo>
                    <a:pt x="3622" y="2898"/>
                    <a:pt x="3026" y="3124"/>
                    <a:pt x="2426" y="3124"/>
                  </a:cubicBezTo>
                  <a:cubicBezTo>
                    <a:pt x="1827" y="3124"/>
                    <a:pt x="1223" y="2898"/>
                    <a:pt x="755" y="2445"/>
                  </a:cubicBezTo>
                  <a:cubicBezTo>
                    <a:pt x="1208" y="1977"/>
                    <a:pt x="1812" y="1744"/>
                    <a:pt x="2415" y="1744"/>
                  </a:cubicBezTo>
                  <a:close/>
                  <a:moveTo>
                    <a:pt x="8813" y="1"/>
                  </a:moveTo>
                  <a:cubicBezTo>
                    <a:pt x="8390" y="1"/>
                    <a:pt x="7968" y="122"/>
                    <a:pt x="7575" y="333"/>
                  </a:cubicBezTo>
                  <a:lnTo>
                    <a:pt x="6398" y="1027"/>
                  </a:lnTo>
                  <a:cubicBezTo>
                    <a:pt x="6157" y="1163"/>
                    <a:pt x="5885" y="1231"/>
                    <a:pt x="5618" y="1231"/>
                  </a:cubicBezTo>
                  <a:cubicBezTo>
                    <a:pt x="5350" y="1231"/>
                    <a:pt x="5086" y="1163"/>
                    <a:pt x="4859" y="1027"/>
                  </a:cubicBezTo>
                  <a:lnTo>
                    <a:pt x="3683" y="363"/>
                  </a:lnTo>
                  <a:cubicBezTo>
                    <a:pt x="3278" y="123"/>
                    <a:pt x="2847" y="14"/>
                    <a:pt x="2428" y="14"/>
                  </a:cubicBezTo>
                  <a:cubicBezTo>
                    <a:pt x="1160" y="14"/>
                    <a:pt x="1" y="1016"/>
                    <a:pt x="1" y="2445"/>
                  </a:cubicBezTo>
                  <a:cubicBezTo>
                    <a:pt x="1" y="3856"/>
                    <a:pt x="1168" y="4873"/>
                    <a:pt x="2441" y="4873"/>
                  </a:cubicBezTo>
                  <a:cubicBezTo>
                    <a:pt x="2856" y="4873"/>
                    <a:pt x="3282" y="4765"/>
                    <a:pt x="3683" y="4527"/>
                  </a:cubicBezTo>
                  <a:lnTo>
                    <a:pt x="4859" y="3833"/>
                  </a:lnTo>
                  <a:cubicBezTo>
                    <a:pt x="5101" y="3698"/>
                    <a:pt x="5365" y="3630"/>
                    <a:pt x="5629" y="3630"/>
                  </a:cubicBezTo>
                  <a:cubicBezTo>
                    <a:pt x="5893" y="3630"/>
                    <a:pt x="6157" y="3698"/>
                    <a:pt x="6398" y="3833"/>
                  </a:cubicBezTo>
                  <a:lnTo>
                    <a:pt x="7575" y="4527"/>
                  </a:lnTo>
                  <a:cubicBezTo>
                    <a:pt x="7938" y="4739"/>
                    <a:pt x="8390" y="4859"/>
                    <a:pt x="8813" y="4859"/>
                  </a:cubicBezTo>
                  <a:cubicBezTo>
                    <a:pt x="9718" y="4859"/>
                    <a:pt x="10472" y="3773"/>
                    <a:pt x="10472" y="2445"/>
                  </a:cubicBezTo>
                  <a:lnTo>
                    <a:pt x="10472" y="2445"/>
                  </a:lnTo>
                  <a:cubicBezTo>
                    <a:pt x="10020" y="2898"/>
                    <a:pt x="9424" y="3124"/>
                    <a:pt x="8824" y="3124"/>
                  </a:cubicBezTo>
                  <a:cubicBezTo>
                    <a:pt x="8224" y="3124"/>
                    <a:pt x="7621" y="2898"/>
                    <a:pt x="7153" y="2445"/>
                  </a:cubicBezTo>
                  <a:cubicBezTo>
                    <a:pt x="7621" y="1977"/>
                    <a:pt x="8224" y="1744"/>
                    <a:pt x="8824" y="1744"/>
                  </a:cubicBezTo>
                  <a:cubicBezTo>
                    <a:pt x="9424" y="1744"/>
                    <a:pt x="10020" y="1977"/>
                    <a:pt x="10472" y="2445"/>
                  </a:cubicBezTo>
                  <a:cubicBezTo>
                    <a:pt x="10472" y="1087"/>
                    <a:pt x="9718" y="1"/>
                    <a:pt x="8813"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49"/>
          <p:cNvGrpSpPr/>
          <p:nvPr/>
        </p:nvGrpSpPr>
        <p:grpSpPr>
          <a:xfrm>
            <a:off x="832073" y="2048964"/>
            <a:ext cx="346239" cy="193553"/>
            <a:chOff x="334325" y="3550800"/>
            <a:chExt cx="321425" cy="175050"/>
          </a:xfrm>
        </p:grpSpPr>
        <p:sp>
          <p:nvSpPr>
            <p:cNvPr id="2606" name="Google Shape;2606;p49"/>
            <p:cNvSpPr/>
            <p:nvPr/>
          </p:nvSpPr>
          <p:spPr>
            <a:xfrm>
              <a:off x="547825" y="3550800"/>
              <a:ext cx="35500" cy="165250"/>
            </a:xfrm>
            <a:custGeom>
              <a:rect b="b" l="l" r="r" t="t"/>
              <a:pathLst>
                <a:path extrusionOk="0" h="6610" w="1420">
                  <a:moveTo>
                    <a:pt x="393" y="1"/>
                  </a:moveTo>
                  <a:cubicBezTo>
                    <a:pt x="303" y="1"/>
                    <a:pt x="182" y="1"/>
                    <a:pt x="91" y="31"/>
                  </a:cubicBezTo>
                  <a:lnTo>
                    <a:pt x="1" y="61"/>
                  </a:lnTo>
                  <a:lnTo>
                    <a:pt x="1" y="6610"/>
                  </a:lnTo>
                  <a:lnTo>
                    <a:pt x="1419" y="4678"/>
                  </a:lnTo>
                  <a:lnTo>
                    <a:pt x="1419" y="997"/>
                  </a:lnTo>
                  <a:cubicBezTo>
                    <a:pt x="1419" y="453"/>
                    <a:pt x="967" y="1"/>
                    <a:pt x="393"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9"/>
            <p:cNvSpPr/>
            <p:nvPr/>
          </p:nvSpPr>
          <p:spPr>
            <a:xfrm>
              <a:off x="408275" y="3550800"/>
              <a:ext cx="155425" cy="165250"/>
            </a:xfrm>
            <a:custGeom>
              <a:rect b="b" l="l" r="r" t="t"/>
              <a:pathLst>
                <a:path extrusionOk="0" h="6610" w="6217">
                  <a:moveTo>
                    <a:pt x="996" y="1"/>
                  </a:moveTo>
                  <a:cubicBezTo>
                    <a:pt x="453" y="1"/>
                    <a:pt x="0" y="453"/>
                    <a:pt x="0" y="997"/>
                  </a:cubicBezTo>
                  <a:lnTo>
                    <a:pt x="0" y="4648"/>
                  </a:lnTo>
                  <a:lnTo>
                    <a:pt x="6217" y="6610"/>
                  </a:lnTo>
                  <a:lnTo>
                    <a:pt x="6217" y="997"/>
                  </a:lnTo>
                  <a:cubicBezTo>
                    <a:pt x="6217" y="604"/>
                    <a:pt x="5975" y="242"/>
                    <a:pt x="5613" y="91"/>
                  </a:cubicBezTo>
                  <a:lnTo>
                    <a:pt x="5583" y="91"/>
                  </a:lnTo>
                  <a:lnTo>
                    <a:pt x="3833" y="665"/>
                  </a:lnTo>
                  <a:cubicBezTo>
                    <a:pt x="3727" y="695"/>
                    <a:pt x="3606" y="710"/>
                    <a:pt x="3482" y="710"/>
                  </a:cubicBezTo>
                  <a:cubicBezTo>
                    <a:pt x="3357" y="710"/>
                    <a:pt x="3229" y="695"/>
                    <a:pt x="3108" y="665"/>
                  </a:cubicBezTo>
                  <a:lnTo>
                    <a:pt x="1298" y="61"/>
                  </a:lnTo>
                  <a:cubicBezTo>
                    <a:pt x="1207" y="31"/>
                    <a:pt x="1117" y="1"/>
                    <a:pt x="996"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9"/>
            <p:cNvSpPr/>
            <p:nvPr/>
          </p:nvSpPr>
          <p:spPr>
            <a:xfrm>
              <a:off x="544825" y="3667750"/>
              <a:ext cx="38500" cy="37750"/>
            </a:xfrm>
            <a:custGeom>
              <a:rect b="b" l="l" r="r" t="t"/>
              <a:pathLst>
                <a:path extrusionOk="0" h="1510" w="1540">
                  <a:moveTo>
                    <a:pt x="755" y="0"/>
                  </a:moveTo>
                  <a:lnTo>
                    <a:pt x="0" y="1509"/>
                  </a:lnTo>
                  <a:lnTo>
                    <a:pt x="1539" y="1509"/>
                  </a:lnTo>
                  <a:lnTo>
                    <a:pt x="1509"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9"/>
            <p:cNvSpPr/>
            <p:nvPr/>
          </p:nvSpPr>
          <p:spPr>
            <a:xfrm>
              <a:off x="408275" y="3667750"/>
              <a:ext cx="155425" cy="37750"/>
            </a:xfrm>
            <a:custGeom>
              <a:rect b="b" l="l" r="r" t="t"/>
              <a:pathLst>
                <a:path extrusionOk="0" h="1510" w="6217">
                  <a:moveTo>
                    <a:pt x="0" y="0"/>
                  </a:moveTo>
                  <a:lnTo>
                    <a:pt x="0" y="1509"/>
                  </a:lnTo>
                  <a:lnTo>
                    <a:pt x="6217" y="1509"/>
                  </a:lnTo>
                  <a:lnTo>
                    <a:pt x="6217" y="0"/>
                  </a:lnTo>
                  <a:lnTo>
                    <a:pt x="4225" y="0"/>
                  </a:lnTo>
                  <a:lnTo>
                    <a:pt x="3471" y="362"/>
                  </a:lnTo>
                  <a:lnTo>
                    <a:pt x="2716"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9"/>
            <p:cNvSpPr/>
            <p:nvPr/>
          </p:nvSpPr>
          <p:spPr>
            <a:xfrm>
              <a:off x="476175" y="3667750"/>
              <a:ext cx="38500" cy="48300"/>
            </a:xfrm>
            <a:custGeom>
              <a:rect b="b" l="l" r="r" t="t"/>
              <a:pathLst>
                <a:path extrusionOk="0" h="1932" w="1540">
                  <a:moveTo>
                    <a:pt x="0" y="0"/>
                  </a:moveTo>
                  <a:lnTo>
                    <a:pt x="0" y="1932"/>
                  </a:lnTo>
                  <a:lnTo>
                    <a:pt x="1539" y="1932"/>
                  </a:lnTo>
                  <a:lnTo>
                    <a:pt x="1539"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9"/>
            <p:cNvSpPr/>
            <p:nvPr/>
          </p:nvSpPr>
          <p:spPr>
            <a:xfrm>
              <a:off x="607425" y="3696400"/>
              <a:ext cx="48325" cy="29450"/>
            </a:xfrm>
            <a:custGeom>
              <a:rect b="b" l="l" r="r" t="t"/>
              <a:pathLst>
                <a:path extrusionOk="0" h="1178" w="1933">
                  <a:moveTo>
                    <a:pt x="1178" y="1"/>
                  </a:moveTo>
                  <a:lnTo>
                    <a:pt x="1" y="1178"/>
                  </a:lnTo>
                  <a:lnTo>
                    <a:pt x="786" y="1178"/>
                  </a:lnTo>
                  <a:cubicBezTo>
                    <a:pt x="1329" y="1178"/>
                    <a:pt x="1812" y="786"/>
                    <a:pt x="1902" y="242"/>
                  </a:cubicBezTo>
                  <a:cubicBezTo>
                    <a:pt x="1932" y="122"/>
                    <a:pt x="1842" y="1"/>
                    <a:pt x="1721"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9"/>
            <p:cNvSpPr/>
            <p:nvPr/>
          </p:nvSpPr>
          <p:spPr>
            <a:xfrm>
              <a:off x="334325" y="3696400"/>
              <a:ext cx="302550" cy="29450"/>
            </a:xfrm>
            <a:custGeom>
              <a:rect b="b" l="l" r="r" t="t"/>
              <a:pathLst>
                <a:path extrusionOk="0" h="1178" w="12102">
                  <a:moveTo>
                    <a:pt x="212" y="1"/>
                  </a:moveTo>
                  <a:cubicBezTo>
                    <a:pt x="91" y="1"/>
                    <a:pt x="1" y="122"/>
                    <a:pt x="31" y="242"/>
                  </a:cubicBezTo>
                  <a:cubicBezTo>
                    <a:pt x="152" y="786"/>
                    <a:pt x="604" y="1178"/>
                    <a:pt x="1178" y="1178"/>
                  </a:cubicBezTo>
                  <a:lnTo>
                    <a:pt x="10955" y="1178"/>
                  </a:lnTo>
                  <a:cubicBezTo>
                    <a:pt x="11589" y="1178"/>
                    <a:pt x="12102" y="665"/>
                    <a:pt x="12102"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 name="Google Shape;2613;p49"/>
          <p:cNvGrpSpPr/>
          <p:nvPr/>
        </p:nvGrpSpPr>
        <p:grpSpPr>
          <a:xfrm>
            <a:off x="7962437" y="1378716"/>
            <a:ext cx="347855" cy="354128"/>
            <a:chOff x="6953675" y="2944625"/>
            <a:chExt cx="322925" cy="320275"/>
          </a:xfrm>
        </p:grpSpPr>
        <p:sp>
          <p:nvSpPr>
            <p:cNvPr id="2614" name="Google Shape;2614;p49"/>
            <p:cNvSpPr/>
            <p:nvPr/>
          </p:nvSpPr>
          <p:spPr>
            <a:xfrm>
              <a:off x="6953675" y="2944625"/>
              <a:ext cx="322925" cy="320275"/>
            </a:xfrm>
            <a:custGeom>
              <a:rect b="b" l="l" r="r" t="t"/>
              <a:pathLst>
                <a:path extrusionOk="0" h="12811" w="12917">
                  <a:moveTo>
                    <a:pt x="6443" y="0"/>
                  </a:moveTo>
                  <a:cubicBezTo>
                    <a:pt x="6337" y="0"/>
                    <a:pt x="6232" y="46"/>
                    <a:pt x="6156" y="136"/>
                  </a:cubicBezTo>
                  <a:lnTo>
                    <a:pt x="4678" y="1796"/>
                  </a:lnTo>
                  <a:lnTo>
                    <a:pt x="4195" y="1464"/>
                  </a:lnTo>
                  <a:cubicBezTo>
                    <a:pt x="4133" y="1423"/>
                    <a:pt x="4060" y="1403"/>
                    <a:pt x="3988" y="1403"/>
                  </a:cubicBezTo>
                  <a:cubicBezTo>
                    <a:pt x="3849" y="1403"/>
                    <a:pt x="3711" y="1476"/>
                    <a:pt x="3652" y="1615"/>
                  </a:cubicBezTo>
                  <a:lnTo>
                    <a:pt x="1841" y="5146"/>
                  </a:lnTo>
                  <a:cubicBezTo>
                    <a:pt x="0" y="8616"/>
                    <a:pt x="2505" y="12811"/>
                    <a:pt x="6458" y="12811"/>
                  </a:cubicBezTo>
                  <a:cubicBezTo>
                    <a:pt x="10381" y="12811"/>
                    <a:pt x="12916" y="8616"/>
                    <a:pt x="11045" y="5146"/>
                  </a:cubicBezTo>
                  <a:lnTo>
                    <a:pt x="9234" y="1645"/>
                  </a:lnTo>
                  <a:cubicBezTo>
                    <a:pt x="9175" y="1506"/>
                    <a:pt x="9037" y="1419"/>
                    <a:pt x="8898" y="1419"/>
                  </a:cubicBezTo>
                  <a:cubicBezTo>
                    <a:pt x="8826" y="1419"/>
                    <a:pt x="8753" y="1443"/>
                    <a:pt x="8691" y="1494"/>
                  </a:cubicBezTo>
                  <a:lnTo>
                    <a:pt x="8208" y="1796"/>
                  </a:lnTo>
                  <a:lnTo>
                    <a:pt x="6730" y="136"/>
                  </a:lnTo>
                  <a:cubicBezTo>
                    <a:pt x="6654" y="46"/>
                    <a:pt x="6549" y="0"/>
                    <a:pt x="6443"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9"/>
            <p:cNvSpPr/>
            <p:nvPr/>
          </p:nvSpPr>
          <p:spPr>
            <a:xfrm>
              <a:off x="7114375" y="3003100"/>
              <a:ext cx="129025" cy="242200"/>
            </a:xfrm>
            <a:custGeom>
              <a:rect b="b" l="l" r="r" t="t"/>
              <a:pathLst>
                <a:path extrusionOk="0" h="9688" w="5161">
                  <a:moveTo>
                    <a:pt x="0" y="0"/>
                  </a:moveTo>
                  <a:lnTo>
                    <a:pt x="0" y="9687"/>
                  </a:lnTo>
                  <a:cubicBezTo>
                    <a:pt x="3380" y="9687"/>
                    <a:pt x="5160" y="5673"/>
                    <a:pt x="2897" y="3199"/>
                  </a:cubicBezTo>
                  <a:lnTo>
                    <a:pt x="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9"/>
            <p:cNvSpPr/>
            <p:nvPr/>
          </p:nvSpPr>
          <p:spPr>
            <a:xfrm>
              <a:off x="6986100" y="3003100"/>
              <a:ext cx="206750" cy="242200"/>
            </a:xfrm>
            <a:custGeom>
              <a:rect b="b" l="l" r="r" t="t"/>
              <a:pathLst>
                <a:path extrusionOk="0" h="9688" w="8270">
                  <a:moveTo>
                    <a:pt x="5131" y="0"/>
                  </a:moveTo>
                  <a:lnTo>
                    <a:pt x="2234" y="3199"/>
                  </a:lnTo>
                  <a:cubicBezTo>
                    <a:pt x="1" y="5704"/>
                    <a:pt x="1751" y="9687"/>
                    <a:pt x="5131" y="9687"/>
                  </a:cubicBezTo>
                  <a:cubicBezTo>
                    <a:pt x="6851" y="9687"/>
                    <a:pt x="8239" y="7967"/>
                    <a:pt x="8239" y="5824"/>
                  </a:cubicBezTo>
                  <a:cubicBezTo>
                    <a:pt x="8269" y="4859"/>
                    <a:pt x="7968" y="3953"/>
                    <a:pt x="7424" y="3169"/>
                  </a:cubicBezTo>
                  <a:lnTo>
                    <a:pt x="7424" y="3169"/>
                  </a:lnTo>
                  <a:lnTo>
                    <a:pt x="7455" y="3199"/>
                  </a:lnTo>
                  <a:lnTo>
                    <a:pt x="513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9"/>
            <p:cNvSpPr/>
            <p:nvPr/>
          </p:nvSpPr>
          <p:spPr>
            <a:xfrm>
              <a:off x="7010250" y="3070225"/>
              <a:ext cx="182600" cy="156375"/>
            </a:xfrm>
            <a:custGeom>
              <a:rect b="b" l="l" r="r" t="t"/>
              <a:pathLst>
                <a:path extrusionOk="0" h="6255" w="7304">
                  <a:moveTo>
                    <a:pt x="4165" y="1"/>
                  </a:moveTo>
                  <a:cubicBezTo>
                    <a:pt x="1389" y="1"/>
                    <a:pt x="1" y="3351"/>
                    <a:pt x="1962" y="5342"/>
                  </a:cubicBezTo>
                  <a:cubicBezTo>
                    <a:pt x="2593" y="5973"/>
                    <a:pt x="3370" y="6254"/>
                    <a:pt x="4135" y="6254"/>
                  </a:cubicBezTo>
                  <a:cubicBezTo>
                    <a:pt x="5748" y="6254"/>
                    <a:pt x="7303" y="5002"/>
                    <a:pt x="7303" y="3139"/>
                  </a:cubicBezTo>
                  <a:cubicBezTo>
                    <a:pt x="7303" y="1389"/>
                    <a:pt x="5885" y="1"/>
                    <a:pt x="4165"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9"/>
            <p:cNvSpPr/>
            <p:nvPr/>
          </p:nvSpPr>
          <p:spPr>
            <a:xfrm>
              <a:off x="7114375" y="3089850"/>
              <a:ext cx="38500" cy="58125"/>
            </a:xfrm>
            <a:custGeom>
              <a:rect b="b" l="l" r="r" t="t"/>
              <a:pathLst>
                <a:path extrusionOk="0" h="2325" w="1540">
                  <a:moveTo>
                    <a:pt x="0" y="1"/>
                  </a:moveTo>
                  <a:lnTo>
                    <a:pt x="0" y="2324"/>
                  </a:lnTo>
                  <a:cubicBezTo>
                    <a:pt x="1539" y="2324"/>
                    <a:pt x="1539" y="1"/>
                    <a:pt x="0"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9"/>
            <p:cNvSpPr/>
            <p:nvPr/>
          </p:nvSpPr>
          <p:spPr>
            <a:xfrm>
              <a:off x="7076650" y="3089850"/>
              <a:ext cx="47550" cy="58125"/>
            </a:xfrm>
            <a:custGeom>
              <a:rect b="b" l="l" r="r" t="t"/>
              <a:pathLst>
                <a:path extrusionOk="0" h="2325" w="1902">
                  <a:moveTo>
                    <a:pt x="1539" y="1"/>
                  </a:moveTo>
                  <a:cubicBezTo>
                    <a:pt x="0" y="1"/>
                    <a:pt x="0" y="2324"/>
                    <a:pt x="1539" y="2324"/>
                  </a:cubicBezTo>
                  <a:cubicBezTo>
                    <a:pt x="1750" y="2324"/>
                    <a:pt x="1901" y="1781"/>
                    <a:pt x="1901" y="1147"/>
                  </a:cubicBezTo>
                  <a:cubicBezTo>
                    <a:pt x="1901" y="514"/>
                    <a:pt x="1750" y="1"/>
                    <a:pt x="1539"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9"/>
            <p:cNvSpPr/>
            <p:nvPr/>
          </p:nvSpPr>
          <p:spPr>
            <a:xfrm>
              <a:off x="7063825" y="3167550"/>
              <a:ext cx="36225" cy="29450"/>
            </a:xfrm>
            <a:custGeom>
              <a:rect b="b" l="l" r="r" t="t"/>
              <a:pathLst>
                <a:path extrusionOk="0" h="1178" w="1449">
                  <a:moveTo>
                    <a:pt x="694" y="1"/>
                  </a:moveTo>
                  <a:cubicBezTo>
                    <a:pt x="392" y="1"/>
                    <a:pt x="121" y="152"/>
                    <a:pt x="0" y="423"/>
                  </a:cubicBezTo>
                  <a:cubicBezTo>
                    <a:pt x="181" y="695"/>
                    <a:pt x="392" y="966"/>
                    <a:pt x="694" y="1178"/>
                  </a:cubicBezTo>
                  <a:lnTo>
                    <a:pt x="1449"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9"/>
            <p:cNvSpPr/>
            <p:nvPr/>
          </p:nvSpPr>
          <p:spPr>
            <a:xfrm>
              <a:off x="7129450" y="3167550"/>
              <a:ext cx="36250" cy="28700"/>
            </a:xfrm>
            <a:custGeom>
              <a:rect b="b" l="l" r="r" t="t"/>
              <a:pathLst>
                <a:path extrusionOk="0" h="1148" w="1450">
                  <a:moveTo>
                    <a:pt x="1" y="1"/>
                  </a:moveTo>
                  <a:lnTo>
                    <a:pt x="755" y="1148"/>
                  </a:lnTo>
                  <a:cubicBezTo>
                    <a:pt x="1057" y="966"/>
                    <a:pt x="1268" y="695"/>
                    <a:pt x="1449" y="393"/>
                  </a:cubicBezTo>
                  <a:cubicBezTo>
                    <a:pt x="1298" y="152"/>
                    <a:pt x="1057" y="1"/>
                    <a:pt x="755"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9"/>
            <p:cNvSpPr/>
            <p:nvPr/>
          </p:nvSpPr>
          <p:spPr>
            <a:xfrm>
              <a:off x="7081175" y="3167550"/>
              <a:ext cx="67925" cy="38700"/>
            </a:xfrm>
            <a:custGeom>
              <a:rect b="b" l="l" r="r" t="t"/>
              <a:pathLst>
                <a:path extrusionOk="0" h="1548" w="2717">
                  <a:moveTo>
                    <a:pt x="755" y="1"/>
                  </a:moveTo>
                  <a:cubicBezTo>
                    <a:pt x="362" y="1"/>
                    <a:pt x="30" y="333"/>
                    <a:pt x="0" y="755"/>
                  </a:cubicBezTo>
                  <a:lnTo>
                    <a:pt x="0" y="1117"/>
                  </a:lnTo>
                  <a:cubicBezTo>
                    <a:pt x="408" y="1404"/>
                    <a:pt x="883" y="1547"/>
                    <a:pt x="1358" y="1547"/>
                  </a:cubicBezTo>
                  <a:cubicBezTo>
                    <a:pt x="1833" y="1547"/>
                    <a:pt x="2309" y="1404"/>
                    <a:pt x="2716" y="1117"/>
                  </a:cubicBezTo>
                  <a:lnTo>
                    <a:pt x="2716" y="755"/>
                  </a:lnTo>
                  <a:cubicBezTo>
                    <a:pt x="2716" y="333"/>
                    <a:pt x="2384" y="1"/>
                    <a:pt x="1962"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3" name="Google Shape;2623;p49"/>
          <p:cNvGrpSpPr/>
          <p:nvPr/>
        </p:nvGrpSpPr>
        <p:grpSpPr>
          <a:xfrm>
            <a:off x="7167302" y="1402489"/>
            <a:ext cx="353052" cy="306998"/>
            <a:chOff x="6215525" y="2966125"/>
            <a:chExt cx="327750" cy="277650"/>
          </a:xfrm>
        </p:grpSpPr>
        <p:sp>
          <p:nvSpPr>
            <p:cNvPr id="2624" name="Google Shape;2624;p49"/>
            <p:cNvSpPr/>
            <p:nvPr/>
          </p:nvSpPr>
          <p:spPr>
            <a:xfrm>
              <a:off x="6504025" y="2966125"/>
              <a:ext cx="38500" cy="219575"/>
            </a:xfrm>
            <a:custGeom>
              <a:rect b="b" l="l" r="r" t="t"/>
              <a:pathLst>
                <a:path extrusionOk="0" h="8783" w="1540">
                  <a:moveTo>
                    <a:pt x="1" y="1"/>
                  </a:moveTo>
                  <a:lnTo>
                    <a:pt x="1" y="8782"/>
                  </a:lnTo>
                  <a:lnTo>
                    <a:pt x="755" y="8782"/>
                  </a:lnTo>
                  <a:cubicBezTo>
                    <a:pt x="1178" y="8782"/>
                    <a:pt x="1540" y="8450"/>
                    <a:pt x="1540" y="8028"/>
                  </a:cubicBezTo>
                  <a:lnTo>
                    <a:pt x="1540" y="785"/>
                  </a:lnTo>
                  <a:cubicBezTo>
                    <a:pt x="1540" y="332"/>
                    <a:pt x="1208" y="1"/>
                    <a:pt x="7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9"/>
            <p:cNvSpPr/>
            <p:nvPr/>
          </p:nvSpPr>
          <p:spPr>
            <a:xfrm>
              <a:off x="6221875" y="2966125"/>
              <a:ext cx="301050" cy="220325"/>
            </a:xfrm>
            <a:custGeom>
              <a:rect b="b" l="l" r="r" t="t"/>
              <a:pathLst>
                <a:path extrusionOk="0" h="8813" w="12042">
                  <a:moveTo>
                    <a:pt x="785" y="1"/>
                  </a:moveTo>
                  <a:cubicBezTo>
                    <a:pt x="363" y="1"/>
                    <a:pt x="1" y="332"/>
                    <a:pt x="31" y="785"/>
                  </a:cubicBezTo>
                  <a:lnTo>
                    <a:pt x="31" y="8028"/>
                  </a:lnTo>
                  <a:cubicBezTo>
                    <a:pt x="31" y="8450"/>
                    <a:pt x="363" y="8782"/>
                    <a:pt x="785" y="8812"/>
                  </a:cubicBezTo>
                  <a:lnTo>
                    <a:pt x="11257" y="8812"/>
                  </a:lnTo>
                  <a:cubicBezTo>
                    <a:pt x="11679" y="8782"/>
                    <a:pt x="12011" y="8450"/>
                    <a:pt x="12011" y="8028"/>
                  </a:cubicBezTo>
                  <a:lnTo>
                    <a:pt x="12041" y="8028"/>
                  </a:lnTo>
                  <a:lnTo>
                    <a:pt x="12041" y="785"/>
                  </a:lnTo>
                  <a:cubicBezTo>
                    <a:pt x="12041" y="332"/>
                    <a:pt x="11709" y="1"/>
                    <a:pt x="112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9"/>
            <p:cNvSpPr/>
            <p:nvPr/>
          </p:nvSpPr>
          <p:spPr>
            <a:xfrm>
              <a:off x="6381825" y="3085325"/>
              <a:ext cx="52075" cy="81500"/>
            </a:xfrm>
            <a:custGeom>
              <a:rect b="b" l="l" r="r" t="t"/>
              <a:pathLst>
                <a:path extrusionOk="0" h="3260" w="2083">
                  <a:moveTo>
                    <a:pt x="0" y="0"/>
                  </a:moveTo>
                  <a:lnTo>
                    <a:pt x="0" y="3260"/>
                  </a:lnTo>
                  <a:cubicBezTo>
                    <a:pt x="2082" y="3139"/>
                    <a:pt x="2082" y="91"/>
                    <a:pt x="0"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9"/>
            <p:cNvSpPr/>
            <p:nvPr/>
          </p:nvSpPr>
          <p:spPr>
            <a:xfrm>
              <a:off x="6330525" y="3085325"/>
              <a:ext cx="72450" cy="81500"/>
            </a:xfrm>
            <a:custGeom>
              <a:rect b="b" l="l" r="r" t="t"/>
              <a:pathLst>
                <a:path extrusionOk="0" h="3260" w="2898">
                  <a:moveTo>
                    <a:pt x="2052" y="0"/>
                  </a:moveTo>
                  <a:cubicBezTo>
                    <a:pt x="0" y="91"/>
                    <a:pt x="0" y="3139"/>
                    <a:pt x="2052" y="3260"/>
                  </a:cubicBezTo>
                  <a:cubicBezTo>
                    <a:pt x="2535" y="3260"/>
                    <a:pt x="2897" y="2505"/>
                    <a:pt x="2897" y="1630"/>
                  </a:cubicBezTo>
                  <a:cubicBezTo>
                    <a:pt x="2897" y="725"/>
                    <a:pt x="2535" y="0"/>
                    <a:pt x="2052" y="0"/>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9"/>
            <p:cNvSpPr/>
            <p:nvPr/>
          </p:nvSpPr>
          <p:spPr>
            <a:xfrm>
              <a:off x="6282225" y="3085325"/>
              <a:ext cx="51325" cy="81500"/>
            </a:xfrm>
            <a:custGeom>
              <a:rect b="b" l="l" r="r" t="t"/>
              <a:pathLst>
                <a:path extrusionOk="0" h="3260" w="2053">
                  <a:moveTo>
                    <a:pt x="1" y="0"/>
                  </a:moveTo>
                  <a:lnTo>
                    <a:pt x="1" y="3260"/>
                  </a:lnTo>
                  <a:cubicBezTo>
                    <a:pt x="2053" y="3139"/>
                    <a:pt x="2053" y="91"/>
                    <a:pt x="1"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9"/>
            <p:cNvSpPr/>
            <p:nvPr/>
          </p:nvSpPr>
          <p:spPr>
            <a:xfrm>
              <a:off x="6230175" y="3085325"/>
              <a:ext cx="72450" cy="81500"/>
            </a:xfrm>
            <a:custGeom>
              <a:rect b="b" l="l" r="r" t="t"/>
              <a:pathLst>
                <a:path extrusionOk="0" h="3260" w="2898">
                  <a:moveTo>
                    <a:pt x="2053" y="0"/>
                  </a:moveTo>
                  <a:cubicBezTo>
                    <a:pt x="0" y="91"/>
                    <a:pt x="0" y="3139"/>
                    <a:pt x="2053" y="3260"/>
                  </a:cubicBezTo>
                  <a:cubicBezTo>
                    <a:pt x="2535" y="3260"/>
                    <a:pt x="2897" y="2505"/>
                    <a:pt x="2897" y="1630"/>
                  </a:cubicBezTo>
                  <a:cubicBezTo>
                    <a:pt x="2897" y="725"/>
                    <a:pt x="2535" y="0"/>
                    <a:pt x="20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9"/>
            <p:cNvSpPr/>
            <p:nvPr/>
          </p:nvSpPr>
          <p:spPr>
            <a:xfrm>
              <a:off x="6482150" y="3085325"/>
              <a:ext cx="51325" cy="81500"/>
            </a:xfrm>
            <a:custGeom>
              <a:rect b="b" l="l" r="r" t="t"/>
              <a:pathLst>
                <a:path extrusionOk="0" h="3260" w="2053">
                  <a:moveTo>
                    <a:pt x="1" y="0"/>
                  </a:moveTo>
                  <a:lnTo>
                    <a:pt x="1" y="3260"/>
                  </a:lnTo>
                  <a:cubicBezTo>
                    <a:pt x="2053" y="3139"/>
                    <a:pt x="2053" y="91"/>
                    <a:pt x="1"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9"/>
            <p:cNvSpPr/>
            <p:nvPr/>
          </p:nvSpPr>
          <p:spPr>
            <a:xfrm>
              <a:off x="6430850" y="3085325"/>
              <a:ext cx="72450" cy="81500"/>
            </a:xfrm>
            <a:custGeom>
              <a:rect b="b" l="l" r="r" t="t"/>
              <a:pathLst>
                <a:path extrusionOk="0" h="3260" w="2898">
                  <a:moveTo>
                    <a:pt x="2053" y="0"/>
                  </a:moveTo>
                  <a:cubicBezTo>
                    <a:pt x="1" y="91"/>
                    <a:pt x="1" y="3139"/>
                    <a:pt x="2053" y="3260"/>
                  </a:cubicBezTo>
                  <a:cubicBezTo>
                    <a:pt x="2535" y="3260"/>
                    <a:pt x="2898" y="2505"/>
                    <a:pt x="2898" y="1630"/>
                  </a:cubicBezTo>
                  <a:cubicBezTo>
                    <a:pt x="2898" y="725"/>
                    <a:pt x="2535" y="0"/>
                    <a:pt x="20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9"/>
            <p:cNvSpPr/>
            <p:nvPr/>
          </p:nvSpPr>
          <p:spPr>
            <a:xfrm>
              <a:off x="6381825" y="2985725"/>
              <a:ext cx="54325" cy="80775"/>
            </a:xfrm>
            <a:custGeom>
              <a:rect b="b" l="l" r="r" t="t"/>
              <a:pathLst>
                <a:path extrusionOk="0" h="3231" w="2173">
                  <a:moveTo>
                    <a:pt x="30" y="1"/>
                  </a:moveTo>
                  <a:cubicBezTo>
                    <a:pt x="20" y="1"/>
                    <a:pt x="10" y="1"/>
                    <a:pt x="0" y="1"/>
                  </a:cubicBezTo>
                  <a:lnTo>
                    <a:pt x="0" y="3230"/>
                  </a:lnTo>
                  <a:cubicBezTo>
                    <a:pt x="2163" y="3230"/>
                    <a:pt x="2173" y="1"/>
                    <a:pt x="30"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9"/>
            <p:cNvSpPr/>
            <p:nvPr/>
          </p:nvSpPr>
          <p:spPr>
            <a:xfrm>
              <a:off x="6328250" y="2984975"/>
              <a:ext cx="74725" cy="81525"/>
            </a:xfrm>
            <a:custGeom>
              <a:rect b="b" l="l" r="r" t="t"/>
              <a:pathLst>
                <a:path extrusionOk="0" h="3261" w="2989">
                  <a:moveTo>
                    <a:pt x="2143" y="1"/>
                  </a:moveTo>
                  <a:cubicBezTo>
                    <a:pt x="1" y="1"/>
                    <a:pt x="1" y="3260"/>
                    <a:pt x="2143" y="3260"/>
                  </a:cubicBezTo>
                  <a:cubicBezTo>
                    <a:pt x="2626" y="3260"/>
                    <a:pt x="2988" y="2536"/>
                    <a:pt x="2988" y="1631"/>
                  </a:cubicBezTo>
                  <a:cubicBezTo>
                    <a:pt x="2988" y="725"/>
                    <a:pt x="2626" y="1"/>
                    <a:pt x="214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9"/>
            <p:cNvSpPr/>
            <p:nvPr/>
          </p:nvSpPr>
          <p:spPr>
            <a:xfrm>
              <a:off x="6282225" y="2985725"/>
              <a:ext cx="53600" cy="80775"/>
            </a:xfrm>
            <a:custGeom>
              <a:rect b="b" l="l" r="r" t="t"/>
              <a:pathLst>
                <a:path extrusionOk="0" h="3231" w="2144">
                  <a:moveTo>
                    <a:pt x="30" y="1"/>
                  </a:moveTo>
                  <a:cubicBezTo>
                    <a:pt x="20" y="1"/>
                    <a:pt x="11" y="1"/>
                    <a:pt x="1" y="1"/>
                  </a:cubicBezTo>
                  <a:lnTo>
                    <a:pt x="1" y="3230"/>
                  </a:lnTo>
                  <a:cubicBezTo>
                    <a:pt x="2133" y="3230"/>
                    <a:pt x="2143" y="1"/>
                    <a:pt x="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9"/>
            <p:cNvSpPr/>
            <p:nvPr/>
          </p:nvSpPr>
          <p:spPr>
            <a:xfrm>
              <a:off x="6227900" y="2984975"/>
              <a:ext cx="74725" cy="81525"/>
            </a:xfrm>
            <a:custGeom>
              <a:rect b="b" l="l" r="r" t="t"/>
              <a:pathLst>
                <a:path extrusionOk="0" h="3261" w="2989">
                  <a:moveTo>
                    <a:pt x="2144" y="1"/>
                  </a:moveTo>
                  <a:cubicBezTo>
                    <a:pt x="1" y="1"/>
                    <a:pt x="1" y="3260"/>
                    <a:pt x="2144" y="3260"/>
                  </a:cubicBezTo>
                  <a:cubicBezTo>
                    <a:pt x="2626" y="3260"/>
                    <a:pt x="2988" y="2536"/>
                    <a:pt x="2988" y="1631"/>
                  </a:cubicBezTo>
                  <a:cubicBezTo>
                    <a:pt x="2988" y="725"/>
                    <a:pt x="2626" y="1"/>
                    <a:pt x="2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9"/>
            <p:cNvSpPr/>
            <p:nvPr/>
          </p:nvSpPr>
          <p:spPr>
            <a:xfrm>
              <a:off x="6482150" y="2985725"/>
              <a:ext cx="53600" cy="80775"/>
            </a:xfrm>
            <a:custGeom>
              <a:rect b="b" l="l" r="r" t="t"/>
              <a:pathLst>
                <a:path extrusionOk="0" h="3231" w="2144">
                  <a:moveTo>
                    <a:pt x="30" y="1"/>
                  </a:moveTo>
                  <a:cubicBezTo>
                    <a:pt x="20" y="1"/>
                    <a:pt x="10" y="1"/>
                    <a:pt x="1" y="1"/>
                  </a:cubicBezTo>
                  <a:lnTo>
                    <a:pt x="1" y="3230"/>
                  </a:lnTo>
                  <a:cubicBezTo>
                    <a:pt x="2133" y="3230"/>
                    <a:pt x="2143" y="1"/>
                    <a:pt x="3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9"/>
            <p:cNvSpPr/>
            <p:nvPr/>
          </p:nvSpPr>
          <p:spPr>
            <a:xfrm>
              <a:off x="6428600" y="2984975"/>
              <a:ext cx="74700" cy="81525"/>
            </a:xfrm>
            <a:custGeom>
              <a:rect b="b" l="l" r="r" t="t"/>
              <a:pathLst>
                <a:path extrusionOk="0" h="3261" w="2988">
                  <a:moveTo>
                    <a:pt x="2143" y="1"/>
                  </a:moveTo>
                  <a:cubicBezTo>
                    <a:pt x="0" y="1"/>
                    <a:pt x="0" y="3260"/>
                    <a:pt x="2143" y="3260"/>
                  </a:cubicBezTo>
                  <a:cubicBezTo>
                    <a:pt x="2625" y="3260"/>
                    <a:pt x="2988" y="2536"/>
                    <a:pt x="2988" y="1631"/>
                  </a:cubicBezTo>
                  <a:cubicBezTo>
                    <a:pt x="2988" y="725"/>
                    <a:pt x="2625" y="1"/>
                    <a:pt x="2143"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9"/>
            <p:cNvSpPr/>
            <p:nvPr/>
          </p:nvSpPr>
          <p:spPr>
            <a:xfrm>
              <a:off x="6215525" y="3204450"/>
              <a:ext cx="73525" cy="38575"/>
            </a:xfrm>
            <a:custGeom>
              <a:rect b="b" l="l" r="r" t="t"/>
              <a:pathLst>
                <a:path extrusionOk="0" h="1543" w="2941">
                  <a:moveTo>
                    <a:pt x="1002" y="1"/>
                  </a:moveTo>
                  <a:cubicBezTo>
                    <a:pt x="350" y="1"/>
                    <a:pt x="1" y="834"/>
                    <a:pt x="526" y="1301"/>
                  </a:cubicBezTo>
                  <a:cubicBezTo>
                    <a:pt x="647" y="1452"/>
                    <a:pt x="858" y="1543"/>
                    <a:pt x="1039" y="1543"/>
                  </a:cubicBezTo>
                  <a:lnTo>
                    <a:pt x="2186" y="1543"/>
                  </a:lnTo>
                  <a:lnTo>
                    <a:pt x="2940" y="788"/>
                  </a:lnTo>
                  <a:lnTo>
                    <a:pt x="2186" y="34"/>
                  </a:lnTo>
                  <a:lnTo>
                    <a:pt x="1069" y="3"/>
                  </a:lnTo>
                  <a:cubicBezTo>
                    <a:pt x="1046" y="1"/>
                    <a:pt x="1024" y="1"/>
                    <a:pt x="1002"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9"/>
            <p:cNvSpPr/>
            <p:nvPr/>
          </p:nvSpPr>
          <p:spPr>
            <a:xfrm>
              <a:off x="6270925" y="3205275"/>
              <a:ext cx="37725" cy="37750"/>
            </a:xfrm>
            <a:custGeom>
              <a:rect b="b" l="l" r="r" t="t"/>
              <a:pathLst>
                <a:path extrusionOk="0" h="1510" w="1509">
                  <a:moveTo>
                    <a:pt x="0" y="1"/>
                  </a:moveTo>
                  <a:lnTo>
                    <a:pt x="0" y="1510"/>
                  </a:lnTo>
                  <a:lnTo>
                    <a:pt x="754" y="1510"/>
                  </a:lnTo>
                  <a:lnTo>
                    <a:pt x="1509" y="755"/>
                  </a:lnTo>
                  <a:lnTo>
                    <a:pt x="75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9"/>
            <p:cNvSpPr/>
            <p:nvPr/>
          </p:nvSpPr>
          <p:spPr>
            <a:xfrm>
              <a:off x="6504025" y="3204525"/>
              <a:ext cx="39250" cy="39250"/>
            </a:xfrm>
            <a:custGeom>
              <a:rect b="b" l="l" r="r" t="t"/>
              <a:pathLst>
                <a:path extrusionOk="0" h="1570" w="1570">
                  <a:moveTo>
                    <a:pt x="785" y="0"/>
                  </a:moveTo>
                  <a:lnTo>
                    <a:pt x="755" y="31"/>
                  </a:lnTo>
                  <a:lnTo>
                    <a:pt x="1" y="31"/>
                  </a:lnTo>
                  <a:lnTo>
                    <a:pt x="1" y="1570"/>
                  </a:lnTo>
                  <a:lnTo>
                    <a:pt x="755" y="1570"/>
                  </a:lnTo>
                  <a:cubicBezTo>
                    <a:pt x="1178" y="1570"/>
                    <a:pt x="1540" y="1238"/>
                    <a:pt x="1540" y="815"/>
                  </a:cubicBezTo>
                  <a:cubicBezTo>
                    <a:pt x="1570" y="363"/>
                    <a:pt x="1208" y="0"/>
                    <a:pt x="785"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9"/>
            <p:cNvSpPr/>
            <p:nvPr/>
          </p:nvSpPr>
          <p:spPr>
            <a:xfrm>
              <a:off x="6475375" y="3205275"/>
              <a:ext cx="46775" cy="38500"/>
            </a:xfrm>
            <a:custGeom>
              <a:rect b="b" l="l" r="r" t="t"/>
              <a:pathLst>
                <a:path extrusionOk="0" h="1540" w="1871">
                  <a:moveTo>
                    <a:pt x="754" y="1"/>
                  </a:moveTo>
                  <a:lnTo>
                    <a:pt x="0" y="846"/>
                  </a:lnTo>
                  <a:lnTo>
                    <a:pt x="754" y="1540"/>
                  </a:lnTo>
                  <a:lnTo>
                    <a:pt x="1117" y="1540"/>
                  </a:lnTo>
                  <a:cubicBezTo>
                    <a:pt x="1539" y="1540"/>
                    <a:pt x="1871" y="1208"/>
                    <a:pt x="1871" y="785"/>
                  </a:cubicBezTo>
                  <a:lnTo>
                    <a:pt x="1871" y="755"/>
                  </a:lnTo>
                  <a:cubicBezTo>
                    <a:pt x="1871" y="333"/>
                    <a:pt x="1539" y="1"/>
                    <a:pt x="1117"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9"/>
            <p:cNvSpPr/>
            <p:nvPr/>
          </p:nvSpPr>
          <p:spPr>
            <a:xfrm>
              <a:off x="6455750" y="3205275"/>
              <a:ext cx="37750" cy="38500"/>
            </a:xfrm>
            <a:custGeom>
              <a:rect b="b" l="l" r="r" t="t"/>
              <a:pathLst>
                <a:path extrusionOk="0" h="1540" w="1510">
                  <a:moveTo>
                    <a:pt x="1509" y="1"/>
                  </a:moveTo>
                  <a:lnTo>
                    <a:pt x="755" y="31"/>
                  </a:lnTo>
                  <a:lnTo>
                    <a:pt x="0" y="785"/>
                  </a:lnTo>
                  <a:lnTo>
                    <a:pt x="755" y="1540"/>
                  </a:lnTo>
                  <a:lnTo>
                    <a:pt x="1509" y="1540"/>
                  </a:lnTo>
                  <a:lnTo>
                    <a:pt x="150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9"/>
            <p:cNvSpPr/>
            <p:nvPr/>
          </p:nvSpPr>
          <p:spPr>
            <a:xfrm>
              <a:off x="6378800" y="3215075"/>
              <a:ext cx="57350" cy="18900"/>
            </a:xfrm>
            <a:custGeom>
              <a:rect b="b" l="l" r="r" t="t"/>
              <a:pathLst>
                <a:path extrusionOk="0" h="756" w="2294">
                  <a:moveTo>
                    <a:pt x="755" y="1"/>
                  </a:moveTo>
                  <a:lnTo>
                    <a:pt x="0" y="393"/>
                  </a:lnTo>
                  <a:lnTo>
                    <a:pt x="755" y="755"/>
                  </a:lnTo>
                  <a:lnTo>
                    <a:pt x="2294" y="755"/>
                  </a:lnTo>
                  <a:lnTo>
                    <a:pt x="2294"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9"/>
            <p:cNvSpPr/>
            <p:nvPr/>
          </p:nvSpPr>
          <p:spPr>
            <a:xfrm>
              <a:off x="6327500" y="3215075"/>
              <a:ext cx="69425" cy="18900"/>
            </a:xfrm>
            <a:custGeom>
              <a:rect b="b" l="l" r="r" t="t"/>
              <a:pathLst>
                <a:path extrusionOk="0" h="756" w="2777">
                  <a:moveTo>
                    <a:pt x="0" y="1"/>
                  </a:moveTo>
                  <a:lnTo>
                    <a:pt x="0" y="755"/>
                  </a:lnTo>
                  <a:lnTo>
                    <a:pt x="2777" y="755"/>
                  </a:lnTo>
                  <a:lnTo>
                    <a:pt x="277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9"/>
            <p:cNvSpPr/>
            <p:nvPr/>
          </p:nvSpPr>
          <p:spPr>
            <a:xfrm>
              <a:off x="6289775" y="3204525"/>
              <a:ext cx="58125" cy="39250"/>
            </a:xfrm>
            <a:custGeom>
              <a:rect b="b" l="l" r="r" t="t"/>
              <a:pathLst>
                <a:path extrusionOk="0" h="1570" w="2325">
                  <a:moveTo>
                    <a:pt x="0" y="0"/>
                  </a:moveTo>
                  <a:lnTo>
                    <a:pt x="0" y="1570"/>
                  </a:lnTo>
                  <a:lnTo>
                    <a:pt x="2324" y="1177"/>
                  </a:lnTo>
                  <a:lnTo>
                    <a:pt x="2324" y="393"/>
                  </a:lnTo>
                  <a:lnTo>
                    <a:pt x="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9"/>
            <p:cNvSpPr/>
            <p:nvPr/>
          </p:nvSpPr>
          <p:spPr>
            <a:xfrm>
              <a:off x="6416525" y="3205275"/>
              <a:ext cx="58100" cy="38500"/>
            </a:xfrm>
            <a:custGeom>
              <a:rect b="b" l="l" r="r" t="t"/>
              <a:pathLst>
                <a:path extrusionOk="0" h="1540" w="2324">
                  <a:moveTo>
                    <a:pt x="2324" y="1"/>
                  </a:moveTo>
                  <a:lnTo>
                    <a:pt x="0" y="393"/>
                  </a:lnTo>
                  <a:lnTo>
                    <a:pt x="0" y="1178"/>
                  </a:lnTo>
                  <a:lnTo>
                    <a:pt x="2324" y="1540"/>
                  </a:lnTo>
                  <a:lnTo>
                    <a:pt x="232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7" name="Google Shape;2647;p49"/>
          <p:cNvGrpSpPr/>
          <p:nvPr/>
        </p:nvGrpSpPr>
        <p:grpSpPr>
          <a:xfrm>
            <a:off x="6388298" y="1378937"/>
            <a:ext cx="345404" cy="353907"/>
            <a:chOff x="5492350" y="2944825"/>
            <a:chExt cx="320650" cy="320075"/>
          </a:xfrm>
        </p:grpSpPr>
        <p:sp>
          <p:nvSpPr>
            <p:cNvPr id="2648" name="Google Shape;2648;p49"/>
            <p:cNvSpPr/>
            <p:nvPr/>
          </p:nvSpPr>
          <p:spPr>
            <a:xfrm>
              <a:off x="5581375" y="2944825"/>
              <a:ext cx="142600" cy="79425"/>
            </a:xfrm>
            <a:custGeom>
              <a:rect b="b" l="l" r="r" t="t"/>
              <a:pathLst>
                <a:path extrusionOk="0" h="3177" w="5704">
                  <a:moveTo>
                    <a:pt x="2848" y="0"/>
                  </a:moveTo>
                  <a:cubicBezTo>
                    <a:pt x="2264" y="0"/>
                    <a:pt x="1675" y="294"/>
                    <a:pt x="1328" y="883"/>
                  </a:cubicBezTo>
                  <a:lnTo>
                    <a:pt x="0" y="3176"/>
                  </a:lnTo>
                  <a:lnTo>
                    <a:pt x="5704" y="3176"/>
                  </a:lnTo>
                  <a:lnTo>
                    <a:pt x="4346" y="883"/>
                  </a:lnTo>
                  <a:cubicBezTo>
                    <a:pt x="4014" y="294"/>
                    <a:pt x="3433" y="0"/>
                    <a:pt x="2848"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9"/>
            <p:cNvSpPr/>
            <p:nvPr/>
          </p:nvSpPr>
          <p:spPr>
            <a:xfrm>
              <a:off x="5652275" y="3114000"/>
              <a:ext cx="144875" cy="132050"/>
            </a:xfrm>
            <a:custGeom>
              <a:rect b="b" l="l" r="r" t="t"/>
              <a:pathLst>
                <a:path extrusionOk="0" h="5282" w="5795">
                  <a:moveTo>
                    <a:pt x="3290" y="0"/>
                  </a:moveTo>
                  <a:lnTo>
                    <a:pt x="1" y="5281"/>
                  </a:lnTo>
                  <a:lnTo>
                    <a:pt x="3833" y="3290"/>
                  </a:lnTo>
                  <a:cubicBezTo>
                    <a:pt x="5342" y="3290"/>
                    <a:pt x="5795" y="1237"/>
                    <a:pt x="4467" y="574"/>
                  </a:cubicBezTo>
                  <a:lnTo>
                    <a:pt x="3290"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9"/>
            <p:cNvSpPr/>
            <p:nvPr/>
          </p:nvSpPr>
          <p:spPr>
            <a:xfrm>
              <a:off x="5507425" y="3114000"/>
              <a:ext cx="144875" cy="132050"/>
            </a:xfrm>
            <a:custGeom>
              <a:rect b="b" l="l" r="r" t="t"/>
              <a:pathLst>
                <a:path extrusionOk="0" h="5282" w="5795">
                  <a:moveTo>
                    <a:pt x="2536" y="0"/>
                  </a:moveTo>
                  <a:lnTo>
                    <a:pt x="1359" y="574"/>
                  </a:lnTo>
                  <a:cubicBezTo>
                    <a:pt x="1" y="1237"/>
                    <a:pt x="484" y="3290"/>
                    <a:pt x="1993" y="3290"/>
                  </a:cubicBezTo>
                  <a:lnTo>
                    <a:pt x="5795" y="5281"/>
                  </a:lnTo>
                  <a:lnTo>
                    <a:pt x="2536"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9"/>
            <p:cNvSpPr/>
            <p:nvPr/>
          </p:nvSpPr>
          <p:spPr>
            <a:xfrm>
              <a:off x="5754125" y="3195475"/>
              <a:ext cx="58875" cy="69425"/>
            </a:xfrm>
            <a:custGeom>
              <a:rect b="b" l="l" r="r" t="t"/>
              <a:pathLst>
                <a:path extrusionOk="0" h="2777" w="2355">
                  <a:moveTo>
                    <a:pt x="1" y="0"/>
                  </a:moveTo>
                  <a:lnTo>
                    <a:pt x="1570" y="2777"/>
                  </a:lnTo>
                  <a:lnTo>
                    <a:pt x="2143" y="2777"/>
                  </a:lnTo>
                  <a:cubicBezTo>
                    <a:pt x="2264" y="2777"/>
                    <a:pt x="2324" y="2686"/>
                    <a:pt x="2324" y="2565"/>
                  </a:cubicBezTo>
                  <a:lnTo>
                    <a:pt x="2324" y="2354"/>
                  </a:lnTo>
                  <a:cubicBezTo>
                    <a:pt x="2355" y="1057"/>
                    <a:pt x="1298" y="0"/>
                    <a:pt x="1"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9"/>
            <p:cNvSpPr/>
            <p:nvPr/>
          </p:nvSpPr>
          <p:spPr>
            <a:xfrm>
              <a:off x="5725475" y="3195475"/>
              <a:ext cx="67900" cy="69425"/>
            </a:xfrm>
            <a:custGeom>
              <a:rect b="b" l="l" r="r" t="t"/>
              <a:pathLst>
                <a:path extrusionOk="0" h="2777" w="2716">
                  <a:moveTo>
                    <a:pt x="1147" y="0"/>
                  </a:moveTo>
                  <a:lnTo>
                    <a:pt x="0" y="1419"/>
                  </a:lnTo>
                  <a:lnTo>
                    <a:pt x="1147" y="2777"/>
                  </a:lnTo>
                  <a:lnTo>
                    <a:pt x="2716" y="2777"/>
                  </a:lnTo>
                  <a:lnTo>
                    <a:pt x="2716" y="2384"/>
                  </a:lnTo>
                  <a:cubicBezTo>
                    <a:pt x="2716" y="1087"/>
                    <a:pt x="2022" y="31"/>
                    <a:pt x="1147" y="31"/>
                  </a:cubicBezTo>
                  <a:lnTo>
                    <a:pt x="1147"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9"/>
            <p:cNvSpPr/>
            <p:nvPr/>
          </p:nvSpPr>
          <p:spPr>
            <a:xfrm>
              <a:off x="5492350" y="3196225"/>
              <a:ext cx="88300" cy="68675"/>
            </a:xfrm>
            <a:custGeom>
              <a:rect b="b" l="l" r="r" t="t"/>
              <a:pathLst>
                <a:path extrusionOk="0" h="2747" w="3532">
                  <a:moveTo>
                    <a:pt x="2384" y="1"/>
                  </a:moveTo>
                  <a:cubicBezTo>
                    <a:pt x="1087" y="1"/>
                    <a:pt x="31" y="1057"/>
                    <a:pt x="31" y="2354"/>
                  </a:cubicBezTo>
                  <a:lnTo>
                    <a:pt x="0" y="2324"/>
                  </a:lnTo>
                  <a:lnTo>
                    <a:pt x="0" y="2535"/>
                  </a:lnTo>
                  <a:cubicBezTo>
                    <a:pt x="0" y="2656"/>
                    <a:pt x="91" y="2747"/>
                    <a:pt x="212" y="2747"/>
                  </a:cubicBezTo>
                  <a:lnTo>
                    <a:pt x="2354" y="2747"/>
                  </a:lnTo>
                  <a:lnTo>
                    <a:pt x="3531" y="1389"/>
                  </a:lnTo>
                  <a:lnTo>
                    <a:pt x="2384"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9"/>
            <p:cNvSpPr/>
            <p:nvPr/>
          </p:nvSpPr>
          <p:spPr>
            <a:xfrm>
              <a:off x="5551200" y="3195475"/>
              <a:ext cx="67925" cy="69425"/>
            </a:xfrm>
            <a:custGeom>
              <a:rect b="b" l="l" r="r" t="t"/>
              <a:pathLst>
                <a:path extrusionOk="0" h="2777" w="2717">
                  <a:moveTo>
                    <a:pt x="0" y="0"/>
                  </a:moveTo>
                  <a:lnTo>
                    <a:pt x="0" y="2777"/>
                  </a:lnTo>
                  <a:lnTo>
                    <a:pt x="1539" y="2777"/>
                  </a:lnTo>
                  <a:lnTo>
                    <a:pt x="2716" y="1389"/>
                  </a:lnTo>
                  <a:lnTo>
                    <a:pt x="1539"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9"/>
            <p:cNvSpPr/>
            <p:nvPr/>
          </p:nvSpPr>
          <p:spPr>
            <a:xfrm>
              <a:off x="5685475" y="3195475"/>
              <a:ext cx="68675" cy="69425"/>
            </a:xfrm>
            <a:custGeom>
              <a:rect b="b" l="l" r="r" t="t"/>
              <a:pathLst>
                <a:path extrusionOk="0" h="2777" w="2747">
                  <a:moveTo>
                    <a:pt x="1178" y="0"/>
                  </a:moveTo>
                  <a:lnTo>
                    <a:pt x="1" y="1419"/>
                  </a:lnTo>
                  <a:lnTo>
                    <a:pt x="1178" y="2777"/>
                  </a:lnTo>
                  <a:lnTo>
                    <a:pt x="2747" y="2777"/>
                  </a:lnTo>
                  <a:lnTo>
                    <a:pt x="2747" y="31"/>
                  </a:lnTo>
                  <a:lnTo>
                    <a:pt x="1178"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9"/>
            <p:cNvSpPr/>
            <p:nvPr/>
          </p:nvSpPr>
          <p:spPr>
            <a:xfrm>
              <a:off x="5589675" y="3195475"/>
              <a:ext cx="123750" cy="69425"/>
            </a:xfrm>
            <a:custGeom>
              <a:rect b="b" l="l" r="r" t="t"/>
              <a:pathLst>
                <a:path extrusionOk="0" h="2777" w="4950">
                  <a:moveTo>
                    <a:pt x="0" y="0"/>
                  </a:moveTo>
                  <a:lnTo>
                    <a:pt x="0" y="2777"/>
                  </a:lnTo>
                  <a:lnTo>
                    <a:pt x="755" y="2777"/>
                  </a:lnTo>
                  <a:lnTo>
                    <a:pt x="2475" y="2083"/>
                  </a:lnTo>
                  <a:lnTo>
                    <a:pt x="4195" y="2777"/>
                  </a:lnTo>
                  <a:lnTo>
                    <a:pt x="4949" y="2777"/>
                  </a:lnTo>
                  <a:lnTo>
                    <a:pt x="4949"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9"/>
            <p:cNvSpPr/>
            <p:nvPr/>
          </p:nvSpPr>
          <p:spPr>
            <a:xfrm>
              <a:off x="5609275" y="3195475"/>
              <a:ext cx="86025" cy="69425"/>
            </a:xfrm>
            <a:custGeom>
              <a:rect b="b" l="l" r="r" t="t"/>
              <a:pathLst>
                <a:path extrusionOk="0" h="2777" w="3441">
                  <a:moveTo>
                    <a:pt x="1" y="0"/>
                  </a:moveTo>
                  <a:lnTo>
                    <a:pt x="1" y="2777"/>
                  </a:lnTo>
                  <a:lnTo>
                    <a:pt x="3441" y="2777"/>
                  </a:lnTo>
                  <a:lnTo>
                    <a:pt x="3441"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9"/>
            <p:cNvSpPr/>
            <p:nvPr/>
          </p:nvSpPr>
          <p:spPr>
            <a:xfrm>
              <a:off x="5715650" y="3074775"/>
              <a:ext cx="44550" cy="39250"/>
            </a:xfrm>
            <a:custGeom>
              <a:rect b="b" l="l" r="r" t="t"/>
              <a:pathLst>
                <a:path extrusionOk="0" h="1570" w="1782">
                  <a:moveTo>
                    <a:pt x="755" y="0"/>
                  </a:moveTo>
                  <a:lnTo>
                    <a:pt x="1" y="785"/>
                  </a:lnTo>
                  <a:lnTo>
                    <a:pt x="755" y="1569"/>
                  </a:lnTo>
                  <a:cubicBezTo>
                    <a:pt x="1781" y="1569"/>
                    <a:pt x="1781" y="0"/>
                    <a:pt x="75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9"/>
            <p:cNvSpPr/>
            <p:nvPr/>
          </p:nvSpPr>
          <p:spPr>
            <a:xfrm>
              <a:off x="5551200" y="3074775"/>
              <a:ext cx="38500" cy="39250"/>
            </a:xfrm>
            <a:custGeom>
              <a:rect b="b" l="l" r="r" t="t"/>
              <a:pathLst>
                <a:path extrusionOk="0" h="1570" w="1540">
                  <a:moveTo>
                    <a:pt x="785" y="0"/>
                  </a:moveTo>
                  <a:cubicBezTo>
                    <a:pt x="332" y="0"/>
                    <a:pt x="0" y="362"/>
                    <a:pt x="0" y="785"/>
                  </a:cubicBezTo>
                  <a:cubicBezTo>
                    <a:pt x="0" y="1207"/>
                    <a:pt x="332" y="1569"/>
                    <a:pt x="785" y="1569"/>
                  </a:cubicBezTo>
                  <a:lnTo>
                    <a:pt x="1539" y="785"/>
                  </a:lnTo>
                  <a:lnTo>
                    <a:pt x="785"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9"/>
            <p:cNvSpPr/>
            <p:nvPr/>
          </p:nvSpPr>
          <p:spPr>
            <a:xfrm>
              <a:off x="5652275" y="3074775"/>
              <a:ext cx="83025" cy="170525"/>
            </a:xfrm>
            <a:custGeom>
              <a:rect b="b" l="l" r="r" t="t"/>
              <a:pathLst>
                <a:path extrusionOk="0" h="6821" w="3321">
                  <a:moveTo>
                    <a:pt x="1" y="0"/>
                  </a:moveTo>
                  <a:lnTo>
                    <a:pt x="1" y="6820"/>
                  </a:lnTo>
                  <a:cubicBezTo>
                    <a:pt x="1842" y="6820"/>
                    <a:pt x="3290" y="5341"/>
                    <a:pt x="3320" y="3531"/>
                  </a:cubicBezTo>
                  <a:lnTo>
                    <a:pt x="3320"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9"/>
            <p:cNvSpPr/>
            <p:nvPr/>
          </p:nvSpPr>
          <p:spPr>
            <a:xfrm>
              <a:off x="5570050" y="3074775"/>
              <a:ext cx="144875" cy="170525"/>
            </a:xfrm>
            <a:custGeom>
              <a:rect b="b" l="l" r="r" t="t"/>
              <a:pathLst>
                <a:path extrusionOk="0" h="6821" w="5795">
                  <a:moveTo>
                    <a:pt x="1" y="0"/>
                  </a:moveTo>
                  <a:lnTo>
                    <a:pt x="1" y="3531"/>
                  </a:lnTo>
                  <a:cubicBezTo>
                    <a:pt x="1" y="5341"/>
                    <a:pt x="1479" y="6790"/>
                    <a:pt x="3290" y="6820"/>
                  </a:cubicBezTo>
                  <a:cubicBezTo>
                    <a:pt x="4678" y="6820"/>
                    <a:pt x="5795" y="5341"/>
                    <a:pt x="5795" y="3531"/>
                  </a:cubicBezTo>
                  <a:lnTo>
                    <a:pt x="5795" y="0"/>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9"/>
            <p:cNvSpPr/>
            <p:nvPr/>
          </p:nvSpPr>
          <p:spPr>
            <a:xfrm>
              <a:off x="5653050" y="2983475"/>
              <a:ext cx="81500" cy="110925"/>
            </a:xfrm>
            <a:custGeom>
              <a:rect b="b" l="l" r="r" t="t"/>
              <a:pathLst>
                <a:path extrusionOk="0" h="4437" w="3260">
                  <a:moveTo>
                    <a:pt x="0" y="1"/>
                  </a:moveTo>
                  <a:cubicBezTo>
                    <a:pt x="10" y="1"/>
                    <a:pt x="20" y="1"/>
                    <a:pt x="31" y="1"/>
                  </a:cubicBezTo>
                  <a:lnTo>
                    <a:pt x="31" y="1"/>
                  </a:lnTo>
                  <a:lnTo>
                    <a:pt x="30" y="1"/>
                  </a:lnTo>
                  <a:close/>
                  <a:moveTo>
                    <a:pt x="31" y="1"/>
                  </a:moveTo>
                  <a:lnTo>
                    <a:pt x="2505" y="4437"/>
                  </a:lnTo>
                  <a:cubicBezTo>
                    <a:pt x="2505" y="4014"/>
                    <a:pt x="2837" y="3682"/>
                    <a:pt x="3259" y="3652"/>
                  </a:cubicBezTo>
                  <a:lnTo>
                    <a:pt x="3259" y="3290"/>
                  </a:lnTo>
                  <a:cubicBezTo>
                    <a:pt x="3259" y="1489"/>
                    <a:pt x="1827" y="47"/>
                    <a:pt x="3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9"/>
            <p:cNvSpPr/>
            <p:nvPr/>
          </p:nvSpPr>
          <p:spPr>
            <a:xfrm>
              <a:off x="5570800" y="2982725"/>
              <a:ext cx="144125" cy="163125"/>
            </a:xfrm>
            <a:custGeom>
              <a:rect b="b" l="l" r="r" t="t"/>
              <a:pathLst>
                <a:path extrusionOk="0" h="6525" w="5765">
                  <a:moveTo>
                    <a:pt x="3260" y="0"/>
                  </a:moveTo>
                  <a:lnTo>
                    <a:pt x="3290" y="31"/>
                  </a:lnTo>
                  <a:cubicBezTo>
                    <a:pt x="1479" y="31"/>
                    <a:pt x="1" y="1479"/>
                    <a:pt x="1" y="3290"/>
                  </a:cubicBezTo>
                  <a:lnTo>
                    <a:pt x="1" y="3682"/>
                  </a:lnTo>
                  <a:cubicBezTo>
                    <a:pt x="423" y="3682"/>
                    <a:pt x="755" y="4014"/>
                    <a:pt x="755" y="4436"/>
                  </a:cubicBezTo>
                  <a:lnTo>
                    <a:pt x="755" y="6036"/>
                  </a:lnTo>
                  <a:cubicBezTo>
                    <a:pt x="755" y="6247"/>
                    <a:pt x="936" y="6458"/>
                    <a:pt x="1147" y="6519"/>
                  </a:cubicBezTo>
                  <a:cubicBezTo>
                    <a:pt x="1178" y="6522"/>
                    <a:pt x="1207" y="6524"/>
                    <a:pt x="1236" y="6524"/>
                  </a:cubicBezTo>
                  <a:cubicBezTo>
                    <a:pt x="1440" y="6524"/>
                    <a:pt x="1611" y="6432"/>
                    <a:pt x="1691" y="6247"/>
                  </a:cubicBezTo>
                  <a:lnTo>
                    <a:pt x="2113" y="5402"/>
                  </a:lnTo>
                  <a:cubicBezTo>
                    <a:pt x="2234" y="5161"/>
                    <a:pt x="2505" y="4980"/>
                    <a:pt x="2807" y="4980"/>
                  </a:cubicBezTo>
                  <a:lnTo>
                    <a:pt x="3713" y="4980"/>
                  </a:lnTo>
                  <a:cubicBezTo>
                    <a:pt x="4014" y="4980"/>
                    <a:pt x="4286" y="5131"/>
                    <a:pt x="4407" y="5402"/>
                  </a:cubicBezTo>
                  <a:lnTo>
                    <a:pt x="4829" y="6247"/>
                  </a:lnTo>
                  <a:cubicBezTo>
                    <a:pt x="4908" y="6432"/>
                    <a:pt x="5080" y="6524"/>
                    <a:pt x="5283" y="6524"/>
                  </a:cubicBezTo>
                  <a:cubicBezTo>
                    <a:pt x="5312" y="6524"/>
                    <a:pt x="5342" y="6522"/>
                    <a:pt x="5372" y="6519"/>
                  </a:cubicBezTo>
                  <a:cubicBezTo>
                    <a:pt x="5584" y="6458"/>
                    <a:pt x="5765" y="6247"/>
                    <a:pt x="5765" y="6006"/>
                  </a:cubicBezTo>
                  <a:lnTo>
                    <a:pt x="5765" y="3260"/>
                  </a:lnTo>
                  <a:cubicBezTo>
                    <a:pt x="5765" y="1449"/>
                    <a:pt x="4618" y="0"/>
                    <a:pt x="326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9"/>
            <p:cNvSpPr/>
            <p:nvPr/>
          </p:nvSpPr>
          <p:spPr>
            <a:xfrm>
              <a:off x="5597200" y="3037050"/>
              <a:ext cx="45300" cy="18875"/>
            </a:xfrm>
            <a:custGeom>
              <a:rect b="b" l="l" r="r" t="t"/>
              <a:pathLst>
                <a:path extrusionOk="0" h="755" w="1812">
                  <a:moveTo>
                    <a:pt x="1" y="0"/>
                  </a:moveTo>
                  <a:cubicBezTo>
                    <a:pt x="1" y="392"/>
                    <a:pt x="333" y="755"/>
                    <a:pt x="755" y="755"/>
                  </a:cubicBezTo>
                  <a:lnTo>
                    <a:pt x="1812" y="755"/>
                  </a:lnTo>
                  <a:cubicBezTo>
                    <a:pt x="1812" y="332"/>
                    <a:pt x="1480" y="0"/>
                    <a:pt x="1057"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9"/>
            <p:cNvSpPr/>
            <p:nvPr/>
          </p:nvSpPr>
          <p:spPr>
            <a:xfrm>
              <a:off x="5670400" y="3036275"/>
              <a:ext cx="37725" cy="18900"/>
            </a:xfrm>
            <a:custGeom>
              <a:rect b="b" l="l" r="r" t="t"/>
              <a:pathLst>
                <a:path extrusionOk="0" h="756" w="1509">
                  <a:moveTo>
                    <a:pt x="755" y="1"/>
                  </a:moveTo>
                  <a:lnTo>
                    <a:pt x="0" y="755"/>
                  </a:lnTo>
                  <a:lnTo>
                    <a:pt x="755" y="755"/>
                  </a:lnTo>
                  <a:cubicBezTo>
                    <a:pt x="1147" y="755"/>
                    <a:pt x="1509" y="423"/>
                    <a:pt x="1509"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9"/>
            <p:cNvSpPr/>
            <p:nvPr/>
          </p:nvSpPr>
          <p:spPr>
            <a:xfrm>
              <a:off x="5662850" y="3036275"/>
              <a:ext cx="26425" cy="18900"/>
            </a:xfrm>
            <a:custGeom>
              <a:rect b="b" l="l" r="r" t="t"/>
              <a:pathLst>
                <a:path extrusionOk="0" h="756" w="1057">
                  <a:moveTo>
                    <a:pt x="755" y="1"/>
                  </a:moveTo>
                  <a:cubicBezTo>
                    <a:pt x="332" y="1"/>
                    <a:pt x="0" y="333"/>
                    <a:pt x="0" y="755"/>
                  </a:cubicBezTo>
                  <a:lnTo>
                    <a:pt x="302" y="755"/>
                  </a:lnTo>
                  <a:cubicBezTo>
                    <a:pt x="694" y="755"/>
                    <a:pt x="1057" y="423"/>
                    <a:pt x="1057"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9"/>
            <p:cNvSpPr/>
            <p:nvPr/>
          </p:nvSpPr>
          <p:spPr>
            <a:xfrm>
              <a:off x="5606275" y="3075525"/>
              <a:ext cx="21900" cy="18625"/>
            </a:xfrm>
            <a:custGeom>
              <a:rect b="b" l="l" r="r" t="t"/>
              <a:pathLst>
                <a:path extrusionOk="0" h="745" w="876">
                  <a:moveTo>
                    <a:pt x="513" y="0"/>
                  </a:moveTo>
                  <a:cubicBezTo>
                    <a:pt x="181" y="0"/>
                    <a:pt x="0" y="392"/>
                    <a:pt x="241" y="634"/>
                  </a:cubicBezTo>
                  <a:cubicBezTo>
                    <a:pt x="318" y="711"/>
                    <a:pt x="410" y="745"/>
                    <a:pt x="500" y="745"/>
                  </a:cubicBezTo>
                  <a:cubicBezTo>
                    <a:pt x="693" y="745"/>
                    <a:pt x="875" y="589"/>
                    <a:pt x="875" y="362"/>
                  </a:cubicBezTo>
                  <a:cubicBezTo>
                    <a:pt x="875" y="151"/>
                    <a:pt x="724" y="0"/>
                    <a:pt x="513"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9"/>
            <p:cNvSpPr/>
            <p:nvPr/>
          </p:nvSpPr>
          <p:spPr>
            <a:xfrm>
              <a:off x="5674175" y="3075525"/>
              <a:ext cx="21900" cy="18625"/>
            </a:xfrm>
            <a:custGeom>
              <a:rect b="b" l="l" r="r" t="t"/>
              <a:pathLst>
                <a:path extrusionOk="0" h="745" w="876">
                  <a:moveTo>
                    <a:pt x="513" y="0"/>
                  </a:moveTo>
                  <a:cubicBezTo>
                    <a:pt x="151" y="0"/>
                    <a:pt x="0" y="392"/>
                    <a:pt x="241" y="634"/>
                  </a:cubicBezTo>
                  <a:cubicBezTo>
                    <a:pt x="318" y="711"/>
                    <a:pt x="410" y="745"/>
                    <a:pt x="500" y="745"/>
                  </a:cubicBezTo>
                  <a:cubicBezTo>
                    <a:pt x="693" y="745"/>
                    <a:pt x="875" y="589"/>
                    <a:pt x="875" y="362"/>
                  </a:cubicBezTo>
                  <a:cubicBezTo>
                    <a:pt x="875" y="151"/>
                    <a:pt x="694" y="0"/>
                    <a:pt x="513"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9"/>
            <p:cNvSpPr/>
            <p:nvPr/>
          </p:nvSpPr>
          <p:spPr>
            <a:xfrm>
              <a:off x="5635675" y="3122700"/>
              <a:ext cx="35325" cy="13950"/>
            </a:xfrm>
            <a:custGeom>
              <a:rect b="b" l="l" r="r" t="t"/>
              <a:pathLst>
                <a:path extrusionOk="0" h="558" w="1413">
                  <a:moveTo>
                    <a:pt x="1126" y="1"/>
                  </a:moveTo>
                  <a:cubicBezTo>
                    <a:pt x="1084" y="1"/>
                    <a:pt x="1040" y="14"/>
                    <a:pt x="997" y="45"/>
                  </a:cubicBezTo>
                  <a:cubicBezTo>
                    <a:pt x="906" y="120"/>
                    <a:pt x="793" y="158"/>
                    <a:pt x="680" y="158"/>
                  </a:cubicBezTo>
                  <a:cubicBezTo>
                    <a:pt x="567" y="158"/>
                    <a:pt x="454" y="120"/>
                    <a:pt x="363" y="45"/>
                  </a:cubicBezTo>
                  <a:cubicBezTo>
                    <a:pt x="322" y="17"/>
                    <a:pt x="276" y="2"/>
                    <a:pt x="228" y="2"/>
                  </a:cubicBezTo>
                  <a:cubicBezTo>
                    <a:pt x="170" y="2"/>
                    <a:pt x="111" y="25"/>
                    <a:pt x="61" y="75"/>
                  </a:cubicBezTo>
                  <a:cubicBezTo>
                    <a:pt x="1" y="165"/>
                    <a:pt x="1" y="286"/>
                    <a:pt x="92" y="346"/>
                  </a:cubicBezTo>
                  <a:cubicBezTo>
                    <a:pt x="242" y="467"/>
                    <a:pt x="454" y="558"/>
                    <a:pt x="665" y="558"/>
                  </a:cubicBezTo>
                  <a:cubicBezTo>
                    <a:pt x="876" y="558"/>
                    <a:pt x="1087" y="467"/>
                    <a:pt x="1268" y="346"/>
                  </a:cubicBezTo>
                  <a:cubicBezTo>
                    <a:pt x="1413" y="202"/>
                    <a:pt x="1289" y="1"/>
                    <a:pt x="1126"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49"/>
          <p:cNvGrpSpPr/>
          <p:nvPr/>
        </p:nvGrpSpPr>
        <p:grpSpPr>
          <a:xfrm>
            <a:off x="5565883" y="1379131"/>
            <a:ext cx="344596" cy="353713"/>
            <a:chOff x="4728875" y="2945000"/>
            <a:chExt cx="319900" cy="319900"/>
          </a:xfrm>
        </p:grpSpPr>
        <p:sp>
          <p:nvSpPr>
            <p:cNvPr id="2671" name="Google Shape;2671;p49"/>
            <p:cNvSpPr/>
            <p:nvPr/>
          </p:nvSpPr>
          <p:spPr>
            <a:xfrm>
              <a:off x="4728875" y="3011400"/>
              <a:ext cx="319150" cy="248225"/>
            </a:xfrm>
            <a:custGeom>
              <a:rect b="b" l="l" r="r" t="t"/>
              <a:pathLst>
                <a:path extrusionOk="0" h="9929" w="12766">
                  <a:moveTo>
                    <a:pt x="2595" y="0"/>
                  </a:moveTo>
                  <a:lnTo>
                    <a:pt x="453" y="5794"/>
                  </a:lnTo>
                  <a:cubicBezTo>
                    <a:pt x="151" y="6639"/>
                    <a:pt x="0" y="7514"/>
                    <a:pt x="0" y="8420"/>
                  </a:cubicBezTo>
                  <a:lnTo>
                    <a:pt x="0" y="9928"/>
                  </a:lnTo>
                  <a:lnTo>
                    <a:pt x="6398" y="8570"/>
                  </a:lnTo>
                  <a:lnTo>
                    <a:pt x="12765" y="9928"/>
                  </a:lnTo>
                  <a:lnTo>
                    <a:pt x="12765" y="8420"/>
                  </a:lnTo>
                  <a:cubicBezTo>
                    <a:pt x="12765" y="7514"/>
                    <a:pt x="12614" y="6639"/>
                    <a:pt x="12312" y="5794"/>
                  </a:cubicBezTo>
                  <a:lnTo>
                    <a:pt x="10200"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9"/>
            <p:cNvSpPr/>
            <p:nvPr/>
          </p:nvSpPr>
          <p:spPr>
            <a:xfrm>
              <a:off x="4807325" y="3137375"/>
              <a:ext cx="164500" cy="106400"/>
            </a:xfrm>
            <a:custGeom>
              <a:rect b="b" l="l" r="r" t="t"/>
              <a:pathLst>
                <a:path extrusionOk="0" h="4256" w="6580">
                  <a:moveTo>
                    <a:pt x="1" y="1"/>
                  </a:moveTo>
                  <a:lnTo>
                    <a:pt x="1" y="4256"/>
                  </a:lnTo>
                  <a:lnTo>
                    <a:pt x="6579" y="4256"/>
                  </a:lnTo>
                  <a:lnTo>
                    <a:pt x="6579"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9"/>
            <p:cNvSpPr/>
            <p:nvPr/>
          </p:nvSpPr>
          <p:spPr>
            <a:xfrm>
              <a:off x="4932550" y="3205275"/>
              <a:ext cx="97350" cy="59625"/>
            </a:xfrm>
            <a:custGeom>
              <a:rect b="b" l="l" r="r" t="t"/>
              <a:pathLst>
                <a:path extrusionOk="0" h="2385" w="3894">
                  <a:moveTo>
                    <a:pt x="786" y="1"/>
                  </a:moveTo>
                  <a:lnTo>
                    <a:pt x="1" y="1208"/>
                  </a:lnTo>
                  <a:lnTo>
                    <a:pt x="786" y="2385"/>
                  </a:lnTo>
                  <a:lnTo>
                    <a:pt x="3894" y="2385"/>
                  </a:lnTo>
                  <a:lnTo>
                    <a:pt x="1540" y="31"/>
                  </a:lnTo>
                  <a:lnTo>
                    <a:pt x="786"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9"/>
            <p:cNvSpPr/>
            <p:nvPr/>
          </p:nvSpPr>
          <p:spPr>
            <a:xfrm>
              <a:off x="4971025" y="3206025"/>
              <a:ext cx="77750" cy="58875"/>
            </a:xfrm>
            <a:custGeom>
              <a:rect b="b" l="l" r="r" t="t"/>
              <a:pathLst>
                <a:path extrusionOk="0" h="2355" w="3110">
                  <a:moveTo>
                    <a:pt x="1" y="1"/>
                  </a:moveTo>
                  <a:lnTo>
                    <a:pt x="2355" y="2355"/>
                  </a:lnTo>
                  <a:lnTo>
                    <a:pt x="2898" y="2355"/>
                  </a:lnTo>
                  <a:cubicBezTo>
                    <a:pt x="3019" y="2355"/>
                    <a:pt x="3109" y="2264"/>
                    <a:pt x="3109" y="2143"/>
                  </a:cubicBezTo>
                  <a:cubicBezTo>
                    <a:pt x="2989" y="936"/>
                    <a:pt x="1962" y="1"/>
                    <a:pt x="75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9"/>
            <p:cNvSpPr/>
            <p:nvPr/>
          </p:nvSpPr>
          <p:spPr>
            <a:xfrm>
              <a:off x="4971025" y="3206025"/>
              <a:ext cx="59625" cy="58875"/>
            </a:xfrm>
            <a:custGeom>
              <a:rect b="b" l="l" r="r" t="t"/>
              <a:pathLst>
                <a:path extrusionOk="0" h="2355" w="2385">
                  <a:moveTo>
                    <a:pt x="54" y="0"/>
                  </a:moveTo>
                  <a:cubicBezTo>
                    <a:pt x="36" y="0"/>
                    <a:pt x="19" y="0"/>
                    <a:pt x="1" y="1"/>
                  </a:cubicBezTo>
                  <a:cubicBezTo>
                    <a:pt x="1" y="1298"/>
                    <a:pt x="1057" y="2355"/>
                    <a:pt x="2385" y="2355"/>
                  </a:cubicBezTo>
                  <a:cubicBezTo>
                    <a:pt x="2385" y="1075"/>
                    <a:pt x="1328" y="0"/>
                    <a:pt x="54"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9"/>
            <p:cNvSpPr/>
            <p:nvPr/>
          </p:nvSpPr>
          <p:spPr>
            <a:xfrm>
              <a:off x="4747725" y="3205275"/>
              <a:ext cx="98100" cy="59625"/>
            </a:xfrm>
            <a:custGeom>
              <a:rect b="b" l="l" r="r" t="t"/>
              <a:pathLst>
                <a:path extrusionOk="0" h="2385" w="3924">
                  <a:moveTo>
                    <a:pt x="2385" y="1"/>
                  </a:moveTo>
                  <a:lnTo>
                    <a:pt x="1" y="2385"/>
                  </a:lnTo>
                  <a:lnTo>
                    <a:pt x="3169" y="2385"/>
                  </a:lnTo>
                  <a:lnTo>
                    <a:pt x="3924" y="1208"/>
                  </a:lnTo>
                  <a:lnTo>
                    <a:pt x="3139"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9"/>
            <p:cNvSpPr/>
            <p:nvPr/>
          </p:nvSpPr>
          <p:spPr>
            <a:xfrm>
              <a:off x="4729625" y="3206025"/>
              <a:ext cx="77725" cy="58875"/>
            </a:xfrm>
            <a:custGeom>
              <a:rect b="b" l="l" r="r" t="t"/>
              <a:pathLst>
                <a:path extrusionOk="0" h="2355" w="3109">
                  <a:moveTo>
                    <a:pt x="2354" y="1"/>
                  </a:moveTo>
                  <a:cubicBezTo>
                    <a:pt x="1147" y="1"/>
                    <a:pt x="121" y="936"/>
                    <a:pt x="0" y="2143"/>
                  </a:cubicBezTo>
                  <a:cubicBezTo>
                    <a:pt x="0" y="2264"/>
                    <a:pt x="91" y="2355"/>
                    <a:pt x="181" y="2355"/>
                  </a:cubicBezTo>
                  <a:lnTo>
                    <a:pt x="725" y="2355"/>
                  </a:lnTo>
                  <a:cubicBezTo>
                    <a:pt x="2052" y="2355"/>
                    <a:pt x="3109" y="1298"/>
                    <a:pt x="3109"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9"/>
            <p:cNvSpPr/>
            <p:nvPr/>
          </p:nvSpPr>
          <p:spPr>
            <a:xfrm>
              <a:off x="4913700" y="3225650"/>
              <a:ext cx="37750" cy="38500"/>
            </a:xfrm>
            <a:custGeom>
              <a:rect b="b" l="l" r="r" t="t"/>
              <a:pathLst>
                <a:path extrusionOk="0" h="1540" w="1510">
                  <a:moveTo>
                    <a:pt x="1" y="0"/>
                  </a:moveTo>
                  <a:lnTo>
                    <a:pt x="755" y="1539"/>
                  </a:lnTo>
                  <a:lnTo>
                    <a:pt x="1509" y="1539"/>
                  </a:lnTo>
                  <a:lnTo>
                    <a:pt x="1509" y="785"/>
                  </a:lnTo>
                  <a:lnTo>
                    <a:pt x="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9"/>
            <p:cNvSpPr/>
            <p:nvPr/>
          </p:nvSpPr>
          <p:spPr>
            <a:xfrm>
              <a:off x="4826175" y="3216600"/>
              <a:ext cx="106400" cy="48300"/>
            </a:xfrm>
            <a:custGeom>
              <a:rect b="b" l="l" r="r" t="t"/>
              <a:pathLst>
                <a:path extrusionOk="0" h="1932" w="4256">
                  <a:moveTo>
                    <a:pt x="4256" y="0"/>
                  </a:moveTo>
                  <a:lnTo>
                    <a:pt x="1" y="1177"/>
                  </a:lnTo>
                  <a:lnTo>
                    <a:pt x="1" y="1932"/>
                  </a:lnTo>
                  <a:lnTo>
                    <a:pt x="4256" y="1932"/>
                  </a:lnTo>
                  <a:lnTo>
                    <a:pt x="4256"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9"/>
            <p:cNvSpPr/>
            <p:nvPr/>
          </p:nvSpPr>
          <p:spPr>
            <a:xfrm>
              <a:off x="4894075" y="3207550"/>
              <a:ext cx="57375" cy="38500"/>
            </a:xfrm>
            <a:custGeom>
              <a:rect b="b" l="l" r="r" t="t"/>
              <a:pathLst>
                <a:path extrusionOk="0" h="1540" w="2295">
                  <a:moveTo>
                    <a:pt x="1" y="0"/>
                  </a:moveTo>
                  <a:lnTo>
                    <a:pt x="1540" y="1539"/>
                  </a:lnTo>
                  <a:lnTo>
                    <a:pt x="2294" y="1539"/>
                  </a:lnTo>
                  <a:lnTo>
                    <a:pt x="2294"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9"/>
            <p:cNvSpPr/>
            <p:nvPr/>
          </p:nvSpPr>
          <p:spPr>
            <a:xfrm>
              <a:off x="4825425" y="3207550"/>
              <a:ext cx="107150" cy="38500"/>
            </a:xfrm>
            <a:custGeom>
              <a:rect b="b" l="l" r="r" t="t"/>
              <a:pathLst>
                <a:path extrusionOk="0" h="1540" w="4286">
                  <a:moveTo>
                    <a:pt x="1" y="0"/>
                  </a:moveTo>
                  <a:lnTo>
                    <a:pt x="1" y="1539"/>
                  </a:lnTo>
                  <a:lnTo>
                    <a:pt x="4286" y="1539"/>
                  </a:lnTo>
                  <a:lnTo>
                    <a:pt x="428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9"/>
            <p:cNvSpPr/>
            <p:nvPr/>
          </p:nvSpPr>
          <p:spPr>
            <a:xfrm>
              <a:off x="4913700" y="3206025"/>
              <a:ext cx="37750" cy="20400"/>
            </a:xfrm>
            <a:custGeom>
              <a:rect b="b" l="l" r="r" t="t"/>
              <a:pathLst>
                <a:path extrusionOk="0" h="816" w="1510">
                  <a:moveTo>
                    <a:pt x="755" y="1"/>
                  </a:moveTo>
                  <a:lnTo>
                    <a:pt x="1" y="393"/>
                  </a:lnTo>
                  <a:lnTo>
                    <a:pt x="755" y="816"/>
                  </a:lnTo>
                  <a:cubicBezTo>
                    <a:pt x="1147" y="816"/>
                    <a:pt x="1509" y="453"/>
                    <a:pt x="1509" y="31"/>
                  </a:cubicBezTo>
                  <a:lnTo>
                    <a:pt x="1509"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9"/>
            <p:cNvSpPr/>
            <p:nvPr/>
          </p:nvSpPr>
          <p:spPr>
            <a:xfrm>
              <a:off x="4826175" y="3206025"/>
              <a:ext cx="106400" cy="20400"/>
            </a:xfrm>
            <a:custGeom>
              <a:rect b="b" l="l" r="r" t="t"/>
              <a:pathLst>
                <a:path extrusionOk="0" h="816" w="4256">
                  <a:moveTo>
                    <a:pt x="1" y="1"/>
                  </a:moveTo>
                  <a:lnTo>
                    <a:pt x="1" y="61"/>
                  </a:lnTo>
                  <a:cubicBezTo>
                    <a:pt x="1" y="484"/>
                    <a:pt x="333" y="816"/>
                    <a:pt x="755" y="816"/>
                  </a:cubicBezTo>
                  <a:lnTo>
                    <a:pt x="4256" y="816"/>
                  </a:lnTo>
                  <a:lnTo>
                    <a:pt x="4256"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9"/>
            <p:cNvSpPr/>
            <p:nvPr/>
          </p:nvSpPr>
          <p:spPr>
            <a:xfrm>
              <a:off x="4889550" y="2945000"/>
              <a:ext cx="101125" cy="160725"/>
            </a:xfrm>
            <a:custGeom>
              <a:rect b="b" l="l" r="r" t="t"/>
              <a:pathLst>
                <a:path extrusionOk="0" h="6429" w="4045">
                  <a:moveTo>
                    <a:pt x="1" y="1"/>
                  </a:moveTo>
                  <a:lnTo>
                    <a:pt x="3260" y="6428"/>
                  </a:lnTo>
                  <a:lnTo>
                    <a:pt x="4045" y="5976"/>
                  </a:lnTo>
                  <a:lnTo>
                    <a:pt x="4045" y="4044"/>
                  </a:lnTo>
                  <a:cubicBezTo>
                    <a:pt x="4045" y="1811"/>
                    <a:pt x="2234" y="1"/>
                    <a:pt x="1"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9"/>
            <p:cNvSpPr/>
            <p:nvPr/>
          </p:nvSpPr>
          <p:spPr>
            <a:xfrm>
              <a:off x="4786950" y="2945000"/>
              <a:ext cx="184100" cy="207500"/>
            </a:xfrm>
            <a:custGeom>
              <a:rect b="b" l="l" r="r" t="t"/>
              <a:pathLst>
                <a:path extrusionOk="0" h="8300" w="7364">
                  <a:moveTo>
                    <a:pt x="4075" y="1"/>
                  </a:moveTo>
                  <a:cubicBezTo>
                    <a:pt x="1842" y="1"/>
                    <a:pt x="1" y="1811"/>
                    <a:pt x="31" y="4044"/>
                  </a:cubicBezTo>
                  <a:lnTo>
                    <a:pt x="31" y="5976"/>
                  </a:lnTo>
                  <a:lnTo>
                    <a:pt x="4075" y="8299"/>
                  </a:lnTo>
                  <a:lnTo>
                    <a:pt x="7364" y="6398"/>
                  </a:lnTo>
                  <a:lnTo>
                    <a:pt x="7364" y="4044"/>
                  </a:lnTo>
                  <a:cubicBezTo>
                    <a:pt x="7364" y="1811"/>
                    <a:pt x="5885" y="1"/>
                    <a:pt x="4075"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9"/>
            <p:cNvSpPr/>
            <p:nvPr/>
          </p:nvSpPr>
          <p:spPr>
            <a:xfrm>
              <a:off x="4797525" y="2991000"/>
              <a:ext cx="184100" cy="195450"/>
            </a:xfrm>
            <a:custGeom>
              <a:rect b="b" l="l" r="r" t="t"/>
              <a:pathLst>
                <a:path extrusionOk="0" h="7818" w="7364">
                  <a:moveTo>
                    <a:pt x="3658" y="1"/>
                  </a:moveTo>
                  <a:cubicBezTo>
                    <a:pt x="1812" y="1"/>
                    <a:pt x="333" y="1528"/>
                    <a:pt x="393" y="3381"/>
                  </a:cubicBezTo>
                  <a:lnTo>
                    <a:pt x="393" y="4136"/>
                  </a:lnTo>
                  <a:lnTo>
                    <a:pt x="0" y="7697"/>
                  </a:lnTo>
                  <a:cubicBezTo>
                    <a:pt x="121" y="7757"/>
                    <a:pt x="242" y="7787"/>
                    <a:pt x="393" y="7817"/>
                  </a:cubicBezTo>
                  <a:cubicBezTo>
                    <a:pt x="815" y="7817"/>
                    <a:pt x="1147" y="7455"/>
                    <a:pt x="1147" y="7063"/>
                  </a:cubicBezTo>
                  <a:lnTo>
                    <a:pt x="1147" y="5494"/>
                  </a:lnTo>
                  <a:lnTo>
                    <a:pt x="6156" y="5494"/>
                  </a:lnTo>
                  <a:lnTo>
                    <a:pt x="6156" y="7063"/>
                  </a:lnTo>
                  <a:cubicBezTo>
                    <a:pt x="6187" y="7485"/>
                    <a:pt x="6549" y="7817"/>
                    <a:pt x="6971" y="7817"/>
                  </a:cubicBezTo>
                  <a:cubicBezTo>
                    <a:pt x="7092" y="7787"/>
                    <a:pt x="7243" y="7757"/>
                    <a:pt x="7363" y="7697"/>
                  </a:cubicBezTo>
                  <a:lnTo>
                    <a:pt x="6971" y="4136"/>
                  </a:lnTo>
                  <a:lnTo>
                    <a:pt x="6971" y="3411"/>
                  </a:lnTo>
                  <a:cubicBezTo>
                    <a:pt x="7032" y="1540"/>
                    <a:pt x="5553" y="1"/>
                    <a:pt x="3712" y="1"/>
                  </a:cubicBezTo>
                  <a:cubicBezTo>
                    <a:pt x="3694" y="1"/>
                    <a:pt x="3676" y="1"/>
                    <a:pt x="3658"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9"/>
            <p:cNvSpPr/>
            <p:nvPr/>
          </p:nvSpPr>
          <p:spPr>
            <a:xfrm>
              <a:off x="4783175" y="3095125"/>
              <a:ext cx="27950" cy="89050"/>
            </a:xfrm>
            <a:custGeom>
              <a:rect b="b" l="l" r="r" t="t"/>
              <a:pathLst>
                <a:path extrusionOk="0" h="3562" w="1118">
                  <a:moveTo>
                    <a:pt x="182" y="1"/>
                  </a:moveTo>
                  <a:lnTo>
                    <a:pt x="182" y="2898"/>
                  </a:lnTo>
                  <a:cubicBezTo>
                    <a:pt x="1" y="3169"/>
                    <a:pt x="212" y="3562"/>
                    <a:pt x="544" y="3562"/>
                  </a:cubicBezTo>
                  <a:cubicBezTo>
                    <a:pt x="906" y="3562"/>
                    <a:pt x="1117" y="3169"/>
                    <a:pt x="936" y="2898"/>
                  </a:cubicBezTo>
                  <a:lnTo>
                    <a:pt x="936"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9"/>
            <p:cNvSpPr/>
            <p:nvPr/>
          </p:nvSpPr>
          <p:spPr>
            <a:xfrm>
              <a:off x="4967275" y="3095125"/>
              <a:ext cx="27925" cy="89050"/>
            </a:xfrm>
            <a:custGeom>
              <a:rect b="b" l="l" r="r" t="t"/>
              <a:pathLst>
                <a:path extrusionOk="0" h="3562" w="1117">
                  <a:moveTo>
                    <a:pt x="151" y="1"/>
                  </a:moveTo>
                  <a:lnTo>
                    <a:pt x="151" y="2898"/>
                  </a:lnTo>
                  <a:cubicBezTo>
                    <a:pt x="0" y="3169"/>
                    <a:pt x="211" y="3562"/>
                    <a:pt x="543" y="3562"/>
                  </a:cubicBezTo>
                  <a:cubicBezTo>
                    <a:pt x="905" y="3562"/>
                    <a:pt x="1117" y="3169"/>
                    <a:pt x="936" y="2898"/>
                  </a:cubicBezTo>
                  <a:lnTo>
                    <a:pt x="936"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9"/>
            <p:cNvSpPr/>
            <p:nvPr/>
          </p:nvSpPr>
          <p:spPr>
            <a:xfrm>
              <a:off x="4786950" y="3074775"/>
              <a:ext cx="18900" cy="38500"/>
            </a:xfrm>
            <a:custGeom>
              <a:rect b="b" l="l" r="r" t="t"/>
              <a:pathLst>
                <a:path extrusionOk="0" h="1540" w="756">
                  <a:moveTo>
                    <a:pt x="755" y="0"/>
                  </a:moveTo>
                  <a:cubicBezTo>
                    <a:pt x="333" y="0"/>
                    <a:pt x="1" y="362"/>
                    <a:pt x="1" y="785"/>
                  </a:cubicBezTo>
                  <a:cubicBezTo>
                    <a:pt x="31" y="1207"/>
                    <a:pt x="363" y="1539"/>
                    <a:pt x="755" y="1539"/>
                  </a:cubicBezTo>
                  <a:lnTo>
                    <a:pt x="755"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9"/>
            <p:cNvSpPr/>
            <p:nvPr/>
          </p:nvSpPr>
          <p:spPr>
            <a:xfrm>
              <a:off x="4971800" y="3074775"/>
              <a:ext cx="18875" cy="38500"/>
            </a:xfrm>
            <a:custGeom>
              <a:rect b="b" l="l" r="r" t="t"/>
              <a:pathLst>
                <a:path extrusionOk="0" h="1540" w="755">
                  <a:moveTo>
                    <a:pt x="0" y="0"/>
                  </a:moveTo>
                  <a:lnTo>
                    <a:pt x="0" y="1539"/>
                  </a:lnTo>
                  <a:cubicBezTo>
                    <a:pt x="423" y="1539"/>
                    <a:pt x="755" y="1207"/>
                    <a:pt x="755" y="785"/>
                  </a:cubicBezTo>
                  <a:cubicBezTo>
                    <a:pt x="755" y="362"/>
                    <a:pt x="423" y="0"/>
                    <a:pt x="0"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9"/>
            <p:cNvSpPr/>
            <p:nvPr/>
          </p:nvSpPr>
          <p:spPr>
            <a:xfrm>
              <a:off x="4826175" y="3012075"/>
              <a:ext cx="126025" cy="173800"/>
            </a:xfrm>
            <a:custGeom>
              <a:rect b="b" l="l" r="r" t="t"/>
              <a:pathLst>
                <a:path extrusionOk="0" h="6952" w="5041">
                  <a:moveTo>
                    <a:pt x="2489" y="0"/>
                  </a:moveTo>
                  <a:cubicBezTo>
                    <a:pt x="2295" y="0"/>
                    <a:pt x="2113" y="172"/>
                    <a:pt x="2113" y="396"/>
                  </a:cubicBezTo>
                  <a:lnTo>
                    <a:pt x="2113" y="969"/>
                  </a:lnTo>
                  <a:cubicBezTo>
                    <a:pt x="2144" y="1391"/>
                    <a:pt x="1781" y="1754"/>
                    <a:pt x="1359" y="1754"/>
                  </a:cubicBezTo>
                  <a:lnTo>
                    <a:pt x="574" y="1754"/>
                  </a:lnTo>
                  <a:cubicBezTo>
                    <a:pt x="559" y="1752"/>
                    <a:pt x="544" y="1751"/>
                    <a:pt x="528" y="1751"/>
                  </a:cubicBezTo>
                  <a:cubicBezTo>
                    <a:pt x="246" y="1751"/>
                    <a:pt x="1" y="2012"/>
                    <a:pt x="1" y="2327"/>
                  </a:cubicBezTo>
                  <a:lnTo>
                    <a:pt x="1" y="5797"/>
                  </a:lnTo>
                  <a:cubicBezTo>
                    <a:pt x="665" y="6567"/>
                    <a:pt x="1593" y="6952"/>
                    <a:pt x="2521" y="6952"/>
                  </a:cubicBezTo>
                  <a:cubicBezTo>
                    <a:pt x="3449" y="6952"/>
                    <a:pt x="4377" y="6567"/>
                    <a:pt x="5041" y="5797"/>
                  </a:cubicBezTo>
                  <a:lnTo>
                    <a:pt x="5041" y="2327"/>
                  </a:lnTo>
                  <a:cubicBezTo>
                    <a:pt x="5041" y="1995"/>
                    <a:pt x="4769" y="1754"/>
                    <a:pt x="4467" y="1754"/>
                  </a:cubicBezTo>
                  <a:lnTo>
                    <a:pt x="3652" y="1754"/>
                  </a:lnTo>
                  <a:cubicBezTo>
                    <a:pt x="3230" y="1754"/>
                    <a:pt x="2868" y="1391"/>
                    <a:pt x="2898" y="969"/>
                  </a:cubicBezTo>
                  <a:lnTo>
                    <a:pt x="2898" y="396"/>
                  </a:lnTo>
                  <a:cubicBezTo>
                    <a:pt x="2898" y="184"/>
                    <a:pt x="2747" y="33"/>
                    <a:pt x="2536" y="3"/>
                  </a:cubicBezTo>
                  <a:cubicBezTo>
                    <a:pt x="2520" y="1"/>
                    <a:pt x="2505" y="0"/>
                    <a:pt x="2489"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9"/>
            <p:cNvSpPr/>
            <p:nvPr/>
          </p:nvSpPr>
          <p:spPr>
            <a:xfrm>
              <a:off x="4842775" y="3075525"/>
              <a:ext cx="21925" cy="18800"/>
            </a:xfrm>
            <a:custGeom>
              <a:rect b="b" l="l" r="r" t="t"/>
              <a:pathLst>
                <a:path extrusionOk="0" h="752" w="877">
                  <a:moveTo>
                    <a:pt x="514" y="0"/>
                  </a:moveTo>
                  <a:cubicBezTo>
                    <a:pt x="182" y="0"/>
                    <a:pt x="1" y="392"/>
                    <a:pt x="242" y="634"/>
                  </a:cubicBezTo>
                  <a:cubicBezTo>
                    <a:pt x="323" y="714"/>
                    <a:pt x="420" y="751"/>
                    <a:pt x="514" y="751"/>
                  </a:cubicBezTo>
                  <a:cubicBezTo>
                    <a:pt x="702" y="751"/>
                    <a:pt x="876" y="604"/>
                    <a:pt x="876" y="362"/>
                  </a:cubicBezTo>
                  <a:cubicBezTo>
                    <a:pt x="876" y="151"/>
                    <a:pt x="725" y="0"/>
                    <a:pt x="514"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9"/>
            <p:cNvSpPr/>
            <p:nvPr/>
          </p:nvSpPr>
          <p:spPr>
            <a:xfrm>
              <a:off x="4910675" y="3075525"/>
              <a:ext cx="21900" cy="18800"/>
            </a:xfrm>
            <a:custGeom>
              <a:rect b="b" l="l" r="r" t="t"/>
              <a:pathLst>
                <a:path extrusionOk="0" h="752" w="876">
                  <a:moveTo>
                    <a:pt x="484" y="0"/>
                  </a:moveTo>
                  <a:cubicBezTo>
                    <a:pt x="152" y="0"/>
                    <a:pt x="1" y="392"/>
                    <a:pt x="212" y="634"/>
                  </a:cubicBezTo>
                  <a:cubicBezTo>
                    <a:pt x="293" y="714"/>
                    <a:pt x="393" y="751"/>
                    <a:pt x="491" y="751"/>
                  </a:cubicBezTo>
                  <a:cubicBezTo>
                    <a:pt x="688" y="751"/>
                    <a:pt x="876" y="604"/>
                    <a:pt x="876" y="362"/>
                  </a:cubicBezTo>
                  <a:cubicBezTo>
                    <a:pt x="876" y="151"/>
                    <a:pt x="695" y="0"/>
                    <a:pt x="484"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9"/>
            <p:cNvSpPr/>
            <p:nvPr/>
          </p:nvSpPr>
          <p:spPr>
            <a:xfrm>
              <a:off x="4888800" y="3113925"/>
              <a:ext cx="39150" cy="29525"/>
            </a:xfrm>
            <a:custGeom>
              <a:rect b="b" l="l" r="r" t="t"/>
              <a:pathLst>
                <a:path extrusionOk="0" h="1181" w="1566">
                  <a:moveTo>
                    <a:pt x="1158" y="1"/>
                  </a:moveTo>
                  <a:cubicBezTo>
                    <a:pt x="1145" y="1"/>
                    <a:pt x="1131" y="2"/>
                    <a:pt x="1117" y="3"/>
                  </a:cubicBezTo>
                  <a:lnTo>
                    <a:pt x="785" y="3"/>
                  </a:lnTo>
                  <a:lnTo>
                    <a:pt x="1" y="1180"/>
                  </a:lnTo>
                  <a:lnTo>
                    <a:pt x="1027" y="1180"/>
                  </a:lnTo>
                  <a:cubicBezTo>
                    <a:pt x="1238" y="999"/>
                    <a:pt x="1389" y="758"/>
                    <a:pt x="1479" y="516"/>
                  </a:cubicBezTo>
                  <a:cubicBezTo>
                    <a:pt x="1565" y="259"/>
                    <a:pt x="1407" y="1"/>
                    <a:pt x="1158"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9"/>
            <p:cNvSpPr/>
            <p:nvPr/>
          </p:nvSpPr>
          <p:spPr>
            <a:xfrm>
              <a:off x="4849725" y="3113925"/>
              <a:ext cx="58725" cy="28750"/>
            </a:xfrm>
            <a:custGeom>
              <a:rect b="b" l="l" r="r" t="t"/>
              <a:pathLst>
                <a:path extrusionOk="0" h="1150" w="2349">
                  <a:moveTo>
                    <a:pt x="436" y="1"/>
                  </a:moveTo>
                  <a:cubicBezTo>
                    <a:pt x="185" y="1"/>
                    <a:pt x="1" y="259"/>
                    <a:pt x="115" y="516"/>
                  </a:cubicBezTo>
                  <a:cubicBezTo>
                    <a:pt x="176" y="758"/>
                    <a:pt x="326" y="999"/>
                    <a:pt x="538" y="1150"/>
                  </a:cubicBezTo>
                  <a:lnTo>
                    <a:pt x="2197" y="909"/>
                  </a:lnTo>
                  <a:cubicBezTo>
                    <a:pt x="2288" y="607"/>
                    <a:pt x="2348" y="305"/>
                    <a:pt x="2318" y="3"/>
                  </a:cubicBezTo>
                  <a:lnTo>
                    <a:pt x="477" y="3"/>
                  </a:lnTo>
                  <a:cubicBezTo>
                    <a:pt x="463" y="2"/>
                    <a:pt x="450" y="1"/>
                    <a:pt x="436"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9"/>
            <p:cNvSpPr/>
            <p:nvPr/>
          </p:nvSpPr>
          <p:spPr>
            <a:xfrm>
              <a:off x="4888800" y="3136625"/>
              <a:ext cx="25675" cy="15875"/>
            </a:xfrm>
            <a:custGeom>
              <a:rect b="b" l="l" r="r" t="t"/>
              <a:pathLst>
                <a:path extrusionOk="0" h="635" w="1027">
                  <a:moveTo>
                    <a:pt x="634" y="1"/>
                  </a:moveTo>
                  <a:lnTo>
                    <a:pt x="1" y="634"/>
                  </a:lnTo>
                  <a:cubicBezTo>
                    <a:pt x="393" y="634"/>
                    <a:pt x="755" y="483"/>
                    <a:pt x="1027" y="242"/>
                  </a:cubicBezTo>
                  <a:lnTo>
                    <a:pt x="997" y="242"/>
                  </a:lnTo>
                  <a:cubicBezTo>
                    <a:pt x="906" y="151"/>
                    <a:pt x="785" y="61"/>
                    <a:pt x="634"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9"/>
            <p:cNvSpPr/>
            <p:nvPr/>
          </p:nvSpPr>
          <p:spPr>
            <a:xfrm>
              <a:off x="4863150" y="3132850"/>
              <a:ext cx="41525" cy="19650"/>
            </a:xfrm>
            <a:custGeom>
              <a:rect b="b" l="l" r="r" t="t"/>
              <a:pathLst>
                <a:path extrusionOk="0" h="786" w="1661">
                  <a:moveTo>
                    <a:pt x="1027" y="1"/>
                  </a:moveTo>
                  <a:lnTo>
                    <a:pt x="1027" y="31"/>
                  </a:lnTo>
                  <a:cubicBezTo>
                    <a:pt x="665" y="31"/>
                    <a:pt x="302" y="152"/>
                    <a:pt x="1" y="393"/>
                  </a:cubicBezTo>
                  <a:cubicBezTo>
                    <a:pt x="302" y="665"/>
                    <a:pt x="665" y="785"/>
                    <a:pt x="1027" y="785"/>
                  </a:cubicBezTo>
                  <a:cubicBezTo>
                    <a:pt x="1268" y="785"/>
                    <a:pt x="1510" y="514"/>
                    <a:pt x="1660" y="152"/>
                  </a:cubicBezTo>
                  <a:cubicBezTo>
                    <a:pt x="1449" y="61"/>
                    <a:pt x="1238" y="1"/>
                    <a:pt x="102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 name="Google Shape;2698;p49"/>
          <p:cNvGrpSpPr/>
          <p:nvPr/>
        </p:nvGrpSpPr>
        <p:grpSpPr>
          <a:xfrm>
            <a:off x="4817417" y="1379131"/>
            <a:ext cx="344596" cy="353713"/>
            <a:chOff x="4034050" y="2945000"/>
            <a:chExt cx="319900" cy="319900"/>
          </a:xfrm>
        </p:grpSpPr>
        <p:sp>
          <p:nvSpPr>
            <p:cNvPr id="2699" name="Google Shape;2699;p49"/>
            <p:cNvSpPr/>
            <p:nvPr/>
          </p:nvSpPr>
          <p:spPr>
            <a:xfrm>
              <a:off x="4133625" y="2945000"/>
              <a:ext cx="60375" cy="155450"/>
            </a:xfrm>
            <a:custGeom>
              <a:rect b="b" l="l" r="r" t="t"/>
              <a:pathLst>
                <a:path extrusionOk="0" h="6218" w="2415">
                  <a:moveTo>
                    <a:pt x="0" y="1"/>
                  </a:moveTo>
                  <a:lnTo>
                    <a:pt x="0" y="6217"/>
                  </a:lnTo>
                  <a:lnTo>
                    <a:pt x="2415" y="6217"/>
                  </a:lnTo>
                  <a:lnTo>
                    <a:pt x="2415" y="3290"/>
                  </a:lnTo>
                  <a:cubicBezTo>
                    <a:pt x="2415" y="1811"/>
                    <a:pt x="1509" y="514"/>
                    <a:pt x="121" y="31"/>
                  </a:cubicBezTo>
                  <a:cubicBezTo>
                    <a:pt x="91" y="1"/>
                    <a:pt x="31" y="1"/>
                    <a:pt x="0"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9"/>
            <p:cNvSpPr/>
            <p:nvPr/>
          </p:nvSpPr>
          <p:spPr>
            <a:xfrm>
              <a:off x="4073275" y="2945000"/>
              <a:ext cx="101875" cy="155450"/>
            </a:xfrm>
            <a:custGeom>
              <a:rect b="b" l="l" r="r" t="t"/>
              <a:pathLst>
                <a:path extrusionOk="0" h="6218" w="4075">
                  <a:moveTo>
                    <a:pt x="2414" y="1"/>
                  </a:moveTo>
                  <a:cubicBezTo>
                    <a:pt x="2384" y="1"/>
                    <a:pt x="2324" y="1"/>
                    <a:pt x="2294" y="31"/>
                  </a:cubicBezTo>
                  <a:cubicBezTo>
                    <a:pt x="906" y="514"/>
                    <a:pt x="0" y="1841"/>
                    <a:pt x="0" y="3290"/>
                  </a:cubicBezTo>
                  <a:lnTo>
                    <a:pt x="0" y="6217"/>
                  </a:lnTo>
                  <a:lnTo>
                    <a:pt x="4074" y="6217"/>
                  </a:lnTo>
                  <a:lnTo>
                    <a:pt x="4074" y="3290"/>
                  </a:lnTo>
                  <a:cubicBezTo>
                    <a:pt x="4074" y="1811"/>
                    <a:pt x="3471" y="514"/>
                    <a:pt x="2535" y="31"/>
                  </a:cubicBezTo>
                  <a:lnTo>
                    <a:pt x="2505" y="31"/>
                  </a:lnTo>
                  <a:cubicBezTo>
                    <a:pt x="2475" y="1"/>
                    <a:pt x="2445" y="1"/>
                    <a:pt x="24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9"/>
            <p:cNvSpPr/>
            <p:nvPr/>
          </p:nvSpPr>
          <p:spPr>
            <a:xfrm>
              <a:off x="4175125" y="3081550"/>
              <a:ext cx="37750" cy="38500"/>
            </a:xfrm>
            <a:custGeom>
              <a:rect b="b" l="l" r="r" t="t"/>
              <a:pathLst>
                <a:path extrusionOk="0" h="1540" w="1510">
                  <a:moveTo>
                    <a:pt x="755" y="1"/>
                  </a:moveTo>
                  <a:lnTo>
                    <a:pt x="0" y="1540"/>
                  </a:lnTo>
                  <a:lnTo>
                    <a:pt x="1509" y="1540"/>
                  </a:lnTo>
                  <a:lnTo>
                    <a:pt x="1509" y="182"/>
                  </a:lnTo>
                  <a:cubicBezTo>
                    <a:pt x="1509" y="91"/>
                    <a:pt x="1449" y="1"/>
                    <a:pt x="1328"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9"/>
            <p:cNvSpPr/>
            <p:nvPr/>
          </p:nvSpPr>
          <p:spPr>
            <a:xfrm>
              <a:off x="4053650" y="3081550"/>
              <a:ext cx="140350" cy="38500"/>
            </a:xfrm>
            <a:custGeom>
              <a:rect b="b" l="l" r="r" t="t"/>
              <a:pathLst>
                <a:path extrusionOk="0" h="1540" w="5614">
                  <a:moveTo>
                    <a:pt x="182" y="1"/>
                  </a:moveTo>
                  <a:cubicBezTo>
                    <a:pt x="61" y="1"/>
                    <a:pt x="1" y="91"/>
                    <a:pt x="1" y="182"/>
                  </a:cubicBezTo>
                  <a:lnTo>
                    <a:pt x="1" y="1540"/>
                  </a:lnTo>
                  <a:lnTo>
                    <a:pt x="5614" y="1540"/>
                  </a:lnTo>
                  <a:lnTo>
                    <a:pt x="5614"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9"/>
            <p:cNvSpPr/>
            <p:nvPr/>
          </p:nvSpPr>
          <p:spPr>
            <a:xfrm>
              <a:off x="4276975" y="3110975"/>
              <a:ext cx="76975" cy="153925"/>
            </a:xfrm>
            <a:custGeom>
              <a:rect b="b" l="l" r="r" t="t"/>
              <a:pathLst>
                <a:path extrusionOk="0" h="6157" w="3079">
                  <a:moveTo>
                    <a:pt x="2324" y="1"/>
                  </a:moveTo>
                  <a:lnTo>
                    <a:pt x="0" y="3079"/>
                  </a:lnTo>
                  <a:lnTo>
                    <a:pt x="2324" y="6157"/>
                  </a:lnTo>
                  <a:lnTo>
                    <a:pt x="2897" y="6157"/>
                  </a:lnTo>
                  <a:cubicBezTo>
                    <a:pt x="3018" y="6157"/>
                    <a:pt x="3078" y="6066"/>
                    <a:pt x="3078" y="5976"/>
                  </a:cubicBezTo>
                  <a:lnTo>
                    <a:pt x="3078" y="182"/>
                  </a:lnTo>
                  <a:cubicBezTo>
                    <a:pt x="3078" y="61"/>
                    <a:pt x="3018" y="1"/>
                    <a:pt x="289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9"/>
            <p:cNvSpPr/>
            <p:nvPr/>
          </p:nvSpPr>
          <p:spPr>
            <a:xfrm>
              <a:off x="4175125" y="3110975"/>
              <a:ext cx="159950" cy="153925"/>
            </a:xfrm>
            <a:custGeom>
              <a:rect b="b" l="l" r="r" t="t"/>
              <a:pathLst>
                <a:path extrusionOk="0" h="6157" w="6398">
                  <a:moveTo>
                    <a:pt x="2324" y="1"/>
                  </a:moveTo>
                  <a:lnTo>
                    <a:pt x="0" y="3079"/>
                  </a:lnTo>
                  <a:lnTo>
                    <a:pt x="2324" y="6157"/>
                  </a:lnTo>
                  <a:lnTo>
                    <a:pt x="6398" y="6157"/>
                  </a:lnTo>
                  <a:lnTo>
                    <a:pt x="6398"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9"/>
            <p:cNvSpPr/>
            <p:nvPr/>
          </p:nvSpPr>
          <p:spPr>
            <a:xfrm>
              <a:off x="4156250" y="3110975"/>
              <a:ext cx="76225" cy="153925"/>
            </a:xfrm>
            <a:custGeom>
              <a:rect b="b" l="l" r="r" t="t"/>
              <a:pathLst>
                <a:path extrusionOk="0" h="6157" w="3049">
                  <a:moveTo>
                    <a:pt x="2294" y="1"/>
                  </a:moveTo>
                  <a:lnTo>
                    <a:pt x="1" y="3079"/>
                  </a:lnTo>
                  <a:lnTo>
                    <a:pt x="2294" y="6157"/>
                  </a:lnTo>
                  <a:lnTo>
                    <a:pt x="3049" y="6157"/>
                  </a:lnTo>
                  <a:lnTo>
                    <a:pt x="304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9"/>
            <p:cNvSpPr/>
            <p:nvPr/>
          </p:nvSpPr>
          <p:spPr>
            <a:xfrm>
              <a:off x="4034050" y="3110975"/>
              <a:ext cx="178825" cy="153925"/>
            </a:xfrm>
            <a:custGeom>
              <a:rect b="b" l="l" r="r" t="t"/>
              <a:pathLst>
                <a:path extrusionOk="0" h="6157" w="7153">
                  <a:moveTo>
                    <a:pt x="211" y="1"/>
                  </a:moveTo>
                  <a:cubicBezTo>
                    <a:pt x="91" y="1"/>
                    <a:pt x="0" y="61"/>
                    <a:pt x="0" y="182"/>
                  </a:cubicBezTo>
                  <a:lnTo>
                    <a:pt x="0" y="5945"/>
                  </a:lnTo>
                  <a:cubicBezTo>
                    <a:pt x="0" y="6066"/>
                    <a:pt x="91" y="6157"/>
                    <a:pt x="211" y="6157"/>
                  </a:cubicBezTo>
                  <a:lnTo>
                    <a:pt x="1569" y="6157"/>
                  </a:lnTo>
                  <a:lnTo>
                    <a:pt x="3983" y="4618"/>
                  </a:lnTo>
                  <a:lnTo>
                    <a:pt x="6398" y="6157"/>
                  </a:lnTo>
                  <a:lnTo>
                    <a:pt x="7152" y="6157"/>
                  </a:lnTo>
                  <a:lnTo>
                    <a:pt x="7152"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9"/>
            <p:cNvSpPr/>
            <p:nvPr/>
          </p:nvSpPr>
          <p:spPr>
            <a:xfrm>
              <a:off x="4117025" y="3129825"/>
              <a:ext cx="76975" cy="135075"/>
            </a:xfrm>
            <a:custGeom>
              <a:rect b="b" l="l" r="r" t="t"/>
              <a:pathLst>
                <a:path extrusionOk="0" h="5403" w="3079">
                  <a:moveTo>
                    <a:pt x="2324" y="1"/>
                  </a:moveTo>
                  <a:lnTo>
                    <a:pt x="1" y="2898"/>
                  </a:lnTo>
                  <a:lnTo>
                    <a:pt x="2324" y="5403"/>
                  </a:lnTo>
                  <a:lnTo>
                    <a:pt x="3079" y="5403"/>
                  </a:lnTo>
                  <a:lnTo>
                    <a:pt x="3079"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9"/>
            <p:cNvSpPr/>
            <p:nvPr/>
          </p:nvSpPr>
          <p:spPr>
            <a:xfrm>
              <a:off x="4073275" y="3129825"/>
              <a:ext cx="101125" cy="135075"/>
            </a:xfrm>
            <a:custGeom>
              <a:rect b="b" l="l" r="r" t="t"/>
              <a:pathLst>
                <a:path extrusionOk="0" h="5403" w="4045">
                  <a:moveTo>
                    <a:pt x="0" y="1"/>
                  </a:moveTo>
                  <a:lnTo>
                    <a:pt x="0" y="5403"/>
                  </a:lnTo>
                  <a:lnTo>
                    <a:pt x="755" y="5403"/>
                  </a:lnTo>
                  <a:lnTo>
                    <a:pt x="2414" y="4648"/>
                  </a:lnTo>
                  <a:lnTo>
                    <a:pt x="4044" y="3049"/>
                  </a:lnTo>
                  <a:lnTo>
                    <a:pt x="4044" y="31"/>
                  </a:lnTo>
                  <a:lnTo>
                    <a:pt x="0"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9"/>
            <p:cNvSpPr/>
            <p:nvPr/>
          </p:nvSpPr>
          <p:spPr>
            <a:xfrm>
              <a:off x="4133625" y="3148700"/>
              <a:ext cx="41525" cy="116200"/>
            </a:xfrm>
            <a:custGeom>
              <a:rect b="b" l="l" r="r" t="t"/>
              <a:pathLst>
                <a:path extrusionOk="0" h="4648" w="1661">
                  <a:moveTo>
                    <a:pt x="0" y="0"/>
                  </a:moveTo>
                  <a:lnTo>
                    <a:pt x="876" y="4648"/>
                  </a:lnTo>
                  <a:lnTo>
                    <a:pt x="1660" y="4648"/>
                  </a:lnTo>
                  <a:lnTo>
                    <a:pt x="1660" y="2264"/>
                  </a:lnTo>
                  <a:cubicBezTo>
                    <a:pt x="1660" y="1238"/>
                    <a:pt x="996" y="332"/>
                    <a:pt x="31"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9"/>
            <p:cNvSpPr/>
            <p:nvPr/>
          </p:nvSpPr>
          <p:spPr>
            <a:xfrm>
              <a:off x="4092125" y="3148700"/>
              <a:ext cx="64150" cy="116200"/>
            </a:xfrm>
            <a:custGeom>
              <a:rect b="b" l="l" r="r" t="t"/>
              <a:pathLst>
                <a:path extrusionOk="0" h="4648" w="2566">
                  <a:moveTo>
                    <a:pt x="1660" y="0"/>
                  </a:moveTo>
                  <a:cubicBezTo>
                    <a:pt x="695" y="332"/>
                    <a:pt x="1" y="1238"/>
                    <a:pt x="31" y="2264"/>
                  </a:cubicBezTo>
                  <a:lnTo>
                    <a:pt x="31" y="4648"/>
                  </a:lnTo>
                  <a:lnTo>
                    <a:pt x="785" y="4648"/>
                  </a:lnTo>
                  <a:lnTo>
                    <a:pt x="2566" y="2264"/>
                  </a:lnTo>
                  <a:cubicBezTo>
                    <a:pt x="2566" y="1238"/>
                    <a:pt x="2173" y="332"/>
                    <a:pt x="1660"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9"/>
            <p:cNvSpPr/>
            <p:nvPr/>
          </p:nvSpPr>
          <p:spPr>
            <a:xfrm>
              <a:off x="4111750" y="3206025"/>
              <a:ext cx="44525" cy="58875"/>
            </a:xfrm>
            <a:custGeom>
              <a:rect b="b" l="l" r="r" t="t"/>
              <a:pathLst>
                <a:path extrusionOk="0" h="2355" w="1781">
                  <a:moveTo>
                    <a:pt x="0" y="1"/>
                  </a:moveTo>
                  <a:lnTo>
                    <a:pt x="0" y="2355"/>
                  </a:lnTo>
                  <a:lnTo>
                    <a:pt x="1781" y="2355"/>
                  </a:lnTo>
                  <a:lnTo>
                    <a:pt x="1781"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9"/>
            <p:cNvSpPr/>
            <p:nvPr/>
          </p:nvSpPr>
          <p:spPr>
            <a:xfrm>
              <a:off x="4249800" y="3129825"/>
              <a:ext cx="21900" cy="18850"/>
            </a:xfrm>
            <a:custGeom>
              <a:rect b="b" l="l" r="r" t="t"/>
              <a:pathLst>
                <a:path extrusionOk="0" h="754" w="876">
                  <a:moveTo>
                    <a:pt x="484" y="1"/>
                  </a:moveTo>
                  <a:cubicBezTo>
                    <a:pt x="152" y="1"/>
                    <a:pt x="1" y="393"/>
                    <a:pt x="212" y="635"/>
                  </a:cubicBezTo>
                  <a:cubicBezTo>
                    <a:pt x="294" y="716"/>
                    <a:pt x="396" y="753"/>
                    <a:pt x="496" y="753"/>
                  </a:cubicBezTo>
                  <a:cubicBezTo>
                    <a:pt x="691" y="753"/>
                    <a:pt x="876" y="613"/>
                    <a:pt x="876" y="393"/>
                  </a:cubicBezTo>
                  <a:cubicBezTo>
                    <a:pt x="876" y="182"/>
                    <a:pt x="695" y="1"/>
                    <a:pt x="484"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9"/>
            <p:cNvSpPr/>
            <p:nvPr/>
          </p:nvSpPr>
          <p:spPr>
            <a:xfrm>
              <a:off x="4313175" y="3129825"/>
              <a:ext cx="21900" cy="18850"/>
            </a:xfrm>
            <a:custGeom>
              <a:rect b="b" l="l" r="r" t="t"/>
              <a:pathLst>
                <a:path extrusionOk="0" h="754" w="876">
                  <a:moveTo>
                    <a:pt x="483" y="1"/>
                  </a:moveTo>
                  <a:cubicBezTo>
                    <a:pt x="151" y="1"/>
                    <a:pt x="1" y="393"/>
                    <a:pt x="212" y="635"/>
                  </a:cubicBezTo>
                  <a:cubicBezTo>
                    <a:pt x="294" y="716"/>
                    <a:pt x="396" y="753"/>
                    <a:pt x="496" y="753"/>
                  </a:cubicBezTo>
                  <a:cubicBezTo>
                    <a:pt x="691" y="753"/>
                    <a:pt x="876" y="613"/>
                    <a:pt x="876" y="393"/>
                  </a:cubicBezTo>
                  <a:cubicBezTo>
                    <a:pt x="876" y="182"/>
                    <a:pt x="695" y="1"/>
                    <a:pt x="483"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9"/>
            <p:cNvSpPr/>
            <p:nvPr/>
          </p:nvSpPr>
          <p:spPr>
            <a:xfrm>
              <a:off x="4124575" y="3012900"/>
              <a:ext cx="18875" cy="29450"/>
            </a:xfrm>
            <a:custGeom>
              <a:rect b="b" l="l" r="r" t="t"/>
              <a:pathLst>
                <a:path extrusionOk="0" h="1178" w="755">
                  <a:moveTo>
                    <a:pt x="362" y="0"/>
                  </a:moveTo>
                  <a:lnTo>
                    <a:pt x="362" y="31"/>
                  </a:lnTo>
                  <a:cubicBezTo>
                    <a:pt x="151" y="121"/>
                    <a:pt x="0" y="332"/>
                    <a:pt x="0" y="574"/>
                  </a:cubicBezTo>
                  <a:lnTo>
                    <a:pt x="0" y="1177"/>
                  </a:lnTo>
                  <a:lnTo>
                    <a:pt x="755" y="1177"/>
                  </a:lnTo>
                  <a:lnTo>
                    <a:pt x="755" y="544"/>
                  </a:lnTo>
                  <a:cubicBezTo>
                    <a:pt x="755" y="302"/>
                    <a:pt x="604" y="91"/>
                    <a:pt x="362"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 name="Google Shape;2715;p49"/>
          <p:cNvGrpSpPr/>
          <p:nvPr/>
        </p:nvGrpSpPr>
        <p:grpSpPr>
          <a:xfrm>
            <a:off x="3997426" y="1379131"/>
            <a:ext cx="344596" cy="352884"/>
            <a:chOff x="3272825" y="2945000"/>
            <a:chExt cx="319900" cy="319150"/>
          </a:xfrm>
        </p:grpSpPr>
        <p:sp>
          <p:nvSpPr>
            <p:cNvPr id="2716" name="Google Shape;2716;p49"/>
            <p:cNvSpPr/>
            <p:nvPr/>
          </p:nvSpPr>
          <p:spPr>
            <a:xfrm>
              <a:off x="3292450" y="3061950"/>
              <a:ext cx="38500" cy="156925"/>
            </a:xfrm>
            <a:custGeom>
              <a:rect b="b" l="l" r="r" t="t"/>
              <a:pathLst>
                <a:path extrusionOk="0" h="6277" w="1540">
                  <a:moveTo>
                    <a:pt x="0" y="0"/>
                  </a:moveTo>
                  <a:lnTo>
                    <a:pt x="0" y="5522"/>
                  </a:lnTo>
                  <a:cubicBezTo>
                    <a:pt x="0" y="5915"/>
                    <a:pt x="332" y="6277"/>
                    <a:pt x="754" y="6277"/>
                  </a:cubicBezTo>
                  <a:lnTo>
                    <a:pt x="785" y="6247"/>
                  </a:lnTo>
                  <a:cubicBezTo>
                    <a:pt x="1177" y="6247"/>
                    <a:pt x="1539" y="5915"/>
                    <a:pt x="1539" y="5492"/>
                  </a:cubicBezTo>
                  <a:lnTo>
                    <a:pt x="1539"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9"/>
            <p:cNvSpPr/>
            <p:nvPr/>
          </p:nvSpPr>
          <p:spPr>
            <a:xfrm>
              <a:off x="3386000" y="2954800"/>
              <a:ext cx="36975" cy="52100"/>
            </a:xfrm>
            <a:custGeom>
              <a:rect b="b" l="l" r="r" t="t"/>
              <a:pathLst>
                <a:path extrusionOk="0" h="2084" w="1479">
                  <a:moveTo>
                    <a:pt x="0" y="1"/>
                  </a:moveTo>
                  <a:lnTo>
                    <a:pt x="0" y="2083"/>
                  </a:lnTo>
                  <a:lnTo>
                    <a:pt x="1479" y="1148"/>
                  </a:lnTo>
                  <a:lnTo>
                    <a:pt x="1479" y="393"/>
                  </a:lnTo>
                  <a:lnTo>
                    <a:pt x="0"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9"/>
            <p:cNvSpPr/>
            <p:nvPr/>
          </p:nvSpPr>
          <p:spPr>
            <a:xfrm>
              <a:off x="3272825" y="2955575"/>
              <a:ext cx="130550" cy="282925"/>
            </a:xfrm>
            <a:custGeom>
              <a:rect b="b" l="l" r="r" t="t"/>
              <a:pathLst>
                <a:path extrusionOk="0" h="11317" w="5222">
                  <a:moveTo>
                    <a:pt x="1721" y="0"/>
                  </a:moveTo>
                  <a:lnTo>
                    <a:pt x="1932" y="1117"/>
                  </a:lnTo>
                  <a:lnTo>
                    <a:pt x="121" y="4074"/>
                  </a:lnTo>
                  <a:cubicBezTo>
                    <a:pt x="31" y="4255"/>
                    <a:pt x="0" y="4436"/>
                    <a:pt x="0" y="4647"/>
                  </a:cubicBezTo>
                  <a:lnTo>
                    <a:pt x="0" y="10562"/>
                  </a:lnTo>
                  <a:cubicBezTo>
                    <a:pt x="0" y="10985"/>
                    <a:pt x="363" y="11316"/>
                    <a:pt x="785" y="11316"/>
                  </a:cubicBezTo>
                  <a:cubicBezTo>
                    <a:pt x="1208" y="11286"/>
                    <a:pt x="1539" y="10924"/>
                    <a:pt x="1539" y="10502"/>
                  </a:cubicBezTo>
                  <a:lnTo>
                    <a:pt x="1539" y="5945"/>
                  </a:lnTo>
                  <a:lnTo>
                    <a:pt x="5040" y="2897"/>
                  </a:lnTo>
                  <a:lnTo>
                    <a:pt x="5221" y="1358"/>
                  </a:lnTo>
                  <a:lnTo>
                    <a:pt x="522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9"/>
            <p:cNvSpPr/>
            <p:nvPr/>
          </p:nvSpPr>
          <p:spPr>
            <a:xfrm>
              <a:off x="3394275" y="2945750"/>
              <a:ext cx="28700" cy="18900"/>
            </a:xfrm>
            <a:custGeom>
              <a:rect b="b" l="l" r="r" t="t"/>
              <a:pathLst>
                <a:path extrusionOk="0" h="756" w="1148">
                  <a:moveTo>
                    <a:pt x="363" y="1"/>
                  </a:moveTo>
                  <a:lnTo>
                    <a:pt x="1" y="363"/>
                  </a:lnTo>
                  <a:lnTo>
                    <a:pt x="363" y="755"/>
                  </a:lnTo>
                  <a:lnTo>
                    <a:pt x="1148" y="755"/>
                  </a:lnTo>
                  <a:lnTo>
                    <a:pt x="1148" y="182"/>
                  </a:lnTo>
                  <a:cubicBezTo>
                    <a:pt x="1148" y="91"/>
                    <a:pt x="1057" y="1"/>
                    <a:pt x="936"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9"/>
            <p:cNvSpPr/>
            <p:nvPr/>
          </p:nvSpPr>
          <p:spPr>
            <a:xfrm>
              <a:off x="3296200" y="2945750"/>
              <a:ext cx="107925" cy="18900"/>
            </a:xfrm>
            <a:custGeom>
              <a:rect b="b" l="l" r="r" t="t"/>
              <a:pathLst>
                <a:path extrusionOk="0" h="756" w="4317">
                  <a:moveTo>
                    <a:pt x="212" y="1"/>
                  </a:moveTo>
                  <a:cubicBezTo>
                    <a:pt x="91" y="1"/>
                    <a:pt x="1" y="91"/>
                    <a:pt x="31" y="212"/>
                  </a:cubicBezTo>
                  <a:lnTo>
                    <a:pt x="91" y="604"/>
                  </a:lnTo>
                  <a:lnTo>
                    <a:pt x="91" y="574"/>
                  </a:lnTo>
                  <a:cubicBezTo>
                    <a:pt x="91" y="665"/>
                    <a:pt x="182" y="755"/>
                    <a:pt x="273" y="755"/>
                  </a:cubicBezTo>
                  <a:lnTo>
                    <a:pt x="4316" y="755"/>
                  </a:lnTo>
                  <a:lnTo>
                    <a:pt x="4316"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9"/>
            <p:cNvSpPr/>
            <p:nvPr/>
          </p:nvSpPr>
          <p:spPr>
            <a:xfrm>
              <a:off x="3535375" y="3061950"/>
              <a:ext cx="37725" cy="156925"/>
            </a:xfrm>
            <a:custGeom>
              <a:rect b="b" l="l" r="r" t="t"/>
              <a:pathLst>
                <a:path extrusionOk="0" h="6277" w="1509">
                  <a:moveTo>
                    <a:pt x="0" y="0"/>
                  </a:moveTo>
                  <a:lnTo>
                    <a:pt x="0" y="5492"/>
                  </a:lnTo>
                  <a:cubicBezTo>
                    <a:pt x="0" y="5915"/>
                    <a:pt x="332" y="6247"/>
                    <a:pt x="754" y="6247"/>
                  </a:cubicBezTo>
                  <a:lnTo>
                    <a:pt x="754" y="6277"/>
                  </a:lnTo>
                  <a:cubicBezTo>
                    <a:pt x="1177" y="6277"/>
                    <a:pt x="1509" y="5915"/>
                    <a:pt x="1509" y="5522"/>
                  </a:cubicBezTo>
                  <a:lnTo>
                    <a:pt x="1509" y="0"/>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9"/>
            <p:cNvSpPr/>
            <p:nvPr/>
          </p:nvSpPr>
          <p:spPr>
            <a:xfrm>
              <a:off x="3545175" y="2983475"/>
              <a:ext cx="47550" cy="254325"/>
            </a:xfrm>
            <a:custGeom>
              <a:rect b="b" l="l" r="r" t="t"/>
              <a:pathLst>
                <a:path extrusionOk="0" h="10173" w="1902">
                  <a:moveTo>
                    <a:pt x="0" y="1"/>
                  </a:moveTo>
                  <a:lnTo>
                    <a:pt x="845" y="3561"/>
                  </a:lnTo>
                  <a:lnTo>
                    <a:pt x="845" y="10110"/>
                  </a:lnTo>
                  <a:cubicBezTo>
                    <a:pt x="936" y="10140"/>
                    <a:pt x="1026" y="10170"/>
                    <a:pt x="1117" y="10170"/>
                  </a:cubicBezTo>
                  <a:cubicBezTo>
                    <a:pt x="1135" y="10171"/>
                    <a:pt x="1152" y="10172"/>
                    <a:pt x="1169" y="10172"/>
                  </a:cubicBezTo>
                  <a:cubicBezTo>
                    <a:pt x="1595" y="10172"/>
                    <a:pt x="1902" y="9822"/>
                    <a:pt x="1902" y="9416"/>
                  </a:cubicBezTo>
                  <a:lnTo>
                    <a:pt x="1902" y="3501"/>
                  </a:lnTo>
                  <a:cubicBezTo>
                    <a:pt x="1902" y="3320"/>
                    <a:pt x="1871" y="3109"/>
                    <a:pt x="1781" y="2958"/>
                  </a:cubicBezTo>
                  <a:lnTo>
                    <a:pt x="0"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9"/>
            <p:cNvSpPr/>
            <p:nvPr/>
          </p:nvSpPr>
          <p:spPr>
            <a:xfrm>
              <a:off x="3442575" y="2955575"/>
              <a:ext cx="131300" cy="280650"/>
            </a:xfrm>
            <a:custGeom>
              <a:rect b="b" l="l" r="r" t="t"/>
              <a:pathLst>
                <a:path extrusionOk="0" h="11226" w="5252">
                  <a:moveTo>
                    <a:pt x="453" y="0"/>
                  </a:moveTo>
                  <a:lnTo>
                    <a:pt x="0" y="392"/>
                  </a:lnTo>
                  <a:lnTo>
                    <a:pt x="0" y="1147"/>
                  </a:lnTo>
                  <a:lnTo>
                    <a:pt x="966" y="2897"/>
                  </a:lnTo>
                  <a:lnTo>
                    <a:pt x="4466" y="5945"/>
                  </a:lnTo>
                  <a:lnTo>
                    <a:pt x="4466" y="10502"/>
                  </a:lnTo>
                  <a:cubicBezTo>
                    <a:pt x="4466" y="10834"/>
                    <a:pt x="4648" y="11105"/>
                    <a:pt x="4949" y="11226"/>
                  </a:cubicBezTo>
                  <a:cubicBezTo>
                    <a:pt x="5161" y="11075"/>
                    <a:pt x="5251" y="10803"/>
                    <a:pt x="5251" y="10532"/>
                  </a:cubicBezTo>
                  <a:lnTo>
                    <a:pt x="5251" y="4527"/>
                  </a:lnTo>
                  <a:cubicBezTo>
                    <a:pt x="5251" y="4406"/>
                    <a:pt x="5221" y="4285"/>
                    <a:pt x="5191" y="4164"/>
                  </a:cubicBezTo>
                  <a:lnTo>
                    <a:pt x="4104" y="1117"/>
                  </a:lnTo>
                  <a:lnTo>
                    <a:pt x="4285"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9"/>
            <p:cNvSpPr/>
            <p:nvPr/>
          </p:nvSpPr>
          <p:spPr>
            <a:xfrm>
              <a:off x="3542150" y="2945750"/>
              <a:ext cx="27950" cy="18900"/>
            </a:xfrm>
            <a:custGeom>
              <a:rect b="b" l="l" r="r" t="t"/>
              <a:pathLst>
                <a:path extrusionOk="0" h="756" w="1118">
                  <a:moveTo>
                    <a:pt x="363" y="1"/>
                  </a:moveTo>
                  <a:lnTo>
                    <a:pt x="1" y="363"/>
                  </a:lnTo>
                  <a:lnTo>
                    <a:pt x="242" y="755"/>
                  </a:lnTo>
                  <a:lnTo>
                    <a:pt x="846" y="755"/>
                  </a:lnTo>
                  <a:cubicBezTo>
                    <a:pt x="936" y="755"/>
                    <a:pt x="996" y="695"/>
                    <a:pt x="1027" y="604"/>
                  </a:cubicBezTo>
                  <a:lnTo>
                    <a:pt x="1087" y="212"/>
                  </a:lnTo>
                  <a:cubicBezTo>
                    <a:pt x="1117" y="91"/>
                    <a:pt x="1027" y="1"/>
                    <a:pt x="906"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9"/>
            <p:cNvSpPr/>
            <p:nvPr/>
          </p:nvSpPr>
          <p:spPr>
            <a:xfrm>
              <a:off x="3442575" y="2945000"/>
              <a:ext cx="108650" cy="19650"/>
            </a:xfrm>
            <a:custGeom>
              <a:rect b="b" l="l" r="r" t="t"/>
              <a:pathLst>
                <a:path extrusionOk="0" h="786" w="4346">
                  <a:moveTo>
                    <a:pt x="212" y="1"/>
                  </a:moveTo>
                  <a:cubicBezTo>
                    <a:pt x="91" y="1"/>
                    <a:pt x="0" y="91"/>
                    <a:pt x="0" y="212"/>
                  </a:cubicBezTo>
                  <a:lnTo>
                    <a:pt x="0" y="785"/>
                  </a:lnTo>
                  <a:lnTo>
                    <a:pt x="4195" y="755"/>
                  </a:lnTo>
                  <a:lnTo>
                    <a:pt x="4346"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9"/>
            <p:cNvSpPr/>
            <p:nvPr/>
          </p:nvSpPr>
          <p:spPr>
            <a:xfrm>
              <a:off x="3442575" y="2983475"/>
              <a:ext cx="114700" cy="139325"/>
            </a:xfrm>
            <a:custGeom>
              <a:rect b="b" l="l" r="r" t="t"/>
              <a:pathLst>
                <a:path extrusionOk="0" h="5573" w="4588">
                  <a:moveTo>
                    <a:pt x="0" y="1"/>
                  </a:moveTo>
                  <a:lnTo>
                    <a:pt x="0" y="1540"/>
                  </a:lnTo>
                  <a:cubicBezTo>
                    <a:pt x="0" y="1962"/>
                    <a:pt x="181" y="2354"/>
                    <a:pt x="453" y="2656"/>
                  </a:cubicBezTo>
                  <a:lnTo>
                    <a:pt x="3139" y="5342"/>
                  </a:lnTo>
                  <a:cubicBezTo>
                    <a:pt x="3294" y="5497"/>
                    <a:pt x="3496" y="5572"/>
                    <a:pt x="3697" y="5572"/>
                  </a:cubicBezTo>
                  <a:cubicBezTo>
                    <a:pt x="3888" y="5572"/>
                    <a:pt x="4078" y="5504"/>
                    <a:pt x="4225" y="5372"/>
                  </a:cubicBezTo>
                  <a:lnTo>
                    <a:pt x="4255" y="5372"/>
                  </a:lnTo>
                  <a:cubicBezTo>
                    <a:pt x="4587" y="5070"/>
                    <a:pt x="4587" y="4557"/>
                    <a:pt x="4255" y="4256"/>
                  </a:cubicBezTo>
                  <a:lnTo>
                    <a:pt x="1569" y="1540"/>
                  </a:lnTo>
                  <a:cubicBezTo>
                    <a:pt x="1569" y="695"/>
                    <a:pt x="875" y="1"/>
                    <a:pt x="0"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9"/>
            <p:cNvSpPr/>
            <p:nvPr/>
          </p:nvSpPr>
          <p:spPr>
            <a:xfrm>
              <a:off x="3344500" y="2984225"/>
              <a:ext cx="78475" cy="133575"/>
            </a:xfrm>
            <a:custGeom>
              <a:rect b="b" l="l" r="r" t="t"/>
              <a:pathLst>
                <a:path extrusionOk="0" h="5343" w="3139">
                  <a:moveTo>
                    <a:pt x="3109" y="1"/>
                  </a:moveTo>
                  <a:cubicBezTo>
                    <a:pt x="2837" y="1"/>
                    <a:pt x="2595" y="61"/>
                    <a:pt x="2354" y="212"/>
                  </a:cubicBezTo>
                  <a:lnTo>
                    <a:pt x="0" y="5342"/>
                  </a:lnTo>
                  <a:lnTo>
                    <a:pt x="2686" y="2626"/>
                  </a:lnTo>
                  <a:cubicBezTo>
                    <a:pt x="2958" y="2324"/>
                    <a:pt x="3139" y="1932"/>
                    <a:pt x="3139" y="1540"/>
                  </a:cubicBezTo>
                  <a:lnTo>
                    <a:pt x="3109"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9"/>
            <p:cNvSpPr/>
            <p:nvPr/>
          </p:nvSpPr>
          <p:spPr>
            <a:xfrm>
              <a:off x="3309025" y="2988750"/>
              <a:ext cx="94350" cy="134125"/>
            </a:xfrm>
            <a:custGeom>
              <a:rect b="b" l="l" r="r" t="t"/>
              <a:pathLst>
                <a:path extrusionOk="0" h="5365" w="3774">
                  <a:moveTo>
                    <a:pt x="3773" y="1"/>
                  </a:moveTo>
                  <a:cubicBezTo>
                    <a:pt x="3290" y="272"/>
                    <a:pt x="3019" y="785"/>
                    <a:pt x="3019" y="1329"/>
                  </a:cubicBezTo>
                  <a:lnTo>
                    <a:pt x="303" y="4045"/>
                  </a:lnTo>
                  <a:cubicBezTo>
                    <a:pt x="1" y="4346"/>
                    <a:pt x="1" y="4859"/>
                    <a:pt x="333" y="5161"/>
                  </a:cubicBezTo>
                  <a:cubicBezTo>
                    <a:pt x="484" y="5297"/>
                    <a:pt x="680" y="5365"/>
                    <a:pt x="876" y="5365"/>
                  </a:cubicBezTo>
                  <a:cubicBezTo>
                    <a:pt x="1072" y="5365"/>
                    <a:pt x="1268" y="5297"/>
                    <a:pt x="1419" y="5161"/>
                  </a:cubicBezTo>
                  <a:lnTo>
                    <a:pt x="3441" y="2445"/>
                  </a:lnTo>
                  <a:cubicBezTo>
                    <a:pt x="3683" y="2113"/>
                    <a:pt x="3773" y="1721"/>
                    <a:pt x="3773" y="1329"/>
                  </a:cubicBezTo>
                  <a:lnTo>
                    <a:pt x="3773"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9"/>
            <p:cNvSpPr/>
            <p:nvPr/>
          </p:nvSpPr>
          <p:spPr>
            <a:xfrm>
              <a:off x="3432750" y="3111925"/>
              <a:ext cx="82275" cy="152225"/>
            </a:xfrm>
            <a:custGeom>
              <a:rect b="b" l="l" r="r" t="t"/>
              <a:pathLst>
                <a:path extrusionOk="0" h="6089" w="3291">
                  <a:moveTo>
                    <a:pt x="1359" y="0"/>
                  </a:moveTo>
                  <a:cubicBezTo>
                    <a:pt x="1329" y="0"/>
                    <a:pt x="1299" y="8"/>
                    <a:pt x="1268" y="23"/>
                  </a:cubicBezTo>
                  <a:lnTo>
                    <a:pt x="1" y="6088"/>
                  </a:lnTo>
                  <a:cubicBezTo>
                    <a:pt x="31" y="6088"/>
                    <a:pt x="61" y="6088"/>
                    <a:pt x="92" y="6058"/>
                  </a:cubicBezTo>
                  <a:cubicBezTo>
                    <a:pt x="665" y="5726"/>
                    <a:pt x="3290" y="4006"/>
                    <a:pt x="3290" y="1864"/>
                  </a:cubicBezTo>
                  <a:cubicBezTo>
                    <a:pt x="3290" y="838"/>
                    <a:pt x="2476" y="23"/>
                    <a:pt x="1449" y="23"/>
                  </a:cubicBezTo>
                  <a:cubicBezTo>
                    <a:pt x="1419" y="8"/>
                    <a:pt x="1389" y="0"/>
                    <a:pt x="1359"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9"/>
            <p:cNvSpPr/>
            <p:nvPr/>
          </p:nvSpPr>
          <p:spPr>
            <a:xfrm>
              <a:off x="3349775" y="3111850"/>
              <a:ext cx="146375" cy="152300"/>
            </a:xfrm>
            <a:custGeom>
              <a:rect b="b" l="l" r="r" t="t"/>
              <a:pathLst>
                <a:path extrusionOk="0" h="6092" w="5855">
                  <a:moveTo>
                    <a:pt x="1894" y="1"/>
                  </a:moveTo>
                  <a:cubicBezTo>
                    <a:pt x="943" y="1"/>
                    <a:pt x="20" y="730"/>
                    <a:pt x="1" y="1867"/>
                  </a:cubicBezTo>
                  <a:cubicBezTo>
                    <a:pt x="1" y="3979"/>
                    <a:pt x="2656" y="5729"/>
                    <a:pt x="3229" y="6061"/>
                  </a:cubicBezTo>
                  <a:cubicBezTo>
                    <a:pt x="3260" y="6091"/>
                    <a:pt x="3290" y="6091"/>
                    <a:pt x="3320" y="6091"/>
                  </a:cubicBezTo>
                  <a:cubicBezTo>
                    <a:pt x="3350" y="6091"/>
                    <a:pt x="3380" y="6091"/>
                    <a:pt x="3411" y="6061"/>
                  </a:cubicBezTo>
                  <a:cubicBezTo>
                    <a:pt x="3833" y="5729"/>
                    <a:pt x="5855" y="3979"/>
                    <a:pt x="5855" y="1867"/>
                  </a:cubicBezTo>
                  <a:cubicBezTo>
                    <a:pt x="5855" y="901"/>
                    <a:pt x="5312" y="116"/>
                    <a:pt x="4587" y="26"/>
                  </a:cubicBezTo>
                  <a:cubicBezTo>
                    <a:pt x="4074" y="56"/>
                    <a:pt x="3622" y="328"/>
                    <a:pt x="3320" y="690"/>
                  </a:cubicBezTo>
                  <a:cubicBezTo>
                    <a:pt x="2928" y="214"/>
                    <a:pt x="2407" y="1"/>
                    <a:pt x="1894"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1" name="Google Shape;2731;p49"/>
          <p:cNvGrpSpPr/>
          <p:nvPr/>
        </p:nvGrpSpPr>
        <p:grpSpPr>
          <a:xfrm>
            <a:off x="3255450" y="1378301"/>
            <a:ext cx="302343" cy="355538"/>
            <a:chOff x="2584025" y="2944250"/>
            <a:chExt cx="280675" cy="321550"/>
          </a:xfrm>
        </p:grpSpPr>
        <p:sp>
          <p:nvSpPr>
            <p:cNvPr id="2732" name="Google Shape;2732;p49"/>
            <p:cNvSpPr/>
            <p:nvPr/>
          </p:nvSpPr>
          <p:spPr>
            <a:xfrm>
              <a:off x="2584775" y="3215075"/>
              <a:ext cx="9850" cy="50725"/>
            </a:xfrm>
            <a:custGeom>
              <a:rect b="b" l="l" r="r" t="t"/>
              <a:pathLst>
                <a:path extrusionOk="0" h="2029" w="394">
                  <a:moveTo>
                    <a:pt x="393" y="1"/>
                  </a:moveTo>
                  <a:lnTo>
                    <a:pt x="1" y="393"/>
                  </a:lnTo>
                  <a:lnTo>
                    <a:pt x="1" y="1842"/>
                  </a:lnTo>
                  <a:cubicBezTo>
                    <a:pt x="1" y="1947"/>
                    <a:pt x="92" y="2029"/>
                    <a:pt x="215" y="2029"/>
                  </a:cubicBezTo>
                  <a:cubicBezTo>
                    <a:pt x="233" y="2029"/>
                    <a:pt x="253" y="2027"/>
                    <a:pt x="273" y="2023"/>
                  </a:cubicBezTo>
                  <a:cubicBezTo>
                    <a:pt x="333" y="1993"/>
                    <a:pt x="393" y="1902"/>
                    <a:pt x="393" y="1842"/>
                  </a:cubicBezTo>
                  <a:lnTo>
                    <a:pt x="393"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9"/>
            <p:cNvSpPr/>
            <p:nvPr/>
          </p:nvSpPr>
          <p:spPr>
            <a:xfrm>
              <a:off x="2603650" y="3215850"/>
              <a:ext cx="9825" cy="48875"/>
            </a:xfrm>
            <a:custGeom>
              <a:rect b="b" l="l" r="r" t="t"/>
              <a:pathLst>
                <a:path extrusionOk="0" h="1955" w="393">
                  <a:moveTo>
                    <a:pt x="0" y="0"/>
                  </a:moveTo>
                  <a:lnTo>
                    <a:pt x="0" y="1750"/>
                  </a:lnTo>
                  <a:cubicBezTo>
                    <a:pt x="0" y="1886"/>
                    <a:pt x="98" y="1954"/>
                    <a:pt x="197" y="1954"/>
                  </a:cubicBezTo>
                  <a:cubicBezTo>
                    <a:pt x="295" y="1954"/>
                    <a:pt x="393" y="1886"/>
                    <a:pt x="393" y="1750"/>
                  </a:cubicBezTo>
                  <a:lnTo>
                    <a:pt x="393"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9"/>
            <p:cNvSpPr/>
            <p:nvPr/>
          </p:nvSpPr>
          <p:spPr>
            <a:xfrm>
              <a:off x="2622500" y="3215850"/>
              <a:ext cx="10600" cy="48875"/>
            </a:xfrm>
            <a:custGeom>
              <a:rect b="b" l="l" r="r" t="t"/>
              <a:pathLst>
                <a:path extrusionOk="0" h="1955" w="424">
                  <a:moveTo>
                    <a:pt x="1" y="0"/>
                  </a:moveTo>
                  <a:lnTo>
                    <a:pt x="1" y="1750"/>
                  </a:lnTo>
                  <a:cubicBezTo>
                    <a:pt x="1" y="1886"/>
                    <a:pt x="99" y="1954"/>
                    <a:pt x="201" y="1954"/>
                  </a:cubicBezTo>
                  <a:cubicBezTo>
                    <a:pt x="303" y="1954"/>
                    <a:pt x="408" y="1886"/>
                    <a:pt x="423" y="1750"/>
                  </a:cubicBezTo>
                  <a:lnTo>
                    <a:pt x="423"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9"/>
            <p:cNvSpPr/>
            <p:nvPr/>
          </p:nvSpPr>
          <p:spPr>
            <a:xfrm>
              <a:off x="2642125" y="3215850"/>
              <a:ext cx="9825" cy="48775"/>
            </a:xfrm>
            <a:custGeom>
              <a:rect b="b" l="l" r="r" t="t"/>
              <a:pathLst>
                <a:path extrusionOk="0" h="1951" w="393">
                  <a:moveTo>
                    <a:pt x="0" y="0"/>
                  </a:moveTo>
                  <a:lnTo>
                    <a:pt x="0" y="1750"/>
                  </a:lnTo>
                  <a:cubicBezTo>
                    <a:pt x="0" y="1869"/>
                    <a:pt x="75" y="1950"/>
                    <a:pt x="180" y="1950"/>
                  </a:cubicBezTo>
                  <a:cubicBezTo>
                    <a:pt x="209" y="1950"/>
                    <a:pt x="240" y="1944"/>
                    <a:pt x="272" y="1931"/>
                  </a:cubicBezTo>
                  <a:cubicBezTo>
                    <a:pt x="332" y="1901"/>
                    <a:pt x="393" y="1841"/>
                    <a:pt x="393" y="1750"/>
                  </a:cubicBezTo>
                  <a:lnTo>
                    <a:pt x="393"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9"/>
            <p:cNvSpPr/>
            <p:nvPr/>
          </p:nvSpPr>
          <p:spPr>
            <a:xfrm>
              <a:off x="2661750" y="3215850"/>
              <a:ext cx="10575" cy="48875"/>
            </a:xfrm>
            <a:custGeom>
              <a:rect b="b" l="l" r="r" t="t"/>
              <a:pathLst>
                <a:path extrusionOk="0" h="1955" w="423">
                  <a:moveTo>
                    <a:pt x="0" y="0"/>
                  </a:moveTo>
                  <a:lnTo>
                    <a:pt x="0" y="1750"/>
                  </a:lnTo>
                  <a:cubicBezTo>
                    <a:pt x="0" y="1886"/>
                    <a:pt x="106" y="1954"/>
                    <a:pt x="211" y="1954"/>
                  </a:cubicBezTo>
                  <a:cubicBezTo>
                    <a:pt x="317" y="1954"/>
                    <a:pt x="423" y="1886"/>
                    <a:pt x="423" y="1750"/>
                  </a:cubicBezTo>
                  <a:lnTo>
                    <a:pt x="423"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9"/>
            <p:cNvSpPr/>
            <p:nvPr/>
          </p:nvSpPr>
          <p:spPr>
            <a:xfrm>
              <a:off x="2681350" y="3215850"/>
              <a:ext cx="9825" cy="48875"/>
            </a:xfrm>
            <a:custGeom>
              <a:rect b="b" l="l" r="r" t="t"/>
              <a:pathLst>
                <a:path extrusionOk="0" h="1955" w="393">
                  <a:moveTo>
                    <a:pt x="1" y="0"/>
                  </a:moveTo>
                  <a:lnTo>
                    <a:pt x="1" y="1750"/>
                  </a:lnTo>
                  <a:cubicBezTo>
                    <a:pt x="1" y="1886"/>
                    <a:pt x="99" y="1954"/>
                    <a:pt x="197" y="1954"/>
                  </a:cubicBezTo>
                  <a:cubicBezTo>
                    <a:pt x="295" y="1954"/>
                    <a:pt x="393" y="1886"/>
                    <a:pt x="393" y="1750"/>
                  </a:cubicBezTo>
                  <a:lnTo>
                    <a:pt x="393"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9"/>
            <p:cNvSpPr/>
            <p:nvPr/>
          </p:nvSpPr>
          <p:spPr>
            <a:xfrm>
              <a:off x="2700225" y="3215850"/>
              <a:ext cx="9825" cy="48875"/>
            </a:xfrm>
            <a:custGeom>
              <a:rect b="b" l="l" r="r" t="t"/>
              <a:pathLst>
                <a:path extrusionOk="0" h="1955" w="393">
                  <a:moveTo>
                    <a:pt x="0" y="0"/>
                  </a:moveTo>
                  <a:lnTo>
                    <a:pt x="0" y="1750"/>
                  </a:lnTo>
                  <a:cubicBezTo>
                    <a:pt x="0" y="1886"/>
                    <a:pt x="98" y="1954"/>
                    <a:pt x="196" y="1954"/>
                  </a:cubicBezTo>
                  <a:cubicBezTo>
                    <a:pt x="294" y="1954"/>
                    <a:pt x="392" y="1886"/>
                    <a:pt x="392" y="1750"/>
                  </a:cubicBezTo>
                  <a:lnTo>
                    <a:pt x="392"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9"/>
            <p:cNvSpPr/>
            <p:nvPr/>
          </p:nvSpPr>
          <p:spPr>
            <a:xfrm>
              <a:off x="2719825" y="3215850"/>
              <a:ext cx="9825" cy="48775"/>
            </a:xfrm>
            <a:custGeom>
              <a:rect b="b" l="l" r="r" t="t"/>
              <a:pathLst>
                <a:path extrusionOk="0" h="1951" w="393">
                  <a:moveTo>
                    <a:pt x="1" y="0"/>
                  </a:moveTo>
                  <a:lnTo>
                    <a:pt x="1" y="1750"/>
                  </a:lnTo>
                  <a:cubicBezTo>
                    <a:pt x="1" y="1869"/>
                    <a:pt x="75" y="1950"/>
                    <a:pt x="166" y="1950"/>
                  </a:cubicBezTo>
                  <a:cubicBezTo>
                    <a:pt x="190" y="1950"/>
                    <a:pt x="216" y="1944"/>
                    <a:pt x="242" y="1931"/>
                  </a:cubicBezTo>
                  <a:cubicBezTo>
                    <a:pt x="333" y="1901"/>
                    <a:pt x="393" y="1841"/>
                    <a:pt x="393" y="1750"/>
                  </a:cubicBezTo>
                  <a:lnTo>
                    <a:pt x="393"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9"/>
            <p:cNvSpPr/>
            <p:nvPr/>
          </p:nvSpPr>
          <p:spPr>
            <a:xfrm>
              <a:off x="2738700" y="3215850"/>
              <a:ext cx="9825" cy="48875"/>
            </a:xfrm>
            <a:custGeom>
              <a:rect b="b" l="l" r="r" t="t"/>
              <a:pathLst>
                <a:path extrusionOk="0" h="1955" w="393">
                  <a:moveTo>
                    <a:pt x="0" y="0"/>
                  </a:moveTo>
                  <a:lnTo>
                    <a:pt x="0" y="1750"/>
                  </a:lnTo>
                  <a:cubicBezTo>
                    <a:pt x="0" y="1886"/>
                    <a:pt x="98" y="1954"/>
                    <a:pt x="196" y="1954"/>
                  </a:cubicBezTo>
                  <a:cubicBezTo>
                    <a:pt x="294" y="1954"/>
                    <a:pt x="392" y="1886"/>
                    <a:pt x="392" y="1750"/>
                  </a:cubicBezTo>
                  <a:lnTo>
                    <a:pt x="392"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9"/>
            <p:cNvSpPr/>
            <p:nvPr/>
          </p:nvSpPr>
          <p:spPr>
            <a:xfrm>
              <a:off x="2757550" y="3215850"/>
              <a:ext cx="10575" cy="48875"/>
            </a:xfrm>
            <a:custGeom>
              <a:rect b="b" l="l" r="r" t="t"/>
              <a:pathLst>
                <a:path extrusionOk="0" h="1955" w="423">
                  <a:moveTo>
                    <a:pt x="1" y="0"/>
                  </a:moveTo>
                  <a:lnTo>
                    <a:pt x="1" y="1750"/>
                  </a:lnTo>
                  <a:cubicBezTo>
                    <a:pt x="1" y="1886"/>
                    <a:pt x="106" y="1954"/>
                    <a:pt x="212" y="1954"/>
                  </a:cubicBezTo>
                  <a:cubicBezTo>
                    <a:pt x="317" y="1954"/>
                    <a:pt x="423" y="1886"/>
                    <a:pt x="423" y="1750"/>
                  </a:cubicBezTo>
                  <a:lnTo>
                    <a:pt x="423"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9"/>
            <p:cNvSpPr/>
            <p:nvPr/>
          </p:nvSpPr>
          <p:spPr>
            <a:xfrm>
              <a:off x="2777925" y="3215075"/>
              <a:ext cx="9825" cy="50725"/>
            </a:xfrm>
            <a:custGeom>
              <a:rect b="b" l="l" r="r" t="t"/>
              <a:pathLst>
                <a:path extrusionOk="0" h="2029" w="393">
                  <a:moveTo>
                    <a:pt x="0" y="1"/>
                  </a:moveTo>
                  <a:lnTo>
                    <a:pt x="0" y="1842"/>
                  </a:lnTo>
                  <a:cubicBezTo>
                    <a:pt x="0" y="1902"/>
                    <a:pt x="30" y="1993"/>
                    <a:pt x="121" y="2023"/>
                  </a:cubicBezTo>
                  <a:cubicBezTo>
                    <a:pt x="137" y="2027"/>
                    <a:pt x="153" y="2029"/>
                    <a:pt x="170" y="2029"/>
                  </a:cubicBezTo>
                  <a:cubicBezTo>
                    <a:pt x="279" y="2029"/>
                    <a:pt x="393" y="1947"/>
                    <a:pt x="393" y="1842"/>
                  </a:cubicBezTo>
                  <a:lnTo>
                    <a:pt x="393" y="393"/>
                  </a:lnTo>
                  <a:lnTo>
                    <a:pt x="0"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9"/>
            <p:cNvSpPr/>
            <p:nvPr/>
          </p:nvSpPr>
          <p:spPr>
            <a:xfrm>
              <a:off x="2854125" y="2944250"/>
              <a:ext cx="10575" cy="50575"/>
            </a:xfrm>
            <a:custGeom>
              <a:rect b="b" l="l" r="r" t="t"/>
              <a:pathLst>
                <a:path extrusionOk="0" h="2023" w="423">
                  <a:moveTo>
                    <a:pt x="211" y="0"/>
                  </a:moveTo>
                  <a:cubicBezTo>
                    <a:pt x="91" y="0"/>
                    <a:pt x="0" y="91"/>
                    <a:pt x="0" y="181"/>
                  </a:cubicBezTo>
                  <a:lnTo>
                    <a:pt x="0" y="2022"/>
                  </a:lnTo>
                  <a:lnTo>
                    <a:pt x="423" y="1630"/>
                  </a:lnTo>
                  <a:lnTo>
                    <a:pt x="423" y="212"/>
                  </a:lnTo>
                  <a:cubicBezTo>
                    <a:pt x="423" y="91"/>
                    <a:pt x="332" y="0"/>
                    <a:pt x="211"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9"/>
            <p:cNvSpPr/>
            <p:nvPr/>
          </p:nvSpPr>
          <p:spPr>
            <a:xfrm>
              <a:off x="2835250" y="2945000"/>
              <a:ext cx="10600" cy="49075"/>
            </a:xfrm>
            <a:custGeom>
              <a:rect b="b" l="l" r="r" t="t"/>
              <a:pathLst>
                <a:path extrusionOk="0" h="1963" w="424">
                  <a:moveTo>
                    <a:pt x="212" y="1"/>
                  </a:moveTo>
                  <a:cubicBezTo>
                    <a:pt x="91" y="1"/>
                    <a:pt x="1" y="91"/>
                    <a:pt x="1" y="182"/>
                  </a:cubicBezTo>
                  <a:lnTo>
                    <a:pt x="1" y="1962"/>
                  </a:lnTo>
                  <a:lnTo>
                    <a:pt x="423" y="1962"/>
                  </a:lnTo>
                  <a:lnTo>
                    <a:pt x="423" y="182"/>
                  </a:lnTo>
                  <a:cubicBezTo>
                    <a:pt x="423" y="91"/>
                    <a:pt x="333" y="1"/>
                    <a:pt x="212"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9"/>
            <p:cNvSpPr/>
            <p:nvPr/>
          </p:nvSpPr>
          <p:spPr>
            <a:xfrm>
              <a:off x="2816400" y="2945000"/>
              <a:ext cx="9825" cy="49075"/>
            </a:xfrm>
            <a:custGeom>
              <a:rect b="b" l="l" r="r" t="t"/>
              <a:pathLst>
                <a:path extrusionOk="0" h="1963" w="393">
                  <a:moveTo>
                    <a:pt x="181" y="1"/>
                  </a:moveTo>
                  <a:cubicBezTo>
                    <a:pt x="91" y="1"/>
                    <a:pt x="0" y="91"/>
                    <a:pt x="0" y="182"/>
                  </a:cubicBezTo>
                  <a:lnTo>
                    <a:pt x="0" y="1962"/>
                  </a:lnTo>
                  <a:lnTo>
                    <a:pt x="393" y="1962"/>
                  </a:lnTo>
                  <a:lnTo>
                    <a:pt x="393" y="182"/>
                  </a:lnTo>
                  <a:cubicBezTo>
                    <a:pt x="393" y="91"/>
                    <a:pt x="302" y="1"/>
                    <a:pt x="181"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9"/>
            <p:cNvSpPr/>
            <p:nvPr/>
          </p:nvSpPr>
          <p:spPr>
            <a:xfrm>
              <a:off x="2796775" y="2945000"/>
              <a:ext cx="9850" cy="49075"/>
            </a:xfrm>
            <a:custGeom>
              <a:rect b="b" l="l" r="r" t="t"/>
              <a:pathLst>
                <a:path extrusionOk="0" h="1963" w="394">
                  <a:moveTo>
                    <a:pt x="212" y="1"/>
                  </a:moveTo>
                  <a:cubicBezTo>
                    <a:pt x="91" y="1"/>
                    <a:pt x="1" y="91"/>
                    <a:pt x="1" y="182"/>
                  </a:cubicBezTo>
                  <a:lnTo>
                    <a:pt x="1" y="1962"/>
                  </a:lnTo>
                  <a:lnTo>
                    <a:pt x="393" y="1962"/>
                  </a:lnTo>
                  <a:lnTo>
                    <a:pt x="393" y="182"/>
                  </a:lnTo>
                  <a:cubicBezTo>
                    <a:pt x="393" y="91"/>
                    <a:pt x="302" y="1"/>
                    <a:pt x="212"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9"/>
            <p:cNvSpPr/>
            <p:nvPr/>
          </p:nvSpPr>
          <p:spPr>
            <a:xfrm>
              <a:off x="2777925" y="2945000"/>
              <a:ext cx="9825" cy="49075"/>
            </a:xfrm>
            <a:custGeom>
              <a:rect b="b" l="l" r="r" t="t"/>
              <a:pathLst>
                <a:path extrusionOk="0" h="1963" w="393">
                  <a:moveTo>
                    <a:pt x="181" y="1"/>
                  </a:moveTo>
                  <a:cubicBezTo>
                    <a:pt x="91" y="1"/>
                    <a:pt x="0" y="91"/>
                    <a:pt x="0" y="182"/>
                  </a:cubicBezTo>
                  <a:lnTo>
                    <a:pt x="0" y="1962"/>
                  </a:lnTo>
                  <a:lnTo>
                    <a:pt x="393" y="1962"/>
                  </a:lnTo>
                  <a:lnTo>
                    <a:pt x="393" y="182"/>
                  </a:lnTo>
                  <a:cubicBezTo>
                    <a:pt x="393" y="91"/>
                    <a:pt x="302" y="1"/>
                    <a:pt x="181"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9"/>
            <p:cNvSpPr/>
            <p:nvPr/>
          </p:nvSpPr>
          <p:spPr>
            <a:xfrm>
              <a:off x="2757550" y="2945000"/>
              <a:ext cx="10575" cy="49075"/>
            </a:xfrm>
            <a:custGeom>
              <a:rect b="b" l="l" r="r" t="t"/>
              <a:pathLst>
                <a:path extrusionOk="0" h="1963" w="423">
                  <a:moveTo>
                    <a:pt x="212" y="1"/>
                  </a:moveTo>
                  <a:cubicBezTo>
                    <a:pt x="91" y="1"/>
                    <a:pt x="1" y="91"/>
                    <a:pt x="1" y="182"/>
                  </a:cubicBezTo>
                  <a:lnTo>
                    <a:pt x="1" y="1962"/>
                  </a:lnTo>
                  <a:lnTo>
                    <a:pt x="423" y="1962"/>
                  </a:lnTo>
                  <a:lnTo>
                    <a:pt x="423" y="182"/>
                  </a:lnTo>
                  <a:cubicBezTo>
                    <a:pt x="393" y="91"/>
                    <a:pt x="302" y="1"/>
                    <a:pt x="212"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9"/>
            <p:cNvSpPr/>
            <p:nvPr/>
          </p:nvSpPr>
          <p:spPr>
            <a:xfrm>
              <a:off x="2738700" y="2945000"/>
              <a:ext cx="9825" cy="49075"/>
            </a:xfrm>
            <a:custGeom>
              <a:rect b="b" l="l" r="r" t="t"/>
              <a:pathLst>
                <a:path extrusionOk="0" h="1963" w="393">
                  <a:moveTo>
                    <a:pt x="211" y="1"/>
                  </a:moveTo>
                  <a:cubicBezTo>
                    <a:pt x="91" y="1"/>
                    <a:pt x="0" y="91"/>
                    <a:pt x="0" y="182"/>
                  </a:cubicBezTo>
                  <a:lnTo>
                    <a:pt x="0" y="1962"/>
                  </a:lnTo>
                  <a:lnTo>
                    <a:pt x="392" y="1962"/>
                  </a:lnTo>
                  <a:lnTo>
                    <a:pt x="392" y="182"/>
                  </a:lnTo>
                  <a:cubicBezTo>
                    <a:pt x="392" y="91"/>
                    <a:pt x="302" y="1"/>
                    <a:pt x="211"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9"/>
            <p:cNvSpPr/>
            <p:nvPr/>
          </p:nvSpPr>
          <p:spPr>
            <a:xfrm>
              <a:off x="2719825" y="2945000"/>
              <a:ext cx="9825" cy="49075"/>
            </a:xfrm>
            <a:custGeom>
              <a:rect b="b" l="l" r="r" t="t"/>
              <a:pathLst>
                <a:path extrusionOk="0" h="1963" w="393">
                  <a:moveTo>
                    <a:pt x="182" y="1"/>
                  </a:moveTo>
                  <a:cubicBezTo>
                    <a:pt x="91" y="1"/>
                    <a:pt x="1" y="91"/>
                    <a:pt x="1" y="182"/>
                  </a:cubicBezTo>
                  <a:lnTo>
                    <a:pt x="1" y="1962"/>
                  </a:lnTo>
                  <a:lnTo>
                    <a:pt x="393" y="1962"/>
                  </a:lnTo>
                  <a:lnTo>
                    <a:pt x="393" y="182"/>
                  </a:lnTo>
                  <a:cubicBezTo>
                    <a:pt x="393" y="91"/>
                    <a:pt x="302" y="1"/>
                    <a:pt x="182"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9"/>
            <p:cNvSpPr/>
            <p:nvPr/>
          </p:nvSpPr>
          <p:spPr>
            <a:xfrm>
              <a:off x="2700225" y="2945000"/>
              <a:ext cx="9825" cy="49075"/>
            </a:xfrm>
            <a:custGeom>
              <a:rect b="b" l="l" r="r" t="t"/>
              <a:pathLst>
                <a:path extrusionOk="0" h="1963" w="393">
                  <a:moveTo>
                    <a:pt x="211" y="1"/>
                  </a:moveTo>
                  <a:cubicBezTo>
                    <a:pt x="91" y="1"/>
                    <a:pt x="0" y="91"/>
                    <a:pt x="0" y="182"/>
                  </a:cubicBezTo>
                  <a:lnTo>
                    <a:pt x="0" y="1962"/>
                  </a:lnTo>
                  <a:lnTo>
                    <a:pt x="392" y="1962"/>
                  </a:lnTo>
                  <a:lnTo>
                    <a:pt x="392" y="182"/>
                  </a:lnTo>
                  <a:cubicBezTo>
                    <a:pt x="392" y="91"/>
                    <a:pt x="302" y="1"/>
                    <a:pt x="211"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9"/>
            <p:cNvSpPr/>
            <p:nvPr/>
          </p:nvSpPr>
          <p:spPr>
            <a:xfrm>
              <a:off x="2661750" y="2944250"/>
              <a:ext cx="9825" cy="50575"/>
            </a:xfrm>
            <a:custGeom>
              <a:rect b="b" l="l" r="r" t="t"/>
              <a:pathLst>
                <a:path extrusionOk="0" h="2023" w="393">
                  <a:moveTo>
                    <a:pt x="181" y="0"/>
                  </a:moveTo>
                  <a:cubicBezTo>
                    <a:pt x="91" y="0"/>
                    <a:pt x="0" y="91"/>
                    <a:pt x="0" y="181"/>
                  </a:cubicBezTo>
                  <a:lnTo>
                    <a:pt x="0" y="1630"/>
                  </a:lnTo>
                  <a:lnTo>
                    <a:pt x="392" y="2022"/>
                  </a:lnTo>
                  <a:lnTo>
                    <a:pt x="392" y="181"/>
                  </a:lnTo>
                  <a:cubicBezTo>
                    <a:pt x="392" y="91"/>
                    <a:pt x="302" y="0"/>
                    <a:pt x="181" y="0"/>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9"/>
            <p:cNvSpPr/>
            <p:nvPr/>
          </p:nvSpPr>
          <p:spPr>
            <a:xfrm>
              <a:off x="2681350" y="2945000"/>
              <a:ext cx="9825" cy="49075"/>
            </a:xfrm>
            <a:custGeom>
              <a:rect b="b" l="l" r="r" t="t"/>
              <a:pathLst>
                <a:path extrusionOk="0" h="1963" w="393">
                  <a:moveTo>
                    <a:pt x="182" y="1"/>
                  </a:moveTo>
                  <a:cubicBezTo>
                    <a:pt x="91" y="1"/>
                    <a:pt x="1" y="91"/>
                    <a:pt x="1" y="182"/>
                  </a:cubicBezTo>
                  <a:lnTo>
                    <a:pt x="1" y="1962"/>
                  </a:lnTo>
                  <a:lnTo>
                    <a:pt x="393" y="1962"/>
                  </a:lnTo>
                  <a:lnTo>
                    <a:pt x="393" y="182"/>
                  </a:lnTo>
                  <a:cubicBezTo>
                    <a:pt x="393" y="91"/>
                    <a:pt x="302" y="1"/>
                    <a:pt x="182"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9"/>
            <p:cNvSpPr/>
            <p:nvPr/>
          </p:nvSpPr>
          <p:spPr>
            <a:xfrm>
              <a:off x="2748500" y="3187925"/>
              <a:ext cx="38500" cy="37750"/>
            </a:xfrm>
            <a:custGeom>
              <a:rect b="b" l="l" r="r" t="t"/>
              <a:pathLst>
                <a:path extrusionOk="0" h="1510" w="1540">
                  <a:moveTo>
                    <a:pt x="0" y="1"/>
                  </a:moveTo>
                  <a:lnTo>
                    <a:pt x="785" y="1509"/>
                  </a:lnTo>
                  <a:lnTo>
                    <a:pt x="1539" y="1509"/>
                  </a:lnTo>
                  <a:lnTo>
                    <a:pt x="1539" y="755"/>
                  </a:lnTo>
                  <a:lnTo>
                    <a:pt x="0"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9"/>
            <p:cNvSpPr/>
            <p:nvPr/>
          </p:nvSpPr>
          <p:spPr>
            <a:xfrm>
              <a:off x="2584775" y="3187175"/>
              <a:ext cx="183350" cy="38500"/>
            </a:xfrm>
            <a:custGeom>
              <a:rect b="b" l="l" r="r" t="t"/>
              <a:pathLst>
                <a:path extrusionOk="0" h="1540" w="7334">
                  <a:moveTo>
                    <a:pt x="755" y="0"/>
                  </a:moveTo>
                  <a:lnTo>
                    <a:pt x="1" y="755"/>
                  </a:lnTo>
                  <a:lnTo>
                    <a:pt x="1" y="1539"/>
                  </a:lnTo>
                  <a:lnTo>
                    <a:pt x="7334" y="1539"/>
                  </a:lnTo>
                  <a:lnTo>
                    <a:pt x="7334"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9"/>
            <p:cNvSpPr/>
            <p:nvPr/>
          </p:nvSpPr>
          <p:spPr>
            <a:xfrm>
              <a:off x="2835250" y="3109475"/>
              <a:ext cx="29450" cy="38775"/>
            </a:xfrm>
            <a:custGeom>
              <a:rect b="b" l="l" r="r" t="t"/>
              <a:pathLst>
                <a:path extrusionOk="0" h="1551" w="1178">
                  <a:moveTo>
                    <a:pt x="1" y="0"/>
                  </a:moveTo>
                  <a:lnTo>
                    <a:pt x="1" y="1449"/>
                  </a:lnTo>
                  <a:cubicBezTo>
                    <a:pt x="114" y="1517"/>
                    <a:pt x="244" y="1551"/>
                    <a:pt x="378" y="1551"/>
                  </a:cubicBezTo>
                  <a:cubicBezTo>
                    <a:pt x="423" y="1551"/>
                    <a:pt x="468" y="1547"/>
                    <a:pt x="514" y="1539"/>
                  </a:cubicBezTo>
                  <a:cubicBezTo>
                    <a:pt x="876" y="1479"/>
                    <a:pt x="1147" y="1147"/>
                    <a:pt x="1178" y="785"/>
                  </a:cubicBezTo>
                  <a:lnTo>
                    <a:pt x="1178" y="392"/>
                  </a:lnTo>
                  <a:lnTo>
                    <a:pt x="1"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9"/>
            <p:cNvSpPr/>
            <p:nvPr/>
          </p:nvSpPr>
          <p:spPr>
            <a:xfrm>
              <a:off x="2817150" y="3109475"/>
              <a:ext cx="28700" cy="35475"/>
            </a:xfrm>
            <a:custGeom>
              <a:rect b="b" l="l" r="r" t="t"/>
              <a:pathLst>
                <a:path extrusionOk="0" h="1419" w="1148">
                  <a:moveTo>
                    <a:pt x="1" y="0"/>
                  </a:moveTo>
                  <a:lnTo>
                    <a:pt x="1" y="1418"/>
                  </a:lnTo>
                  <a:lnTo>
                    <a:pt x="755" y="1418"/>
                  </a:lnTo>
                  <a:cubicBezTo>
                    <a:pt x="996" y="1298"/>
                    <a:pt x="1147" y="1056"/>
                    <a:pt x="1147" y="785"/>
                  </a:cubicBezTo>
                  <a:lnTo>
                    <a:pt x="1147" y="30"/>
                  </a:lnTo>
                  <a:lnTo>
                    <a:pt x="1"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9"/>
            <p:cNvSpPr/>
            <p:nvPr/>
          </p:nvSpPr>
          <p:spPr>
            <a:xfrm>
              <a:off x="2826200" y="3089850"/>
              <a:ext cx="38500" cy="28700"/>
            </a:xfrm>
            <a:custGeom>
              <a:rect b="b" l="l" r="r" t="t"/>
              <a:pathLst>
                <a:path extrusionOk="0" h="1148" w="1540">
                  <a:moveTo>
                    <a:pt x="1" y="1"/>
                  </a:moveTo>
                  <a:lnTo>
                    <a:pt x="755" y="1147"/>
                  </a:lnTo>
                  <a:lnTo>
                    <a:pt x="1540" y="1147"/>
                  </a:lnTo>
                  <a:lnTo>
                    <a:pt x="1540" y="393"/>
                  </a:lnTo>
                  <a:lnTo>
                    <a:pt x="1"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9"/>
            <p:cNvSpPr/>
            <p:nvPr/>
          </p:nvSpPr>
          <p:spPr>
            <a:xfrm>
              <a:off x="2816400" y="3090600"/>
              <a:ext cx="28700" cy="29450"/>
            </a:xfrm>
            <a:custGeom>
              <a:rect b="b" l="l" r="r" t="t"/>
              <a:pathLst>
                <a:path extrusionOk="0" h="1178" w="1148">
                  <a:moveTo>
                    <a:pt x="0" y="1"/>
                  </a:moveTo>
                  <a:lnTo>
                    <a:pt x="0" y="1178"/>
                  </a:lnTo>
                  <a:lnTo>
                    <a:pt x="1147" y="1178"/>
                  </a:lnTo>
                  <a:lnTo>
                    <a:pt x="1147"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9"/>
            <p:cNvSpPr/>
            <p:nvPr/>
          </p:nvSpPr>
          <p:spPr>
            <a:xfrm>
              <a:off x="2826200" y="3070225"/>
              <a:ext cx="38500" cy="29450"/>
            </a:xfrm>
            <a:custGeom>
              <a:rect b="b" l="l" r="r" t="t"/>
              <a:pathLst>
                <a:path extrusionOk="0" h="1178" w="1540">
                  <a:moveTo>
                    <a:pt x="1" y="1"/>
                  </a:moveTo>
                  <a:lnTo>
                    <a:pt x="755" y="1178"/>
                  </a:lnTo>
                  <a:lnTo>
                    <a:pt x="1540" y="1178"/>
                  </a:lnTo>
                  <a:lnTo>
                    <a:pt x="1540" y="423"/>
                  </a:lnTo>
                  <a:lnTo>
                    <a:pt x="1"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9"/>
            <p:cNvSpPr/>
            <p:nvPr/>
          </p:nvSpPr>
          <p:spPr>
            <a:xfrm>
              <a:off x="2816400" y="3071000"/>
              <a:ext cx="28700" cy="28675"/>
            </a:xfrm>
            <a:custGeom>
              <a:rect b="b" l="l" r="r" t="t"/>
              <a:pathLst>
                <a:path extrusionOk="0" h="1147" w="1148">
                  <a:moveTo>
                    <a:pt x="0" y="0"/>
                  </a:moveTo>
                  <a:lnTo>
                    <a:pt x="0" y="1147"/>
                  </a:lnTo>
                  <a:lnTo>
                    <a:pt x="1147" y="1147"/>
                  </a:lnTo>
                  <a:lnTo>
                    <a:pt x="1147"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9"/>
            <p:cNvSpPr/>
            <p:nvPr/>
          </p:nvSpPr>
          <p:spPr>
            <a:xfrm>
              <a:off x="2826200" y="3022700"/>
              <a:ext cx="38500" cy="58125"/>
            </a:xfrm>
            <a:custGeom>
              <a:rect b="b" l="l" r="r" t="t"/>
              <a:pathLst>
                <a:path extrusionOk="0" h="2325" w="1540">
                  <a:moveTo>
                    <a:pt x="1" y="1"/>
                  </a:moveTo>
                  <a:lnTo>
                    <a:pt x="755" y="2324"/>
                  </a:lnTo>
                  <a:lnTo>
                    <a:pt x="1540" y="2324"/>
                  </a:lnTo>
                  <a:lnTo>
                    <a:pt x="1540" y="785"/>
                  </a:lnTo>
                  <a:lnTo>
                    <a:pt x="1"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9"/>
            <p:cNvSpPr/>
            <p:nvPr/>
          </p:nvSpPr>
          <p:spPr>
            <a:xfrm>
              <a:off x="2826200" y="2983475"/>
              <a:ext cx="38500" cy="28700"/>
            </a:xfrm>
            <a:custGeom>
              <a:rect b="b" l="l" r="r" t="t"/>
              <a:pathLst>
                <a:path extrusionOk="0" h="1148" w="1540">
                  <a:moveTo>
                    <a:pt x="755" y="1"/>
                  </a:moveTo>
                  <a:lnTo>
                    <a:pt x="1" y="1147"/>
                  </a:lnTo>
                  <a:lnTo>
                    <a:pt x="1540" y="785"/>
                  </a:lnTo>
                  <a:lnTo>
                    <a:pt x="1540" y="31"/>
                  </a:lnTo>
                  <a:lnTo>
                    <a:pt x="755"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9"/>
            <p:cNvSpPr/>
            <p:nvPr/>
          </p:nvSpPr>
          <p:spPr>
            <a:xfrm>
              <a:off x="2662500" y="2984225"/>
              <a:ext cx="183350" cy="37750"/>
            </a:xfrm>
            <a:custGeom>
              <a:rect b="b" l="l" r="r" t="t"/>
              <a:pathLst>
                <a:path extrusionOk="0" h="1510" w="7334">
                  <a:moveTo>
                    <a:pt x="0" y="1"/>
                  </a:moveTo>
                  <a:lnTo>
                    <a:pt x="0" y="755"/>
                  </a:lnTo>
                  <a:lnTo>
                    <a:pt x="7333" y="1510"/>
                  </a:lnTo>
                  <a:lnTo>
                    <a:pt x="7333"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9"/>
            <p:cNvSpPr/>
            <p:nvPr/>
          </p:nvSpPr>
          <p:spPr>
            <a:xfrm>
              <a:off x="2661750" y="3022700"/>
              <a:ext cx="184100" cy="58125"/>
            </a:xfrm>
            <a:custGeom>
              <a:rect b="b" l="l" r="r" t="t"/>
              <a:pathLst>
                <a:path extrusionOk="0" h="2325" w="7364">
                  <a:moveTo>
                    <a:pt x="785" y="1"/>
                  </a:moveTo>
                  <a:lnTo>
                    <a:pt x="0" y="785"/>
                  </a:lnTo>
                  <a:lnTo>
                    <a:pt x="0" y="2324"/>
                  </a:lnTo>
                  <a:lnTo>
                    <a:pt x="7363" y="2324"/>
                  </a:lnTo>
                  <a:lnTo>
                    <a:pt x="7363"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9"/>
            <p:cNvSpPr/>
            <p:nvPr/>
          </p:nvSpPr>
          <p:spPr>
            <a:xfrm>
              <a:off x="2826950" y="3003100"/>
              <a:ext cx="37750" cy="39250"/>
            </a:xfrm>
            <a:custGeom>
              <a:rect b="b" l="l" r="r" t="t"/>
              <a:pathLst>
                <a:path extrusionOk="0" h="1570" w="1510">
                  <a:moveTo>
                    <a:pt x="1510" y="0"/>
                  </a:moveTo>
                  <a:lnTo>
                    <a:pt x="755" y="61"/>
                  </a:lnTo>
                  <a:lnTo>
                    <a:pt x="1" y="815"/>
                  </a:lnTo>
                  <a:lnTo>
                    <a:pt x="755" y="1569"/>
                  </a:lnTo>
                  <a:lnTo>
                    <a:pt x="1510" y="1569"/>
                  </a:lnTo>
                  <a:lnTo>
                    <a:pt x="151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9"/>
            <p:cNvSpPr/>
            <p:nvPr/>
          </p:nvSpPr>
          <p:spPr>
            <a:xfrm>
              <a:off x="2661750" y="3003100"/>
              <a:ext cx="183350" cy="38500"/>
            </a:xfrm>
            <a:custGeom>
              <a:rect b="b" l="l" r="r" t="t"/>
              <a:pathLst>
                <a:path extrusionOk="0" h="1540" w="7334">
                  <a:moveTo>
                    <a:pt x="0" y="0"/>
                  </a:moveTo>
                  <a:lnTo>
                    <a:pt x="0" y="1539"/>
                  </a:lnTo>
                  <a:lnTo>
                    <a:pt x="7333" y="1539"/>
                  </a:lnTo>
                  <a:lnTo>
                    <a:pt x="7333"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9"/>
            <p:cNvSpPr/>
            <p:nvPr/>
          </p:nvSpPr>
          <p:spPr>
            <a:xfrm>
              <a:off x="2584025" y="3060425"/>
              <a:ext cx="202225" cy="49075"/>
            </a:xfrm>
            <a:custGeom>
              <a:rect b="b" l="l" r="r" t="t"/>
              <a:pathLst>
                <a:path extrusionOk="0" h="1963" w="8089">
                  <a:moveTo>
                    <a:pt x="785" y="1"/>
                  </a:moveTo>
                  <a:cubicBezTo>
                    <a:pt x="363" y="1"/>
                    <a:pt x="1" y="363"/>
                    <a:pt x="31" y="815"/>
                  </a:cubicBezTo>
                  <a:lnTo>
                    <a:pt x="31" y="1208"/>
                  </a:lnTo>
                  <a:lnTo>
                    <a:pt x="785" y="1962"/>
                  </a:lnTo>
                  <a:lnTo>
                    <a:pt x="8088" y="1962"/>
                  </a:lnTo>
                  <a:lnTo>
                    <a:pt x="8088"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9"/>
            <p:cNvSpPr/>
            <p:nvPr/>
          </p:nvSpPr>
          <p:spPr>
            <a:xfrm>
              <a:off x="2767350" y="3061175"/>
              <a:ext cx="38500" cy="49075"/>
            </a:xfrm>
            <a:custGeom>
              <a:rect b="b" l="l" r="r" t="t"/>
              <a:pathLst>
                <a:path extrusionOk="0" h="1963" w="1540">
                  <a:moveTo>
                    <a:pt x="785" y="1"/>
                  </a:moveTo>
                  <a:cubicBezTo>
                    <a:pt x="363" y="1"/>
                    <a:pt x="1" y="363"/>
                    <a:pt x="31" y="785"/>
                  </a:cubicBezTo>
                  <a:lnTo>
                    <a:pt x="31" y="1962"/>
                  </a:lnTo>
                  <a:lnTo>
                    <a:pt x="1540" y="1962"/>
                  </a:lnTo>
                  <a:lnTo>
                    <a:pt x="1540"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9"/>
            <p:cNvSpPr/>
            <p:nvPr/>
          </p:nvSpPr>
          <p:spPr>
            <a:xfrm>
              <a:off x="2749250" y="3090600"/>
              <a:ext cx="57375" cy="38500"/>
            </a:xfrm>
            <a:custGeom>
              <a:rect b="b" l="l" r="r" t="t"/>
              <a:pathLst>
                <a:path extrusionOk="0" h="1540" w="2295">
                  <a:moveTo>
                    <a:pt x="755" y="1"/>
                  </a:moveTo>
                  <a:lnTo>
                    <a:pt x="1" y="1540"/>
                  </a:lnTo>
                  <a:lnTo>
                    <a:pt x="2294" y="785"/>
                  </a:lnTo>
                  <a:lnTo>
                    <a:pt x="2294"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9"/>
            <p:cNvSpPr/>
            <p:nvPr/>
          </p:nvSpPr>
          <p:spPr>
            <a:xfrm>
              <a:off x="2584775" y="3090600"/>
              <a:ext cx="183350" cy="38500"/>
            </a:xfrm>
            <a:custGeom>
              <a:rect b="b" l="l" r="r" t="t"/>
              <a:pathLst>
                <a:path extrusionOk="0" h="1540" w="7334">
                  <a:moveTo>
                    <a:pt x="7334" y="1"/>
                  </a:moveTo>
                  <a:lnTo>
                    <a:pt x="1" y="31"/>
                  </a:lnTo>
                  <a:lnTo>
                    <a:pt x="1" y="785"/>
                  </a:lnTo>
                  <a:lnTo>
                    <a:pt x="755" y="1540"/>
                  </a:lnTo>
                  <a:lnTo>
                    <a:pt x="7334" y="1540"/>
                  </a:lnTo>
                  <a:lnTo>
                    <a:pt x="7334"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9"/>
            <p:cNvSpPr/>
            <p:nvPr/>
          </p:nvSpPr>
          <p:spPr>
            <a:xfrm>
              <a:off x="2749250" y="3110225"/>
              <a:ext cx="57375" cy="38500"/>
            </a:xfrm>
            <a:custGeom>
              <a:rect b="b" l="l" r="r" t="t"/>
              <a:pathLst>
                <a:path extrusionOk="0" h="1540" w="2295">
                  <a:moveTo>
                    <a:pt x="755" y="0"/>
                  </a:moveTo>
                  <a:lnTo>
                    <a:pt x="1" y="1539"/>
                  </a:lnTo>
                  <a:lnTo>
                    <a:pt x="2294" y="755"/>
                  </a:lnTo>
                  <a:lnTo>
                    <a:pt x="229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9"/>
            <p:cNvSpPr/>
            <p:nvPr/>
          </p:nvSpPr>
          <p:spPr>
            <a:xfrm>
              <a:off x="2584775" y="3110225"/>
              <a:ext cx="183350" cy="37750"/>
            </a:xfrm>
            <a:custGeom>
              <a:rect b="b" l="l" r="r" t="t"/>
              <a:pathLst>
                <a:path extrusionOk="0" h="1510" w="7334">
                  <a:moveTo>
                    <a:pt x="1" y="0"/>
                  </a:moveTo>
                  <a:lnTo>
                    <a:pt x="1" y="755"/>
                  </a:lnTo>
                  <a:lnTo>
                    <a:pt x="755" y="1509"/>
                  </a:lnTo>
                  <a:lnTo>
                    <a:pt x="7334" y="1509"/>
                  </a:lnTo>
                  <a:lnTo>
                    <a:pt x="73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9"/>
            <p:cNvSpPr/>
            <p:nvPr/>
          </p:nvSpPr>
          <p:spPr>
            <a:xfrm>
              <a:off x="2748500" y="3128325"/>
              <a:ext cx="58125" cy="58125"/>
            </a:xfrm>
            <a:custGeom>
              <a:rect b="b" l="l" r="r" t="t"/>
              <a:pathLst>
                <a:path extrusionOk="0" h="2325" w="2325">
                  <a:moveTo>
                    <a:pt x="755" y="1"/>
                  </a:moveTo>
                  <a:lnTo>
                    <a:pt x="0" y="2324"/>
                  </a:lnTo>
                  <a:lnTo>
                    <a:pt x="1539" y="1570"/>
                  </a:lnTo>
                  <a:lnTo>
                    <a:pt x="1539" y="815"/>
                  </a:lnTo>
                  <a:lnTo>
                    <a:pt x="2324" y="31"/>
                  </a:lnTo>
                  <a:lnTo>
                    <a:pt x="755"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9"/>
            <p:cNvSpPr/>
            <p:nvPr/>
          </p:nvSpPr>
          <p:spPr>
            <a:xfrm>
              <a:off x="2584775" y="3129075"/>
              <a:ext cx="183350" cy="58125"/>
            </a:xfrm>
            <a:custGeom>
              <a:rect b="b" l="l" r="r" t="t"/>
              <a:pathLst>
                <a:path extrusionOk="0" h="2325" w="7334">
                  <a:moveTo>
                    <a:pt x="1" y="1"/>
                  </a:moveTo>
                  <a:lnTo>
                    <a:pt x="1" y="1540"/>
                  </a:lnTo>
                  <a:lnTo>
                    <a:pt x="755" y="2324"/>
                  </a:lnTo>
                  <a:lnTo>
                    <a:pt x="7334" y="2324"/>
                  </a:lnTo>
                  <a:lnTo>
                    <a:pt x="7334"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9"/>
            <p:cNvSpPr/>
            <p:nvPr/>
          </p:nvSpPr>
          <p:spPr>
            <a:xfrm>
              <a:off x="2749250" y="3168300"/>
              <a:ext cx="37750" cy="38525"/>
            </a:xfrm>
            <a:custGeom>
              <a:rect b="b" l="l" r="r" t="t"/>
              <a:pathLst>
                <a:path extrusionOk="0" h="1541" w="1510">
                  <a:moveTo>
                    <a:pt x="1509" y="1"/>
                  </a:moveTo>
                  <a:lnTo>
                    <a:pt x="755" y="31"/>
                  </a:lnTo>
                  <a:lnTo>
                    <a:pt x="1" y="786"/>
                  </a:lnTo>
                  <a:lnTo>
                    <a:pt x="755" y="1540"/>
                  </a:lnTo>
                  <a:lnTo>
                    <a:pt x="1509" y="1540"/>
                  </a:lnTo>
                  <a:lnTo>
                    <a:pt x="1509"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9"/>
            <p:cNvSpPr/>
            <p:nvPr/>
          </p:nvSpPr>
          <p:spPr>
            <a:xfrm>
              <a:off x="2584775" y="3168300"/>
              <a:ext cx="183350" cy="38525"/>
            </a:xfrm>
            <a:custGeom>
              <a:rect b="b" l="l" r="r" t="t"/>
              <a:pathLst>
                <a:path extrusionOk="0" h="1541" w="7334">
                  <a:moveTo>
                    <a:pt x="1" y="1"/>
                  </a:moveTo>
                  <a:lnTo>
                    <a:pt x="1" y="1540"/>
                  </a:lnTo>
                  <a:lnTo>
                    <a:pt x="7334" y="1540"/>
                  </a:lnTo>
                  <a:lnTo>
                    <a:pt x="7334"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9"/>
            <p:cNvSpPr/>
            <p:nvPr/>
          </p:nvSpPr>
          <p:spPr>
            <a:xfrm>
              <a:off x="2796775" y="3061900"/>
              <a:ext cx="49075" cy="86825"/>
            </a:xfrm>
            <a:custGeom>
              <a:rect b="b" l="l" r="r" t="t"/>
              <a:pathLst>
                <a:path extrusionOk="0" h="3473" w="1963">
                  <a:moveTo>
                    <a:pt x="416" y="0"/>
                  </a:moveTo>
                  <a:cubicBezTo>
                    <a:pt x="398" y="0"/>
                    <a:pt x="381" y="1"/>
                    <a:pt x="363" y="2"/>
                  </a:cubicBezTo>
                  <a:cubicBezTo>
                    <a:pt x="242" y="2"/>
                    <a:pt x="121" y="32"/>
                    <a:pt x="1" y="93"/>
                  </a:cubicBezTo>
                  <a:lnTo>
                    <a:pt x="1" y="2688"/>
                  </a:lnTo>
                  <a:cubicBezTo>
                    <a:pt x="1" y="3110"/>
                    <a:pt x="755" y="3472"/>
                    <a:pt x="1178" y="3472"/>
                  </a:cubicBezTo>
                  <a:lnTo>
                    <a:pt x="1962" y="3472"/>
                  </a:lnTo>
                  <a:cubicBezTo>
                    <a:pt x="1540" y="3472"/>
                    <a:pt x="1178" y="3140"/>
                    <a:pt x="1178" y="2688"/>
                  </a:cubicBezTo>
                  <a:lnTo>
                    <a:pt x="1178" y="756"/>
                  </a:lnTo>
                  <a:cubicBezTo>
                    <a:pt x="1149" y="323"/>
                    <a:pt x="815" y="0"/>
                    <a:pt x="41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9"/>
            <p:cNvSpPr/>
            <p:nvPr/>
          </p:nvSpPr>
          <p:spPr>
            <a:xfrm>
              <a:off x="2786975" y="3064200"/>
              <a:ext cx="38500" cy="83775"/>
            </a:xfrm>
            <a:custGeom>
              <a:rect b="b" l="l" r="r" t="t"/>
              <a:pathLst>
                <a:path extrusionOk="0" h="3351" w="1540">
                  <a:moveTo>
                    <a:pt x="393" y="1"/>
                  </a:moveTo>
                  <a:cubicBezTo>
                    <a:pt x="151" y="151"/>
                    <a:pt x="0" y="393"/>
                    <a:pt x="0" y="664"/>
                  </a:cubicBezTo>
                  <a:lnTo>
                    <a:pt x="0" y="3350"/>
                  </a:lnTo>
                  <a:lnTo>
                    <a:pt x="1539" y="3350"/>
                  </a:lnTo>
                  <a:cubicBezTo>
                    <a:pt x="1117" y="3350"/>
                    <a:pt x="785" y="3018"/>
                    <a:pt x="785" y="2596"/>
                  </a:cubicBezTo>
                  <a:lnTo>
                    <a:pt x="755" y="2596"/>
                  </a:lnTo>
                  <a:lnTo>
                    <a:pt x="755" y="664"/>
                  </a:lnTo>
                  <a:cubicBezTo>
                    <a:pt x="785" y="393"/>
                    <a:pt x="634" y="121"/>
                    <a:pt x="39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0" name="Google Shape;2780;p49"/>
          <p:cNvGrpSpPr/>
          <p:nvPr/>
        </p:nvGrpSpPr>
        <p:grpSpPr>
          <a:xfrm>
            <a:off x="2474480" y="1379131"/>
            <a:ext cx="272262" cy="353713"/>
            <a:chOff x="1859025" y="2945000"/>
            <a:chExt cx="252750" cy="319900"/>
          </a:xfrm>
        </p:grpSpPr>
        <p:sp>
          <p:nvSpPr>
            <p:cNvPr id="2781" name="Google Shape;2781;p49"/>
            <p:cNvSpPr/>
            <p:nvPr/>
          </p:nvSpPr>
          <p:spPr>
            <a:xfrm>
              <a:off x="2043875" y="2945000"/>
              <a:ext cx="67900" cy="252000"/>
            </a:xfrm>
            <a:custGeom>
              <a:rect b="b" l="l" r="r" t="t"/>
              <a:pathLst>
                <a:path extrusionOk="0" h="10080" w="2716">
                  <a:moveTo>
                    <a:pt x="1931" y="1"/>
                  </a:moveTo>
                  <a:lnTo>
                    <a:pt x="0" y="755"/>
                  </a:lnTo>
                  <a:lnTo>
                    <a:pt x="0" y="10080"/>
                  </a:lnTo>
                  <a:lnTo>
                    <a:pt x="2716" y="8933"/>
                  </a:lnTo>
                  <a:lnTo>
                    <a:pt x="2716" y="182"/>
                  </a:lnTo>
                  <a:cubicBezTo>
                    <a:pt x="2716" y="91"/>
                    <a:pt x="2625" y="1"/>
                    <a:pt x="2535"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9"/>
            <p:cNvSpPr/>
            <p:nvPr/>
          </p:nvSpPr>
          <p:spPr>
            <a:xfrm>
              <a:off x="1859025" y="2945000"/>
              <a:ext cx="140350" cy="252000"/>
            </a:xfrm>
            <a:custGeom>
              <a:rect b="b" l="l" r="r" t="t"/>
              <a:pathLst>
                <a:path extrusionOk="0" h="10080" w="5614">
                  <a:moveTo>
                    <a:pt x="1147" y="1"/>
                  </a:moveTo>
                  <a:cubicBezTo>
                    <a:pt x="514" y="1"/>
                    <a:pt x="1" y="514"/>
                    <a:pt x="1" y="1147"/>
                  </a:cubicBezTo>
                  <a:lnTo>
                    <a:pt x="1" y="10080"/>
                  </a:lnTo>
                  <a:lnTo>
                    <a:pt x="5614" y="10080"/>
                  </a:lnTo>
                  <a:lnTo>
                    <a:pt x="1147"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9"/>
            <p:cNvSpPr/>
            <p:nvPr/>
          </p:nvSpPr>
          <p:spPr>
            <a:xfrm>
              <a:off x="1888450" y="2945000"/>
              <a:ext cx="203725" cy="252000"/>
            </a:xfrm>
            <a:custGeom>
              <a:rect b="b" l="l" r="r" t="t"/>
              <a:pathLst>
                <a:path extrusionOk="0" h="10080" w="8149">
                  <a:moveTo>
                    <a:pt x="1" y="1"/>
                  </a:moveTo>
                  <a:lnTo>
                    <a:pt x="1" y="10080"/>
                  </a:lnTo>
                  <a:lnTo>
                    <a:pt x="8148" y="10080"/>
                  </a:lnTo>
                  <a:lnTo>
                    <a:pt x="8148" y="8148"/>
                  </a:lnTo>
                  <a:lnTo>
                    <a:pt x="4467" y="4467"/>
                  </a:lnTo>
                  <a:lnTo>
                    <a:pt x="8148" y="755"/>
                  </a:lnTo>
                  <a:lnTo>
                    <a:pt x="8148"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9"/>
            <p:cNvSpPr/>
            <p:nvPr/>
          </p:nvSpPr>
          <p:spPr>
            <a:xfrm>
              <a:off x="2046875" y="3168300"/>
              <a:ext cx="64900" cy="96600"/>
            </a:xfrm>
            <a:custGeom>
              <a:rect b="b" l="l" r="r" t="t"/>
              <a:pathLst>
                <a:path extrusionOk="0" h="3864" w="2596">
                  <a:moveTo>
                    <a:pt x="1811" y="1"/>
                  </a:moveTo>
                  <a:lnTo>
                    <a:pt x="1" y="1932"/>
                  </a:lnTo>
                  <a:lnTo>
                    <a:pt x="1811" y="3864"/>
                  </a:lnTo>
                  <a:lnTo>
                    <a:pt x="2385" y="3864"/>
                  </a:lnTo>
                  <a:cubicBezTo>
                    <a:pt x="2505" y="3864"/>
                    <a:pt x="2596" y="3773"/>
                    <a:pt x="2596" y="3683"/>
                  </a:cubicBezTo>
                  <a:lnTo>
                    <a:pt x="2596" y="3079"/>
                  </a:lnTo>
                  <a:lnTo>
                    <a:pt x="1027" y="1932"/>
                  </a:lnTo>
                  <a:lnTo>
                    <a:pt x="2596" y="786"/>
                  </a:lnTo>
                  <a:lnTo>
                    <a:pt x="2596"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9"/>
            <p:cNvSpPr/>
            <p:nvPr/>
          </p:nvSpPr>
          <p:spPr>
            <a:xfrm>
              <a:off x="1859025" y="3168300"/>
              <a:ext cx="233150" cy="96600"/>
            </a:xfrm>
            <a:custGeom>
              <a:rect b="b" l="l" r="r" t="t"/>
              <a:pathLst>
                <a:path extrusionOk="0" h="3864" w="9326">
                  <a:moveTo>
                    <a:pt x="1147" y="1"/>
                  </a:moveTo>
                  <a:cubicBezTo>
                    <a:pt x="514" y="1"/>
                    <a:pt x="1" y="514"/>
                    <a:pt x="1" y="1148"/>
                  </a:cubicBezTo>
                  <a:lnTo>
                    <a:pt x="1" y="2717"/>
                  </a:lnTo>
                  <a:cubicBezTo>
                    <a:pt x="1" y="3351"/>
                    <a:pt x="514" y="3864"/>
                    <a:pt x="1147" y="3864"/>
                  </a:cubicBezTo>
                  <a:lnTo>
                    <a:pt x="9325" y="3864"/>
                  </a:lnTo>
                  <a:lnTo>
                    <a:pt x="9325"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9"/>
            <p:cNvSpPr/>
            <p:nvPr/>
          </p:nvSpPr>
          <p:spPr>
            <a:xfrm>
              <a:off x="2058950" y="3216600"/>
              <a:ext cx="52825" cy="29450"/>
            </a:xfrm>
            <a:custGeom>
              <a:rect b="b" l="l" r="r" t="t"/>
              <a:pathLst>
                <a:path extrusionOk="0" h="1178" w="2113">
                  <a:moveTo>
                    <a:pt x="1" y="0"/>
                  </a:moveTo>
                  <a:lnTo>
                    <a:pt x="1147" y="1177"/>
                  </a:lnTo>
                  <a:lnTo>
                    <a:pt x="2113" y="1177"/>
                  </a:lnTo>
                  <a:cubicBezTo>
                    <a:pt x="1902" y="966"/>
                    <a:pt x="1751" y="694"/>
                    <a:pt x="1660" y="393"/>
                  </a:cubicBezTo>
                  <a:lnTo>
                    <a:pt x="966"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9"/>
            <p:cNvSpPr/>
            <p:nvPr/>
          </p:nvSpPr>
          <p:spPr>
            <a:xfrm>
              <a:off x="2058950" y="3187175"/>
              <a:ext cx="52825" cy="29450"/>
            </a:xfrm>
            <a:custGeom>
              <a:rect b="b" l="l" r="r" t="t"/>
              <a:pathLst>
                <a:path extrusionOk="0" h="1178" w="2113">
                  <a:moveTo>
                    <a:pt x="1147" y="0"/>
                  </a:moveTo>
                  <a:lnTo>
                    <a:pt x="1" y="1177"/>
                  </a:lnTo>
                  <a:lnTo>
                    <a:pt x="966" y="1177"/>
                  </a:lnTo>
                  <a:lnTo>
                    <a:pt x="1660" y="785"/>
                  </a:lnTo>
                  <a:cubicBezTo>
                    <a:pt x="1751" y="513"/>
                    <a:pt x="1902" y="242"/>
                    <a:pt x="2113" y="31"/>
                  </a:cubicBezTo>
                  <a:lnTo>
                    <a:pt x="1147"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9"/>
            <p:cNvSpPr/>
            <p:nvPr/>
          </p:nvSpPr>
          <p:spPr>
            <a:xfrm>
              <a:off x="1888450" y="3187175"/>
              <a:ext cx="199950" cy="30200"/>
            </a:xfrm>
            <a:custGeom>
              <a:rect b="b" l="l" r="r" t="t"/>
              <a:pathLst>
                <a:path extrusionOk="0" h="1208" w="7998">
                  <a:moveTo>
                    <a:pt x="1" y="0"/>
                  </a:moveTo>
                  <a:lnTo>
                    <a:pt x="1" y="1177"/>
                  </a:lnTo>
                  <a:lnTo>
                    <a:pt x="936" y="1207"/>
                  </a:lnTo>
                  <a:lnTo>
                    <a:pt x="7726" y="1207"/>
                  </a:lnTo>
                  <a:lnTo>
                    <a:pt x="7726" y="815"/>
                  </a:lnTo>
                  <a:cubicBezTo>
                    <a:pt x="7786" y="544"/>
                    <a:pt x="7877" y="272"/>
                    <a:pt x="79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9"/>
            <p:cNvSpPr/>
            <p:nvPr/>
          </p:nvSpPr>
          <p:spPr>
            <a:xfrm>
              <a:off x="1888450" y="3216600"/>
              <a:ext cx="199950" cy="29450"/>
            </a:xfrm>
            <a:custGeom>
              <a:rect b="b" l="l" r="r" t="t"/>
              <a:pathLst>
                <a:path extrusionOk="0" h="1178" w="7998">
                  <a:moveTo>
                    <a:pt x="1" y="0"/>
                  </a:moveTo>
                  <a:lnTo>
                    <a:pt x="1" y="1177"/>
                  </a:lnTo>
                  <a:lnTo>
                    <a:pt x="7997" y="1177"/>
                  </a:lnTo>
                  <a:cubicBezTo>
                    <a:pt x="7877" y="936"/>
                    <a:pt x="7786" y="664"/>
                    <a:pt x="7726" y="393"/>
                  </a:cubicBezTo>
                  <a:lnTo>
                    <a:pt x="7726"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9"/>
            <p:cNvSpPr/>
            <p:nvPr/>
          </p:nvSpPr>
          <p:spPr>
            <a:xfrm>
              <a:off x="2064225" y="3207550"/>
              <a:ext cx="36250" cy="18875"/>
            </a:xfrm>
            <a:custGeom>
              <a:rect b="b" l="l" r="r" t="t"/>
              <a:pathLst>
                <a:path extrusionOk="0" h="755" w="1450">
                  <a:moveTo>
                    <a:pt x="665" y="0"/>
                  </a:moveTo>
                  <a:lnTo>
                    <a:pt x="1" y="362"/>
                  </a:lnTo>
                  <a:lnTo>
                    <a:pt x="665" y="755"/>
                  </a:lnTo>
                  <a:lnTo>
                    <a:pt x="1449" y="755"/>
                  </a:lnTo>
                  <a:cubicBezTo>
                    <a:pt x="1389" y="513"/>
                    <a:pt x="1389" y="242"/>
                    <a:pt x="144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9"/>
            <p:cNvSpPr/>
            <p:nvPr/>
          </p:nvSpPr>
          <p:spPr>
            <a:xfrm>
              <a:off x="1888450" y="3207550"/>
              <a:ext cx="190900" cy="18875"/>
            </a:xfrm>
            <a:custGeom>
              <a:rect b="b" l="l" r="r" t="t"/>
              <a:pathLst>
                <a:path extrusionOk="0" h="755" w="7636">
                  <a:moveTo>
                    <a:pt x="1" y="0"/>
                  </a:moveTo>
                  <a:lnTo>
                    <a:pt x="1" y="755"/>
                  </a:lnTo>
                  <a:lnTo>
                    <a:pt x="7635" y="755"/>
                  </a:lnTo>
                  <a:cubicBezTo>
                    <a:pt x="7605" y="483"/>
                    <a:pt x="7605" y="242"/>
                    <a:pt x="7635"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9"/>
            <p:cNvSpPr/>
            <p:nvPr/>
          </p:nvSpPr>
          <p:spPr>
            <a:xfrm>
              <a:off x="1877900" y="3187925"/>
              <a:ext cx="19625" cy="57375"/>
            </a:xfrm>
            <a:custGeom>
              <a:rect b="b" l="l" r="r" t="t"/>
              <a:pathLst>
                <a:path extrusionOk="0" h="2295" w="785">
                  <a:moveTo>
                    <a:pt x="392" y="1"/>
                  </a:moveTo>
                  <a:cubicBezTo>
                    <a:pt x="181" y="1"/>
                    <a:pt x="30" y="151"/>
                    <a:pt x="30" y="363"/>
                  </a:cubicBezTo>
                  <a:lnTo>
                    <a:pt x="30" y="1872"/>
                  </a:lnTo>
                  <a:cubicBezTo>
                    <a:pt x="0" y="2113"/>
                    <a:pt x="181" y="2294"/>
                    <a:pt x="392" y="2294"/>
                  </a:cubicBezTo>
                  <a:cubicBezTo>
                    <a:pt x="604" y="2294"/>
                    <a:pt x="785" y="2113"/>
                    <a:pt x="785" y="1902"/>
                  </a:cubicBezTo>
                  <a:lnTo>
                    <a:pt x="785" y="363"/>
                  </a:lnTo>
                  <a:cubicBezTo>
                    <a:pt x="785" y="151"/>
                    <a:pt x="604" y="1"/>
                    <a:pt x="39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9"/>
            <p:cNvSpPr/>
            <p:nvPr/>
          </p:nvSpPr>
          <p:spPr>
            <a:xfrm>
              <a:off x="2000100" y="2963850"/>
              <a:ext cx="92075" cy="184875"/>
            </a:xfrm>
            <a:custGeom>
              <a:rect b="b" l="l" r="r" t="t"/>
              <a:pathLst>
                <a:path extrusionOk="0" h="7395" w="3683">
                  <a:moveTo>
                    <a:pt x="2928" y="1"/>
                  </a:moveTo>
                  <a:lnTo>
                    <a:pt x="1" y="3713"/>
                  </a:lnTo>
                  <a:lnTo>
                    <a:pt x="2928" y="7394"/>
                  </a:lnTo>
                  <a:lnTo>
                    <a:pt x="3682" y="7394"/>
                  </a:lnTo>
                  <a:lnTo>
                    <a:pt x="3682" y="1"/>
                  </a:ln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9"/>
            <p:cNvSpPr/>
            <p:nvPr/>
          </p:nvSpPr>
          <p:spPr>
            <a:xfrm>
              <a:off x="1907300" y="2963850"/>
              <a:ext cx="166000" cy="184875"/>
            </a:xfrm>
            <a:custGeom>
              <a:rect b="b" l="l" r="r" t="t"/>
              <a:pathLst>
                <a:path extrusionOk="0" h="7395" w="6640">
                  <a:moveTo>
                    <a:pt x="1" y="1"/>
                  </a:moveTo>
                  <a:lnTo>
                    <a:pt x="1" y="7394"/>
                  </a:lnTo>
                  <a:lnTo>
                    <a:pt x="6640" y="7394"/>
                  </a:lnTo>
                  <a:lnTo>
                    <a:pt x="6640"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9"/>
            <p:cNvSpPr/>
            <p:nvPr/>
          </p:nvSpPr>
          <p:spPr>
            <a:xfrm>
              <a:off x="1901275" y="2983475"/>
              <a:ext cx="171275" cy="146100"/>
            </a:xfrm>
            <a:custGeom>
              <a:rect b="b" l="l" r="r" t="t"/>
              <a:pathLst>
                <a:path extrusionOk="0" h="5844" w="6851">
                  <a:moveTo>
                    <a:pt x="3924" y="1"/>
                  </a:moveTo>
                  <a:cubicBezTo>
                    <a:pt x="1328" y="1"/>
                    <a:pt x="1" y="3139"/>
                    <a:pt x="1872" y="4980"/>
                  </a:cubicBezTo>
                  <a:cubicBezTo>
                    <a:pt x="2468" y="5576"/>
                    <a:pt x="3201" y="5843"/>
                    <a:pt x="3919" y="5843"/>
                  </a:cubicBezTo>
                  <a:cubicBezTo>
                    <a:pt x="5417" y="5843"/>
                    <a:pt x="6851" y="4682"/>
                    <a:pt x="6851" y="2928"/>
                  </a:cubicBezTo>
                  <a:cubicBezTo>
                    <a:pt x="6851" y="1298"/>
                    <a:pt x="5553" y="1"/>
                    <a:pt x="3924"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9"/>
            <p:cNvSpPr/>
            <p:nvPr/>
          </p:nvSpPr>
          <p:spPr>
            <a:xfrm>
              <a:off x="1984275" y="3003100"/>
              <a:ext cx="30950" cy="53575"/>
            </a:xfrm>
            <a:custGeom>
              <a:rect b="b" l="l" r="r" t="t"/>
              <a:pathLst>
                <a:path extrusionOk="0" h="2143" w="1238">
                  <a:moveTo>
                    <a:pt x="604" y="0"/>
                  </a:moveTo>
                  <a:lnTo>
                    <a:pt x="0" y="1056"/>
                  </a:lnTo>
                  <a:lnTo>
                    <a:pt x="604" y="2143"/>
                  </a:lnTo>
                  <a:lnTo>
                    <a:pt x="1237" y="1056"/>
                  </a:lnTo>
                  <a:lnTo>
                    <a:pt x="60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9"/>
            <p:cNvSpPr/>
            <p:nvPr/>
          </p:nvSpPr>
          <p:spPr>
            <a:xfrm>
              <a:off x="1953325" y="3029500"/>
              <a:ext cx="46050" cy="27175"/>
            </a:xfrm>
            <a:custGeom>
              <a:rect b="b" l="l" r="r" t="t"/>
              <a:pathLst>
                <a:path extrusionOk="0" h="1087" w="1842">
                  <a:moveTo>
                    <a:pt x="1" y="0"/>
                  </a:moveTo>
                  <a:lnTo>
                    <a:pt x="604" y="1087"/>
                  </a:lnTo>
                  <a:lnTo>
                    <a:pt x="1842" y="1087"/>
                  </a:lnTo>
                  <a:lnTo>
                    <a:pt x="1238"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9"/>
            <p:cNvSpPr/>
            <p:nvPr/>
          </p:nvSpPr>
          <p:spPr>
            <a:xfrm>
              <a:off x="1953325" y="3056650"/>
              <a:ext cx="46050" cy="26425"/>
            </a:xfrm>
            <a:custGeom>
              <a:rect b="b" l="l" r="r" t="t"/>
              <a:pathLst>
                <a:path extrusionOk="0" h="1057" w="1842">
                  <a:moveTo>
                    <a:pt x="604" y="1"/>
                  </a:moveTo>
                  <a:lnTo>
                    <a:pt x="1" y="1057"/>
                  </a:lnTo>
                  <a:lnTo>
                    <a:pt x="1238" y="1057"/>
                  </a:lnTo>
                  <a:lnTo>
                    <a:pt x="1842"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9"/>
            <p:cNvSpPr/>
            <p:nvPr/>
          </p:nvSpPr>
          <p:spPr>
            <a:xfrm>
              <a:off x="1984275" y="3056650"/>
              <a:ext cx="30950" cy="53600"/>
            </a:xfrm>
            <a:custGeom>
              <a:rect b="b" l="l" r="r" t="t"/>
              <a:pathLst>
                <a:path extrusionOk="0" h="2144" w="1238">
                  <a:moveTo>
                    <a:pt x="604" y="1"/>
                  </a:moveTo>
                  <a:lnTo>
                    <a:pt x="0" y="1087"/>
                  </a:lnTo>
                  <a:lnTo>
                    <a:pt x="604" y="2143"/>
                  </a:lnTo>
                  <a:lnTo>
                    <a:pt x="1237" y="1087"/>
                  </a:lnTo>
                  <a:lnTo>
                    <a:pt x="60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9"/>
            <p:cNvSpPr/>
            <p:nvPr/>
          </p:nvSpPr>
          <p:spPr>
            <a:xfrm>
              <a:off x="2000100" y="3056650"/>
              <a:ext cx="46050" cy="26425"/>
            </a:xfrm>
            <a:custGeom>
              <a:rect b="b" l="l" r="r" t="t"/>
              <a:pathLst>
                <a:path extrusionOk="0" h="1057" w="1842">
                  <a:moveTo>
                    <a:pt x="1" y="1"/>
                  </a:moveTo>
                  <a:lnTo>
                    <a:pt x="604" y="1057"/>
                  </a:lnTo>
                  <a:lnTo>
                    <a:pt x="1842" y="1057"/>
                  </a:lnTo>
                  <a:lnTo>
                    <a:pt x="1238"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9"/>
            <p:cNvSpPr/>
            <p:nvPr/>
          </p:nvSpPr>
          <p:spPr>
            <a:xfrm>
              <a:off x="2000100" y="3029500"/>
              <a:ext cx="46050" cy="27175"/>
            </a:xfrm>
            <a:custGeom>
              <a:rect b="b" l="l" r="r" t="t"/>
              <a:pathLst>
                <a:path extrusionOk="0" h="1087" w="1842">
                  <a:moveTo>
                    <a:pt x="604" y="0"/>
                  </a:moveTo>
                  <a:lnTo>
                    <a:pt x="1" y="1087"/>
                  </a:lnTo>
                  <a:lnTo>
                    <a:pt x="1238" y="1087"/>
                  </a:lnTo>
                  <a:lnTo>
                    <a:pt x="184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9"/>
            <p:cNvSpPr/>
            <p:nvPr/>
          </p:nvSpPr>
          <p:spPr>
            <a:xfrm>
              <a:off x="1968425" y="3029500"/>
              <a:ext cx="62650" cy="54350"/>
            </a:xfrm>
            <a:custGeom>
              <a:rect b="b" l="l" r="r" t="t"/>
              <a:pathLst>
                <a:path extrusionOk="0" h="2174" w="2506">
                  <a:moveTo>
                    <a:pt x="634" y="0"/>
                  </a:moveTo>
                  <a:lnTo>
                    <a:pt x="0" y="1087"/>
                  </a:lnTo>
                  <a:lnTo>
                    <a:pt x="634" y="2173"/>
                  </a:lnTo>
                  <a:lnTo>
                    <a:pt x="1871" y="2173"/>
                  </a:lnTo>
                  <a:lnTo>
                    <a:pt x="2505" y="1087"/>
                  </a:lnTo>
                  <a:lnTo>
                    <a:pt x="187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3" name="Google Shape;2803;p49"/>
          <p:cNvGrpSpPr/>
          <p:nvPr/>
        </p:nvGrpSpPr>
        <p:grpSpPr>
          <a:xfrm>
            <a:off x="1658555" y="1378329"/>
            <a:ext cx="314704" cy="354515"/>
            <a:chOff x="1101575" y="2944275"/>
            <a:chExt cx="292150" cy="320625"/>
          </a:xfrm>
        </p:grpSpPr>
        <p:sp>
          <p:nvSpPr>
            <p:cNvPr id="2804" name="Google Shape;2804;p49"/>
            <p:cNvSpPr/>
            <p:nvPr/>
          </p:nvSpPr>
          <p:spPr>
            <a:xfrm>
              <a:off x="1110650" y="3169825"/>
              <a:ext cx="91300" cy="95075"/>
            </a:xfrm>
            <a:custGeom>
              <a:rect b="b" l="l" r="r" t="t"/>
              <a:pathLst>
                <a:path extrusionOk="0" h="3803" w="3652">
                  <a:moveTo>
                    <a:pt x="3531" y="0"/>
                  </a:moveTo>
                  <a:lnTo>
                    <a:pt x="0" y="3531"/>
                  </a:lnTo>
                  <a:cubicBezTo>
                    <a:pt x="181" y="3712"/>
                    <a:pt x="430" y="3803"/>
                    <a:pt x="679" y="3803"/>
                  </a:cubicBezTo>
                  <a:cubicBezTo>
                    <a:pt x="928" y="3803"/>
                    <a:pt x="1177" y="3712"/>
                    <a:pt x="1358" y="3531"/>
                  </a:cubicBezTo>
                  <a:lnTo>
                    <a:pt x="3651" y="1207"/>
                  </a:lnTo>
                  <a:lnTo>
                    <a:pt x="353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9"/>
            <p:cNvSpPr/>
            <p:nvPr/>
          </p:nvSpPr>
          <p:spPr>
            <a:xfrm>
              <a:off x="1101575" y="3166050"/>
              <a:ext cx="100375" cy="92300"/>
            </a:xfrm>
            <a:custGeom>
              <a:rect b="b" l="l" r="r" t="t"/>
              <a:pathLst>
                <a:path extrusionOk="0" h="3692" w="4015">
                  <a:moveTo>
                    <a:pt x="2656" y="0"/>
                  </a:moveTo>
                  <a:lnTo>
                    <a:pt x="363" y="2294"/>
                  </a:lnTo>
                  <a:cubicBezTo>
                    <a:pt x="1" y="2686"/>
                    <a:pt x="1" y="3290"/>
                    <a:pt x="363" y="3682"/>
                  </a:cubicBezTo>
                  <a:cubicBezTo>
                    <a:pt x="369" y="3688"/>
                    <a:pt x="379" y="3691"/>
                    <a:pt x="392" y="3691"/>
                  </a:cubicBezTo>
                  <a:cubicBezTo>
                    <a:pt x="504" y="3691"/>
                    <a:pt x="853" y="3464"/>
                    <a:pt x="1178" y="3139"/>
                  </a:cubicBezTo>
                  <a:lnTo>
                    <a:pt x="4014" y="272"/>
                  </a:lnTo>
                  <a:lnTo>
                    <a:pt x="2656"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9"/>
            <p:cNvSpPr/>
            <p:nvPr/>
          </p:nvSpPr>
          <p:spPr>
            <a:xfrm>
              <a:off x="1188350" y="3152475"/>
              <a:ext cx="27925" cy="48300"/>
            </a:xfrm>
            <a:custGeom>
              <a:rect b="b" l="l" r="r" t="t"/>
              <a:pathLst>
                <a:path extrusionOk="0" h="1932" w="1117">
                  <a:moveTo>
                    <a:pt x="302" y="0"/>
                  </a:moveTo>
                  <a:lnTo>
                    <a:pt x="0" y="1358"/>
                  </a:lnTo>
                  <a:lnTo>
                    <a:pt x="574" y="1932"/>
                  </a:lnTo>
                  <a:lnTo>
                    <a:pt x="1117" y="1358"/>
                  </a:lnTo>
                  <a:lnTo>
                    <a:pt x="302" y="0"/>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9"/>
            <p:cNvSpPr/>
            <p:nvPr/>
          </p:nvSpPr>
          <p:spPr>
            <a:xfrm>
              <a:off x="1167975" y="3152475"/>
              <a:ext cx="41525" cy="33975"/>
            </a:xfrm>
            <a:custGeom>
              <a:rect b="b" l="l" r="r" t="t"/>
              <a:pathLst>
                <a:path extrusionOk="0" h="1359" w="1661">
                  <a:moveTo>
                    <a:pt x="544" y="0"/>
                  </a:moveTo>
                  <a:lnTo>
                    <a:pt x="0" y="543"/>
                  </a:lnTo>
                  <a:lnTo>
                    <a:pt x="815" y="1358"/>
                  </a:lnTo>
                  <a:lnTo>
                    <a:pt x="1660" y="543"/>
                  </a:lnTo>
                  <a:lnTo>
                    <a:pt x="54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9"/>
            <p:cNvSpPr/>
            <p:nvPr/>
          </p:nvSpPr>
          <p:spPr>
            <a:xfrm>
              <a:off x="1202675" y="3138900"/>
              <a:ext cx="27175" cy="47550"/>
            </a:xfrm>
            <a:custGeom>
              <a:rect b="b" l="l" r="r" t="t"/>
              <a:pathLst>
                <a:path extrusionOk="0" h="1902" w="1087">
                  <a:moveTo>
                    <a:pt x="272" y="0"/>
                  </a:moveTo>
                  <a:lnTo>
                    <a:pt x="1" y="1358"/>
                  </a:lnTo>
                  <a:lnTo>
                    <a:pt x="544" y="1901"/>
                  </a:lnTo>
                  <a:lnTo>
                    <a:pt x="1087" y="1358"/>
                  </a:lnTo>
                  <a:lnTo>
                    <a:pt x="272"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9"/>
            <p:cNvSpPr/>
            <p:nvPr/>
          </p:nvSpPr>
          <p:spPr>
            <a:xfrm>
              <a:off x="1181550" y="3138900"/>
              <a:ext cx="41525" cy="33975"/>
            </a:xfrm>
            <a:custGeom>
              <a:rect b="b" l="l" r="r" t="t"/>
              <a:pathLst>
                <a:path extrusionOk="0" h="1359" w="1661">
                  <a:moveTo>
                    <a:pt x="574" y="0"/>
                  </a:moveTo>
                  <a:lnTo>
                    <a:pt x="1" y="543"/>
                  </a:lnTo>
                  <a:lnTo>
                    <a:pt x="846" y="1358"/>
                  </a:lnTo>
                  <a:lnTo>
                    <a:pt x="1660" y="543"/>
                  </a:lnTo>
                  <a:lnTo>
                    <a:pt x="57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9"/>
            <p:cNvSpPr/>
            <p:nvPr/>
          </p:nvSpPr>
          <p:spPr>
            <a:xfrm>
              <a:off x="1216250" y="3125300"/>
              <a:ext cx="33975" cy="47575"/>
            </a:xfrm>
            <a:custGeom>
              <a:rect b="b" l="l" r="r" t="t"/>
              <a:pathLst>
                <a:path extrusionOk="0" h="1903" w="1359">
                  <a:moveTo>
                    <a:pt x="272" y="1"/>
                  </a:moveTo>
                  <a:lnTo>
                    <a:pt x="1" y="1359"/>
                  </a:lnTo>
                  <a:lnTo>
                    <a:pt x="544" y="1902"/>
                  </a:lnTo>
                  <a:lnTo>
                    <a:pt x="1359" y="1087"/>
                  </a:lnTo>
                  <a:lnTo>
                    <a:pt x="272"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9"/>
            <p:cNvSpPr/>
            <p:nvPr/>
          </p:nvSpPr>
          <p:spPr>
            <a:xfrm>
              <a:off x="1195125" y="3118525"/>
              <a:ext cx="41525" cy="40750"/>
            </a:xfrm>
            <a:custGeom>
              <a:rect b="b" l="l" r="r" t="t"/>
              <a:pathLst>
                <a:path extrusionOk="0" h="1630" w="1661">
                  <a:moveTo>
                    <a:pt x="846" y="0"/>
                  </a:moveTo>
                  <a:lnTo>
                    <a:pt x="1" y="815"/>
                  </a:lnTo>
                  <a:lnTo>
                    <a:pt x="846" y="1630"/>
                  </a:lnTo>
                  <a:lnTo>
                    <a:pt x="1661" y="815"/>
                  </a:lnTo>
                  <a:lnTo>
                    <a:pt x="846"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9"/>
            <p:cNvSpPr/>
            <p:nvPr/>
          </p:nvSpPr>
          <p:spPr>
            <a:xfrm>
              <a:off x="1229825" y="3104950"/>
              <a:ext cx="47575" cy="47550"/>
            </a:xfrm>
            <a:custGeom>
              <a:rect b="b" l="l" r="r" t="t"/>
              <a:pathLst>
                <a:path extrusionOk="0" h="1902" w="1903">
                  <a:moveTo>
                    <a:pt x="1087" y="0"/>
                  </a:moveTo>
                  <a:lnTo>
                    <a:pt x="1" y="1086"/>
                  </a:lnTo>
                  <a:lnTo>
                    <a:pt x="816" y="1901"/>
                  </a:lnTo>
                  <a:lnTo>
                    <a:pt x="1902" y="815"/>
                  </a:lnTo>
                  <a:lnTo>
                    <a:pt x="1087"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9"/>
            <p:cNvSpPr/>
            <p:nvPr/>
          </p:nvSpPr>
          <p:spPr>
            <a:xfrm>
              <a:off x="1216250" y="3091350"/>
              <a:ext cx="47550" cy="47575"/>
            </a:xfrm>
            <a:custGeom>
              <a:rect b="b" l="l" r="r" t="t"/>
              <a:pathLst>
                <a:path extrusionOk="0" h="1903" w="1902">
                  <a:moveTo>
                    <a:pt x="1087" y="1"/>
                  </a:moveTo>
                  <a:lnTo>
                    <a:pt x="1" y="1087"/>
                  </a:lnTo>
                  <a:lnTo>
                    <a:pt x="816" y="1902"/>
                  </a:lnTo>
                  <a:lnTo>
                    <a:pt x="1902" y="816"/>
                  </a:lnTo>
                  <a:lnTo>
                    <a:pt x="1087"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9"/>
            <p:cNvSpPr/>
            <p:nvPr/>
          </p:nvSpPr>
          <p:spPr>
            <a:xfrm>
              <a:off x="1263775" y="3061175"/>
              <a:ext cx="48325" cy="76425"/>
            </a:xfrm>
            <a:custGeom>
              <a:rect b="b" l="l" r="r" t="t"/>
              <a:pathLst>
                <a:path extrusionOk="0" h="3057" w="1933">
                  <a:moveTo>
                    <a:pt x="1238" y="1"/>
                  </a:moveTo>
                  <a:lnTo>
                    <a:pt x="1" y="2596"/>
                  </a:lnTo>
                  <a:lnTo>
                    <a:pt x="423" y="2988"/>
                  </a:lnTo>
                  <a:cubicBezTo>
                    <a:pt x="454" y="3034"/>
                    <a:pt x="499" y="3056"/>
                    <a:pt x="548" y="3056"/>
                  </a:cubicBezTo>
                  <a:cubicBezTo>
                    <a:pt x="597" y="3056"/>
                    <a:pt x="650" y="3034"/>
                    <a:pt x="695" y="2988"/>
                  </a:cubicBezTo>
                  <a:cubicBezTo>
                    <a:pt x="816" y="2837"/>
                    <a:pt x="936" y="2717"/>
                    <a:pt x="1027" y="2536"/>
                  </a:cubicBezTo>
                  <a:lnTo>
                    <a:pt x="1027" y="2506"/>
                  </a:lnTo>
                  <a:lnTo>
                    <a:pt x="1932" y="1208"/>
                  </a:lnTo>
                  <a:lnTo>
                    <a:pt x="1238" y="1"/>
                  </a:ln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9"/>
            <p:cNvSpPr/>
            <p:nvPr/>
          </p:nvSpPr>
          <p:spPr>
            <a:xfrm>
              <a:off x="1231350" y="3056650"/>
              <a:ext cx="66400" cy="68675"/>
            </a:xfrm>
            <a:custGeom>
              <a:rect b="b" l="l" r="r" t="t"/>
              <a:pathLst>
                <a:path extrusionOk="0" h="2747" w="2656">
                  <a:moveTo>
                    <a:pt x="1841" y="1"/>
                  </a:moveTo>
                  <a:lnTo>
                    <a:pt x="513" y="906"/>
                  </a:lnTo>
                  <a:cubicBezTo>
                    <a:pt x="362" y="997"/>
                    <a:pt x="212" y="1117"/>
                    <a:pt x="61" y="1238"/>
                  </a:cubicBezTo>
                  <a:cubicBezTo>
                    <a:pt x="0" y="1298"/>
                    <a:pt x="0" y="1449"/>
                    <a:pt x="61" y="1510"/>
                  </a:cubicBezTo>
                  <a:lnTo>
                    <a:pt x="1298" y="2747"/>
                  </a:lnTo>
                  <a:cubicBezTo>
                    <a:pt x="1479" y="2566"/>
                    <a:pt x="1630" y="2355"/>
                    <a:pt x="1781" y="2143"/>
                  </a:cubicBezTo>
                  <a:lnTo>
                    <a:pt x="2656" y="846"/>
                  </a:lnTo>
                  <a:lnTo>
                    <a:pt x="2505" y="152"/>
                  </a:lnTo>
                  <a:lnTo>
                    <a:pt x="1841"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9"/>
            <p:cNvSpPr/>
            <p:nvPr/>
          </p:nvSpPr>
          <p:spPr>
            <a:xfrm>
              <a:off x="1297725" y="3036275"/>
              <a:ext cx="48325" cy="47575"/>
            </a:xfrm>
            <a:custGeom>
              <a:rect b="b" l="l" r="r" t="t"/>
              <a:pathLst>
                <a:path extrusionOk="0" h="1903" w="1933">
                  <a:moveTo>
                    <a:pt x="1117" y="1"/>
                  </a:moveTo>
                  <a:lnTo>
                    <a:pt x="1" y="1087"/>
                  </a:lnTo>
                  <a:lnTo>
                    <a:pt x="816" y="1902"/>
                  </a:lnTo>
                  <a:lnTo>
                    <a:pt x="1932" y="816"/>
                  </a:lnTo>
                  <a:lnTo>
                    <a:pt x="1117"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9"/>
            <p:cNvSpPr/>
            <p:nvPr/>
          </p:nvSpPr>
          <p:spPr>
            <a:xfrm>
              <a:off x="1284150" y="3023450"/>
              <a:ext cx="47550" cy="47575"/>
            </a:xfrm>
            <a:custGeom>
              <a:rect b="b" l="l" r="r" t="t"/>
              <a:pathLst>
                <a:path extrusionOk="0" h="1903" w="1902">
                  <a:moveTo>
                    <a:pt x="1087" y="1"/>
                  </a:moveTo>
                  <a:lnTo>
                    <a:pt x="1" y="1087"/>
                  </a:lnTo>
                  <a:lnTo>
                    <a:pt x="816" y="1902"/>
                  </a:lnTo>
                  <a:lnTo>
                    <a:pt x="1902" y="816"/>
                  </a:lnTo>
                  <a:lnTo>
                    <a:pt x="1087"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9"/>
            <p:cNvSpPr/>
            <p:nvPr/>
          </p:nvSpPr>
          <p:spPr>
            <a:xfrm>
              <a:off x="1324900" y="2991025"/>
              <a:ext cx="53575" cy="65650"/>
            </a:xfrm>
            <a:custGeom>
              <a:rect b="b" l="l" r="r" t="t"/>
              <a:pathLst>
                <a:path extrusionOk="0" h="2626" w="2143">
                  <a:moveTo>
                    <a:pt x="1781" y="0"/>
                  </a:moveTo>
                  <a:lnTo>
                    <a:pt x="0" y="1781"/>
                  </a:lnTo>
                  <a:lnTo>
                    <a:pt x="845" y="2626"/>
                  </a:lnTo>
                  <a:lnTo>
                    <a:pt x="1871" y="1600"/>
                  </a:lnTo>
                  <a:cubicBezTo>
                    <a:pt x="2083" y="1389"/>
                    <a:pt x="2143" y="1087"/>
                    <a:pt x="2052" y="815"/>
                  </a:cubicBezTo>
                  <a:lnTo>
                    <a:pt x="178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9"/>
            <p:cNvSpPr/>
            <p:nvPr/>
          </p:nvSpPr>
          <p:spPr>
            <a:xfrm>
              <a:off x="1317350" y="2944275"/>
              <a:ext cx="76375" cy="98825"/>
            </a:xfrm>
            <a:custGeom>
              <a:rect b="b" l="l" r="r" t="t"/>
              <a:pathLst>
                <a:path extrusionOk="0" h="3953" w="3055">
                  <a:moveTo>
                    <a:pt x="2502" y="1"/>
                  </a:moveTo>
                  <a:cubicBezTo>
                    <a:pt x="2412" y="1"/>
                    <a:pt x="2318" y="36"/>
                    <a:pt x="2234" y="120"/>
                  </a:cubicBezTo>
                  <a:lnTo>
                    <a:pt x="332" y="2051"/>
                  </a:lnTo>
                  <a:cubicBezTo>
                    <a:pt x="1" y="2353"/>
                    <a:pt x="1" y="2836"/>
                    <a:pt x="332" y="3138"/>
                  </a:cubicBezTo>
                  <a:lnTo>
                    <a:pt x="31" y="3409"/>
                  </a:lnTo>
                  <a:lnTo>
                    <a:pt x="604" y="3953"/>
                  </a:lnTo>
                  <a:lnTo>
                    <a:pt x="1902" y="2655"/>
                  </a:lnTo>
                  <a:cubicBezTo>
                    <a:pt x="2083" y="2444"/>
                    <a:pt x="2173" y="2142"/>
                    <a:pt x="2083" y="1870"/>
                  </a:cubicBezTo>
                  <a:lnTo>
                    <a:pt x="1962" y="1478"/>
                  </a:lnTo>
                  <a:lnTo>
                    <a:pt x="2777" y="663"/>
                  </a:lnTo>
                  <a:cubicBezTo>
                    <a:pt x="3055" y="385"/>
                    <a:pt x="2799" y="1"/>
                    <a:pt x="2502"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9"/>
            <p:cNvSpPr/>
            <p:nvPr/>
          </p:nvSpPr>
          <p:spPr>
            <a:xfrm>
              <a:off x="1325650" y="3036275"/>
              <a:ext cx="34125" cy="30175"/>
            </a:xfrm>
            <a:custGeom>
              <a:rect b="b" l="l" r="r" t="t"/>
              <a:pathLst>
                <a:path extrusionOk="0" h="1207" w="1365">
                  <a:moveTo>
                    <a:pt x="544" y="1"/>
                  </a:moveTo>
                  <a:lnTo>
                    <a:pt x="0" y="544"/>
                  </a:lnTo>
                  <a:lnTo>
                    <a:pt x="544" y="1087"/>
                  </a:lnTo>
                  <a:cubicBezTo>
                    <a:pt x="628" y="1172"/>
                    <a:pt x="722" y="1207"/>
                    <a:pt x="812" y="1207"/>
                  </a:cubicBezTo>
                  <a:cubicBezTo>
                    <a:pt x="1109" y="1207"/>
                    <a:pt x="1365" y="822"/>
                    <a:pt x="1087" y="544"/>
                  </a:cubicBezTo>
                  <a:lnTo>
                    <a:pt x="54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9"/>
            <p:cNvSpPr/>
            <p:nvPr/>
          </p:nvSpPr>
          <p:spPr>
            <a:xfrm>
              <a:off x="1297575" y="3012925"/>
              <a:ext cx="45450" cy="40350"/>
            </a:xfrm>
            <a:custGeom>
              <a:rect b="b" l="l" r="r" t="t"/>
              <a:pathLst>
                <a:path extrusionOk="0" h="1614" w="1818">
                  <a:moveTo>
                    <a:pt x="554" y="1"/>
                  </a:moveTo>
                  <a:cubicBezTo>
                    <a:pt x="256" y="1"/>
                    <a:pt x="1" y="385"/>
                    <a:pt x="279" y="663"/>
                  </a:cubicBezTo>
                  <a:lnTo>
                    <a:pt x="1093" y="1478"/>
                  </a:lnTo>
                  <a:cubicBezTo>
                    <a:pt x="1169" y="1569"/>
                    <a:pt x="1267" y="1614"/>
                    <a:pt x="1365" y="1614"/>
                  </a:cubicBezTo>
                  <a:cubicBezTo>
                    <a:pt x="1463" y="1614"/>
                    <a:pt x="1561" y="1569"/>
                    <a:pt x="1636" y="1478"/>
                  </a:cubicBezTo>
                  <a:lnTo>
                    <a:pt x="1667" y="1478"/>
                  </a:lnTo>
                  <a:cubicBezTo>
                    <a:pt x="1818" y="1327"/>
                    <a:pt x="1818" y="1086"/>
                    <a:pt x="1667" y="935"/>
                  </a:cubicBezTo>
                  <a:lnTo>
                    <a:pt x="822" y="120"/>
                  </a:lnTo>
                  <a:cubicBezTo>
                    <a:pt x="738" y="36"/>
                    <a:pt x="644" y="1"/>
                    <a:pt x="554"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9"/>
            <p:cNvSpPr/>
            <p:nvPr/>
          </p:nvSpPr>
          <p:spPr>
            <a:xfrm>
              <a:off x="1297725" y="3063450"/>
              <a:ext cx="34900" cy="30925"/>
            </a:xfrm>
            <a:custGeom>
              <a:rect b="b" l="l" r="r" t="t"/>
              <a:pathLst>
                <a:path extrusionOk="0" h="1237" w="1396">
                  <a:moveTo>
                    <a:pt x="544" y="0"/>
                  </a:moveTo>
                  <a:lnTo>
                    <a:pt x="1" y="574"/>
                  </a:lnTo>
                  <a:lnTo>
                    <a:pt x="544" y="1117"/>
                  </a:lnTo>
                  <a:cubicBezTo>
                    <a:pt x="628" y="1201"/>
                    <a:pt x="724" y="1236"/>
                    <a:pt x="816" y="1236"/>
                  </a:cubicBezTo>
                  <a:cubicBezTo>
                    <a:pt x="1122" y="1236"/>
                    <a:pt x="1395" y="852"/>
                    <a:pt x="1117" y="574"/>
                  </a:cubicBezTo>
                  <a:lnTo>
                    <a:pt x="54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9"/>
            <p:cNvSpPr/>
            <p:nvPr/>
          </p:nvSpPr>
          <p:spPr>
            <a:xfrm>
              <a:off x="1270425" y="3040100"/>
              <a:ext cx="45450" cy="40525"/>
            </a:xfrm>
            <a:custGeom>
              <a:rect b="b" l="l" r="r" t="t"/>
              <a:pathLst>
                <a:path extrusionOk="0" h="1621" w="1818">
                  <a:moveTo>
                    <a:pt x="553" y="0"/>
                  </a:moveTo>
                  <a:cubicBezTo>
                    <a:pt x="256" y="0"/>
                    <a:pt x="0" y="385"/>
                    <a:pt x="278" y="663"/>
                  </a:cubicBezTo>
                  <a:lnTo>
                    <a:pt x="1093" y="1508"/>
                  </a:lnTo>
                  <a:cubicBezTo>
                    <a:pt x="1168" y="1583"/>
                    <a:pt x="1266" y="1621"/>
                    <a:pt x="1365" y="1621"/>
                  </a:cubicBezTo>
                  <a:cubicBezTo>
                    <a:pt x="1463" y="1621"/>
                    <a:pt x="1561" y="1583"/>
                    <a:pt x="1636" y="1508"/>
                  </a:cubicBezTo>
                  <a:cubicBezTo>
                    <a:pt x="1817" y="1357"/>
                    <a:pt x="1817" y="1085"/>
                    <a:pt x="1636" y="934"/>
                  </a:cubicBezTo>
                  <a:lnTo>
                    <a:pt x="821" y="120"/>
                  </a:lnTo>
                  <a:cubicBezTo>
                    <a:pt x="737" y="35"/>
                    <a:pt x="643" y="0"/>
                    <a:pt x="553"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9"/>
            <p:cNvSpPr/>
            <p:nvPr/>
          </p:nvSpPr>
          <p:spPr>
            <a:xfrm>
              <a:off x="1229825" y="3132100"/>
              <a:ext cx="30975" cy="30025"/>
            </a:xfrm>
            <a:custGeom>
              <a:rect b="b" l="l" r="r" t="t"/>
              <a:pathLst>
                <a:path extrusionOk="0" h="1201" w="1239">
                  <a:moveTo>
                    <a:pt x="544" y="0"/>
                  </a:moveTo>
                  <a:lnTo>
                    <a:pt x="1" y="544"/>
                  </a:lnTo>
                  <a:lnTo>
                    <a:pt x="544" y="1087"/>
                  </a:lnTo>
                  <a:cubicBezTo>
                    <a:pt x="620" y="1162"/>
                    <a:pt x="718" y="1200"/>
                    <a:pt x="816" y="1200"/>
                  </a:cubicBezTo>
                  <a:cubicBezTo>
                    <a:pt x="914" y="1200"/>
                    <a:pt x="1012" y="1162"/>
                    <a:pt x="1087" y="1087"/>
                  </a:cubicBezTo>
                  <a:cubicBezTo>
                    <a:pt x="1238" y="936"/>
                    <a:pt x="1238" y="695"/>
                    <a:pt x="1087" y="544"/>
                  </a:cubicBezTo>
                  <a:lnTo>
                    <a:pt x="54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9"/>
            <p:cNvSpPr/>
            <p:nvPr/>
          </p:nvSpPr>
          <p:spPr>
            <a:xfrm>
              <a:off x="1204950" y="3108900"/>
              <a:ext cx="42275" cy="39625"/>
            </a:xfrm>
            <a:custGeom>
              <a:rect b="b" l="l" r="r" t="t"/>
              <a:pathLst>
                <a:path extrusionOk="0" h="1585" w="1691">
                  <a:moveTo>
                    <a:pt x="453" y="1"/>
                  </a:moveTo>
                  <a:cubicBezTo>
                    <a:pt x="355" y="1"/>
                    <a:pt x="257" y="38"/>
                    <a:pt x="181" y="114"/>
                  </a:cubicBezTo>
                  <a:cubicBezTo>
                    <a:pt x="0" y="265"/>
                    <a:pt x="0" y="506"/>
                    <a:pt x="181" y="657"/>
                  </a:cubicBezTo>
                  <a:lnTo>
                    <a:pt x="996" y="1472"/>
                  </a:lnTo>
                  <a:cubicBezTo>
                    <a:pt x="1071" y="1547"/>
                    <a:pt x="1170" y="1585"/>
                    <a:pt x="1268" y="1585"/>
                  </a:cubicBezTo>
                  <a:cubicBezTo>
                    <a:pt x="1366" y="1585"/>
                    <a:pt x="1464" y="1547"/>
                    <a:pt x="1539" y="1472"/>
                  </a:cubicBezTo>
                  <a:cubicBezTo>
                    <a:pt x="1690" y="1321"/>
                    <a:pt x="1690" y="1079"/>
                    <a:pt x="1539" y="928"/>
                  </a:cubicBezTo>
                  <a:lnTo>
                    <a:pt x="724" y="114"/>
                  </a:lnTo>
                  <a:cubicBezTo>
                    <a:pt x="649" y="38"/>
                    <a:pt x="551" y="1"/>
                    <a:pt x="453"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49"/>
          <p:cNvGrpSpPr/>
          <p:nvPr/>
        </p:nvGrpSpPr>
        <p:grpSpPr>
          <a:xfrm>
            <a:off x="835332" y="1379352"/>
            <a:ext cx="342173" cy="352663"/>
            <a:chOff x="337350" y="2945200"/>
            <a:chExt cx="317650" cy="318950"/>
          </a:xfrm>
        </p:grpSpPr>
        <p:sp>
          <p:nvSpPr>
            <p:cNvPr id="2827" name="Google Shape;2827;p49"/>
            <p:cNvSpPr/>
            <p:nvPr/>
          </p:nvSpPr>
          <p:spPr>
            <a:xfrm>
              <a:off x="587075" y="3158500"/>
              <a:ext cx="58100" cy="105650"/>
            </a:xfrm>
            <a:custGeom>
              <a:rect b="b" l="l" r="r" t="t"/>
              <a:pathLst>
                <a:path extrusionOk="0" h="4226" w="2324">
                  <a:moveTo>
                    <a:pt x="0" y="1"/>
                  </a:moveTo>
                  <a:lnTo>
                    <a:pt x="1569" y="4225"/>
                  </a:lnTo>
                  <a:lnTo>
                    <a:pt x="2143" y="4225"/>
                  </a:lnTo>
                  <a:cubicBezTo>
                    <a:pt x="2233" y="4225"/>
                    <a:pt x="2324" y="4165"/>
                    <a:pt x="2324" y="4044"/>
                  </a:cubicBezTo>
                  <a:lnTo>
                    <a:pt x="2324" y="1932"/>
                  </a:lnTo>
                  <a:lnTo>
                    <a:pt x="0" y="1"/>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9"/>
            <p:cNvSpPr/>
            <p:nvPr/>
          </p:nvSpPr>
          <p:spPr>
            <a:xfrm>
              <a:off x="344150" y="3138900"/>
              <a:ext cx="282175" cy="125250"/>
            </a:xfrm>
            <a:custGeom>
              <a:rect b="b" l="l" r="r" t="t"/>
              <a:pathLst>
                <a:path extrusionOk="0" h="5010" w="11287">
                  <a:moveTo>
                    <a:pt x="11286" y="0"/>
                  </a:moveTo>
                  <a:lnTo>
                    <a:pt x="0" y="2716"/>
                  </a:lnTo>
                  <a:lnTo>
                    <a:pt x="0" y="4828"/>
                  </a:lnTo>
                  <a:cubicBezTo>
                    <a:pt x="0" y="4949"/>
                    <a:pt x="91" y="5009"/>
                    <a:pt x="211" y="5009"/>
                  </a:cubicBezTo>
                  <a:lnTo>
                    <a:pt x="2324" y="5009"/>
                  </a:lnTo>
                  <a:lnTo>
                    <a:pt x="6036" y="4255"/>
                  </a:lnTo>
                  <a:lnTo>
                    <a:pt x="9747" y="5009"/>
                  </a:lnTo>
                  <a:lnTo>
                    <a:pt x="11286" y="5009"/>
                  </a:lnTo>
                  <a:lnTo>
                    <a:pt x="1128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9"/>
            <p:cNvSpPr/>
            <p:nvPr/>
          </p:nvSpPr>
          <p:spPr>
            <a:xfrm>
              <a:off x="587075" y="3075525"/>
              <a:ext cx="58100" cy="130525"/>
            </a:xfrm>
            <a:custGeom>
              <a:rect b="b" l="l" r="r" t="t"/>
              <a:pathLst>
                <a:path extrusionOk="0" h="5221" w="2324">
                  <a:moveTo>
                    <a:pt x="0" y="0"/>
                  </a:moveTo>
                  <a:lnTo>
                    <a:pt x="1569" y="5221"/>
                  </a:lnTo>
                  <a:lnTo>
                    <a:pt x="2324" y="5221"/>
                  </a:lnTo>
                  <a:lnTo>
                    <a:pt x="2324"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9"/>
            <p:cNvSpPr/>
            <p:nvPr/>
          </p:nvSpPr>
          <p:spPr>
            <a:xfrm>
              <a:off x="344150" y="3075525"/>
              <a:ext cx="282175" cy="130525"/>
            </a:xfrm>
            <a:custGeom>
              <a:rect b="b" l="l" r="r" t="t"/>
              <a:pathLst>
                <a:path extrusionOk="0" h="5221" w="11287">
                  <a:moveTo>
                    <a:pt x="0" y="0"/>
                  </a:moveTo>
                  <a:lnTo>
                    <a:pt x="0" y="5221"/>
                  </a:lnTo>
                  <a:lnTo>
                    <a:pt x="11286" y="5221"/>
                  </a:lnTo>
                  <a:lnTo>
                    <a:pt x="11286" y="3682"/>
                  </a:lnTo>
                  <a:lnTo>
                    <a:pt x="10894" y="2535"/>
                  </a:lnTo>
                  <a:lnTo>
                    <a:pt x="11286" y="1539"/>
                  </a:lnTo>
                  <a:lnTo>
                    <a:pt x="11286"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9"/>
            <p:cNvSpPr/>
            <p:nvPr/>
          </p:nvSpPr>
          <p:spPr>
            <a:xfrm>
              <a:off x="364500" y="3104175"/>
              <a:ext cx="18900" cy="63400"/>
            </a:xfrm>
            <a:custGeom>
              <a:rect b="b" l="l" r="r" t="t"/>
              <a:pathLst>
                <a:path extrusionOk="0" h="2536" w="756">
                  <a:moveTo>
                    <a:pt x="333" y="1"/>
                  </a:moveTo>
                  <a:cubicBezTo>
                    <a:pt x="152" y="31"/>
                    <a:pt x="1" y="212"/>
                    <a:pt x="1" y="423"/>
                  </a:cubicBezTo>
                  <a:lnTo>
                    <a:pt x="1" y="2536"/>
                  </a:lnTo>
                  <a:lnTo>
                    <a:pt x="755" y="2536"/>
                  </a:lnTo>
                  <a:lnTo>
                    <a:pt x="755" y="393"/>
                  </a:lnTo>
                  <a:cubicBezTo>
                    <a:pt x="755" y="152"/>
                    <a:pt x="574" y="1"/>
                    <a:pt x="333"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9"/>
            <p:cNvSpPr/>
            <p:nvPr/>
          </p:nvSpPr>
          <p:spPr>
            <a:xfrm>
              <a:off x="606675" y="3104175"/>
              <a:ext cx="19650" cy="63400"/>
            </a:xfrm>
            <a:custGeom>
              <a:rect b="b" l="l" r="r" t="t"/>
              <a:pathLst>
                <a:path extrusionOk="0" h="2536" w="786">
                  <a:moveTo>
                    <a:pt x="423" y="1"/>
                  </a:moveTo>
                  <a:cubicBezTo>
                    <a:pt x="212" y="1"/>
                    <a:pt x="1" y="152"/>
                    <a:pt x="1" y="393"/>
                  </a:cubicBezTo>
                  <a:lnTo>
                    <a:pt x="1" y="2536"/>
                  </a:lnTo>
                  <a:lnTo>
                    <a:pt x="785" y="2536"/>
                  </a:lnTo>
                  <a:lnTo>
                    <a:pt x="785" y="423"/>
                  </a:lnTo>
                  <a:cubicBezTo>
                    <a:pt x="785" y="212"/>
                    <a:pt x="634" y="31"/>
                    <a:pt x="423" y="1"/>
                  </a:cubicBezTo>
                  <a:close/>
                </a:path>
              </a:pathLst>
            </a:custGeom>
            <a:solidFill>
              <a:srgbClr val="FF8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9"/>
            <p:cNvSpPr/>
            <p:nvPr/>
          </p:nvSpPr>
          <p:spPr>
            <a:xfrm>
              <a:off x="587075" y="3046100"/>
              <a:ext cx="58100" cy="29450"/>
            </a:xfrm>
            <a:custGeom>
              <a:rect b="b" l="l" r="r" t="t"/>
              <a:pathLst>
                <a:path extrusionOk="0" h="1178" w="2324">
                  <a:moveTo>
                    <a:pt x="1539" y="0"/>
                  </a:moveTo>
                  <a:lnTo>
                    <a:pt x="0" y="1177"/>
                  </a:lnTo>
                  <a:lnTo>
                    <a:pt x="2324" y="1177"/>
                  </a:lnTo>
                  <a:lnTo>
                    <a:pt x="2324" y="181"/>
                  </a:lnTo>
                  <a:cubicBezTo>
                    <a:pt x="2324" y="91"/>
                    <a:pt x="2233" y="0"/>
                    <a:pt x="2143"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9"/>
            <p:cNvSpPr/>
            <p:nvPr/>
          </p:nvSpPr>
          <p:spPr>
            <a:xfrm>
              <a:off x="344150" y="3046850"/>
              <a:ext cx="282175" cy="28700"/>
            </a:xfrm>
            <a:custGeom>
              <a:rect b="b" l="l" r="r" t="t"/>
              <a:pathLst>
                <a:path extrusionOk="0" h="1148" w="11287">
                  <a:moveTo>
                    <a:pt x="211" y="0"/>
                  </a:moveTo>
                  <a:cubicBezTo>
                    <a:pt x="91" y="0"/>
                    <a:pt x="0" y="61"/>
                    <a:pt x="0" y="182"/>
                  </a:cubicBezTo>
                  <a:lnTo>
                    <a:pt x="0" y="1147"/>
                  </a:lnTo>
                  <a:lnTo>
                    <a:pt x="11286" y="1147"/>
                  </a:lnTo>
                  <a:lnTo>
                    <a:pt x="11286"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9"/>
            <p:cNvSpPr/>
            <p:nvPr/>
          </p:nvSpPr>
          <p:spPr>
            <a:xfrm>
              <a:off x="626300" y="3064950"/>
              <a:ext cx="28700" cy="18975"/>
            </a:xfrm>
            <a:custGeom>
              <a:rect b="b" l="l" r="r" t="t"/>
              <a:pathLst>
                <a:path extrusionOk="0" h="759" w="1148">
                  <a:moveTo>
                    <a:pt x="0" y="1"/>
                  </a:moveTo>
                  <a:lnTo>
                    <a:pt x="0" y="755"/>
                  </a:lnTo>
                  <a:lnTo>
                    <a:pt x="755" y="755"/>
                  </a:lnTo>
                  <a:cubicBezTo>
                    <a:pt x="770" y="757"/>
                    <a:pt x="786" y="758"/>
                    <a:pt x="801" y="758"/>
                  </a:cubicBezTo>
                  <a:cubicBezTo>
                    <a:pt x="992" y="758"/>
                    <a:pt x="1147" y="589"/>
                    <a:pt x="1147" y="393"/>
                  </a:cubicBezTo>
                  <a:cubicBezTo>
                    <a:pt x="1147" y="182"/>
                    <a:pt x="996" y="1"/>
                    <a:pt x="785"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9"/>
            <p:cNvSpPr/>
            <p:nvPr/>
          </p:nvSpPr>
          <p:spPr>
            <a:xfrm>
              <a:off x="337350" y="3065700"/>
              <a:ext cx="298025" cy="18900"/>
            </a:xfrm>
            <a:custGeom>
              <a:rect b="b" l="l" r="r" t="t"/>
              <a:pathLst>
                <a:path extrusionOk="0" h="756" w="11921">
                  <a:moveTo>
                    <a:pt x="363" y="1"/>
                  </a:moveTo>
                  <a:cubicBezTo>
                    <a:pt x="151" y="1"/>
                    <a:pt x="1" y="152"/>
                    <a:pt x="1" y="363"/>
                  </a:cubicBezTo>
                  <a:cubicBezTo>
                    <a:pt x="1" y="574"/>
                    <a:pt x="151" y="755"/>
                    <a:pt x="363" y="755"/>
                  </a:cubicBezTo>
                  <a:lnTo>
                    <a:pt x="11528" y="755"/>
                  </a:lnTo>
                  <a:cubicBezTo>
                    <a:pt x="11739" y="755"/>
                    <a:pt x="11920" y="574"/>
                    <a:pt x="11920" y="363"/>
                  </a:cubicBezTo>
                  <a:lnTo>
                    <a:pt x="11890" y="363"/>
                  </a:lnTo>
                  <a:cubicBezTo>
                    <a:pt x="11890" y="152"/>
                    <a:pt x="11739" y="1"/>
                    <a:pt x="11528"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9"/>
            <p:cNvSpPr/>
            <p:nvPr/>
          </p:nvSpPr>
          <p:spPr>
            <a:xfrm>
              <a:off x="539525" y="3225650"/>
              <a:ext cx="48325" cy="37750"/>
            </a:xfrm>
            <a:custGeom>
              <a:rect b="b" l="l" r="r" t="t"/>
              <a:pathLst>
                <a:path extrusionOk="0" h="1510" w="1933">
                  <a:moveTo>
                    <a:pt x="1" y="0"/>
                  </a:moveTo>
                  <a:lnTo>
                    <a:pt x="1148" y="1509"/>
                  </a:lnTo>
                  <a:lnTo>
                    <a:pt x="1932" y="1509"/>
                  </a:lnTo>
                  <a:lnTo>
                    <a:pt x="1932" y="755"/>
                  </a:lnTo>
                  <a:lnTo>
                    <a:pt x="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9"/>
            <p:cNvSpPr/>
            <p:nvPr/>
          </p:nvSpPr>
          <p:spPr>
            <a:xfrm>
              <a:off x="402975" y="3206800"/>
              <a:ext cx="166000" cy="57350"/>
            </a:xfrm>
            <a:custGeom>
              <a:rect b="b" l="l" r="r" t="t"/>
              <a:pathLst>
                <a:path extrusionOk="0" h="2294" w="6640">
                  <a:moveTo>
                    <a:pt x="6640" y="0"/>
                  </a:moveTo>
                  <a:lnTo>
                    <a:pt x="1" y="1539"/>
                  </a:lnTo>
                  <a:lnTo>
                    <a:pt x="1" y="2293"/>
                  </a:lnTo>
                  <a:lnTo>
                    <a:pt x="6640" y="2293"/>
                  </a:lnTo>
                  <a:lnTo>
                    <a:pt x="664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9"/>
            <p:cNvSpPr/>
            <p:nvPr/>
          </p:nvSpPr>
          <p:spPr>
            <a:xfrm>
              <a:off x="539525" y="3206025"/>
              <a:ext cx="48325" cy="37750"/>
            </a:xfrm>
            <a:custGeom>
              <a:rect b="b" l="l" r="r" t="t"/>
              <a:pathLst>
                <a:path extrusionOk="0" h="1510" w="1933">
                  <a:moveTo>
                    <a:pt x="1" y="1"/>
                  </a:moveTo>
                  <a:lnTo>
                    <a:pt x="1148" y="1510"/>
                  </a:lnTo>
                  <a:lnTo>
                    <a:pt x="1932" y="1510"/>
                  </a:lnTo>
                  <a:lnTo>
                    <a:pt x="1932" y="755"/>
                  </a:lnTo>
                  <a:lnTo>
                    <a:pt x="1"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9"/>
            <p:cNvSpPr/>
            <p:nvPr/>
          </p:nvSpPr>
          <p:spPr>
            <a:xfrm>
              <a:off x="402975" y="3186425"/>
              <a:ext cx="166000" cy="57350"/>
            </a:xfrm>
            <a:custGeom>
              <a:rect b="b" l="l" r="r" t="t"/>
              <a:pathLst>
                <a:path extrusionOk="0" h="2294" w="6640">
                  <a:moveTo>
                    <a:pt x="6640" y="0"/>
                  </a:moveTo>
                  <a:lnTo>
                    <a:pt x="1" y="1539"/>
                  </a:lnTo>
                  <a:lnTo>
                    <a:pt x="1" y="2294"/>
                  </a:lnTo>
                  <a:lnTo>
                    <a:pt x="6640" y="2294"/>
                  </a:lnTo>
                  <a:lnTo>
                    <a:pt x="6640"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9"/>
            <p:cNvSpPr/>
            <p:nvPr/>
          </p:nvSpPr>
          <p:spPr>
            <a:xfrm>
              <a:off x="495025" y="2998575"/>
              <a:ext cx="92825" cy="227100"/>
            </a:xfrm>
            <a:custGeom>
              <a:rect b="b" l="l" r="r" t="t"/>
              <a:pathLst>
                <a:path extrusionOk="0" h="9084" w="3713">
                  <a:moveTo>
                    <a:pt x="2928" y="0"/>
                  </a:moveTo>
                  <a:lnTo>
                    <a:pt x="1" y="4436"/>
                  </a:lnTo>
                  <a:lnTo>
                    <a:pt x="2928" y="9083"/>
                  </a:lnTo>
                  <a:lnTo>
                    <a:pt x="3712" y="9083"/>
                  </a:lnTo>
                  <a:lnTo>
                    <a:pt x="3712" y="664"/>
                  </a:lnTo>
                  <a:cubicBezTo>
                    <a:pt x="3712" y="604"/>
                    <a:pt x="3682" y="543"/>
                    <a:pt x="3622" y="513"/>
                  </a:cubicBezTo>
                  <a:lnTo>
                    <a:pt x="2928"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9"/>
            <p:cNvSpPr/>
            <p:nvPr/>
          </p:nvSpPr>
          <p:spPr>
            <a:xfrm>
              <a:off x="402975" y="2945200"/>
              <a:ext cx="166000" cy="280475"/>
            </a:xfrm>
            <a:custGeom>
              <a:rect b="b" l="l" r="r" t="t"/>
              <a:pathLst>
                <a:path extrusionOk="0" h="11219" w="6640">
                  <a:moveTo>
                    <a:pt x="3698" y="0"/>
                  </a:moveTo>
                  <a:cubicBezTo>
                    <a:pt x="3660" y="0"/>
                    <a:pt x="3622" y="8"/>
                    <a:pt x="3592" y="23"/>
                  </a:cubicBezTo>
                  <a:lnTo>
                    <a:pt x="61" y="2648"/>
                  </a:lnTo>
                  <a:cubicBezTo>
                    <a:pt x="31" y="2678"/>
                    <a:pt x="1" y="2739"/>
                    <a:pt x="1" y="2799"/>
                  </a:cubicBezTo>
                  <a:lnTo>
                    <a:pt x="1" y="11218"/>
                  </a:lnTo>
                  <a:lnTo>
                    <a:pt x="755" y="11218"/>
                  </a:lnTo>
                  <a:lnTo>
                    <a:pt x="6640" y="5183"/>
                  </a:lnTo>
                  <a:lnTo>
                    <a:pt x="6640" y="2135"/>
                  </a:lnTo>
                  <a:lnTo>
                    <a:pt x="3803" y="23"/>
                  </a:lnTo>
                  <a:cubicBezTo>
                    <a:pt x="3773" y="8"/>
                    <a:pt x="3735" y="0"/>
                    <a:pt x="369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9"/>
            <p:cNvSpPr/>
            <p:nvPr/>
          </p:nvSpPr>
          <p:spPr>
            <a:xfrm>
              <a:off x="495775" y="3109475"/>
              <a:ext cx="73200" cy="116200"/>
            </a:xfrm>
            <a:custGeom>
              <a:rect b="b" l="l" r="r" t="t"/>
              <a:pathLst>
                <a:path extrusionOk="0" h="4648" w="2928">
                  <a:moveTo>
                    <a:pt x="1" y="0"/>
                  </a:moveTo>
                  <a:lnTo>
                    <a:pt x="2143" y="4647"/>
                  </a:lnTo>
                  <a:lnTo>
                    <a:pt x="2928" y="4647"/>
                  </a:lnTo>
                  <a:lnTo>
                    <a:pt x="2928" y="1539"/>
                  </a:lnTo>
                  <a:lnTo>
                    <a:pt x="1"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9"/>
            <p:cNvSpPr/>
            <p:nvPr/>
          </p:nvSpPr>
          <p:spPr>
            <a:xfrm>
              <a:off x="421850" y="3110225"/>
              <a:ext cx="126775" cy="115450"/>
            </a:xfrm>
            <a:custGeom>
              <a:rect b="b" l="l" r="r" t="t"/>
              <a:pathLst>
                <a:path extrusionOk="0" h="4618" w="5071">
                  <a:moveTo>
                    <a:pt x="5070" y="0"/>
                  </a:moveTo>
                  <a:lnTo>
                    <a:pt x="0" y="1509"/>
                  </a:lnTo>
                  <a:lnTo>
                    <a:pt x="0" y="4617"/>
                  </a:lnTo>
                  <a:lnTo>
                    <a:pt x="2324" y="4617"/>
                  </a:lnTo>
                  <a:lnTo>
                    <a:pt x="2928" y="3863"/>
                  </a:lnTo>
                  <a:lnTo>
                    <a:pt x="3531" y="4617"/>
                  </a:lnTo>
                  <a:lnTo>
                    <a:pt x="5070" y="4617"/>
                  </a:lnTo>
                  <a:lnTo>
                    <a:pt x="5070" y="3863"/>
                  </a:lnTo>
                  <a:lnTo>
                    <a:pt x="4708" y="3259"/>
                  </a:lnTo>
                  <a:lnTo>
                    <a:pt x="5070" y="2686"/>
                  </a:lnTo>
                  <a:lnTo>
                    <a:pt x="5070" y="0"/>
                  </a:ln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9"/>
            <p:cNvSpPr/>
            <p:nvPr/>
          </p:nvSpPr>
          <p:spPr>
            <a:xfrm>
              <a:off x="441450" y="3168225"/>
              <a:ext cx="19650" cy="37825"/>
            </a:xfrm>
            <a:custGeom>
              <a:rect b="b" l="l" r="r" t="t"/>
              <a:pathLst>
                <a:path extrusionOk="0" h="1513" w="786">
                  <a:moveTo>
                    <a:pt x="377" y="1"/>
                  </a:moveTo>
                  <a:cubicBezTo>
                    <a:pt x="182" y="1"/>
                    <a:pt x="1" y="170"/>
                    <a:pt x="1" y="366"/>
                  </a:cubicBezTo>
                  <a:lnTo>
                    <a:pt x="31" y="366"/>
                  </a:lnTo>
                  <a:lnTo>
                    <a:pt x="31" y="1513"/>
                  </a:lnTo>
                  <a:lnTo>
                    <a:pt x="786" y="1513"/>
                  </a:lnTo>
                  <a:lnTo>
                    <a:pt x="786" y="396"/>
                  </a:lnTo>
                  <a:cubicBezTo>
                    <a:pt x="786" y="185"/>
                    <a:pt x="635" y="4"/>
                    <a:pt x="423" y="4"/>
                  </a:cubicBezTo>
                  <a:cubicBezTo>
                    <a:pt x="408" y="2"/>
                    <a:pt x="392" y="1"/>
                    <a:pt x="37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9"/>
            <p:cNvSpPr/>
            <p:nvPr/>
          </p:nvSpPr>
          <p:spPr>
            <a:xfrm>
              <a:off x="529725" y="3168225"/>
              <a:ext cx="18900" cy="37825"/>
            </a:xfrm>
            <a:custGeom>
              <a:rect b="b" l="l" r="r" t="t"/>
              <a:pathLst>
                <a:path extrusionOk="0" h="1513" w="756">
                  <a:moveTo>
                    <a:pt x="385" y="1"/>
                  </a:moveTo>
                  <a:cubicBezTo>
                    <a:pt x="368" y="1"/>
                    <a:pt x="350" y="2"/>
                    <a:pt x="333" y="4"/>
                  </a:cubicBezTo>
                  <a:cubicBezTo>
                    <a:pt x="152" y="4"/>
                    <a:pt x="1" y="185"/>
                    <a:pt x="1" y="396"/>
                  </a:cubicBezTo>
                  <a:lnTo>
                    <a:pt x="1" y="1513"/>
                  </a:lnTo>
                  <a:lnTo>
                    <a:pt x="755" y="1513"/>
                  </a:lnTo>
                  <a:lnTo>
                    <a:pt x="755" y="366"/>
                  </a:lnTo>
                  <a:cubicBezTo>
                    <a:pt x="755" y="170"/>
                    <a:pt x="600" y="1"/>
                    <a:pt x="38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9"/>
            <p:cNvSpPr/>
            <p:nvPr/>
          </p:nvSpPr>
          <p:spPr>
            <a:xfrm>
              <a:off x="495775" y="3001575"/>
              <a:ext cx="73200" cy="146400"/>
            </a:xfrm>
            <a:custGeom>
              <a:rect b="b" l="l" r="r" t="t"/>
              <a:pathLst>
                <a:path extrusionOk="0" h="5856" w="2928">
                  <a:moveTo>
                    <a:pt x="1" y="1"/>
                  </a:moveTo>
                  <a:lnTo>
                    <a:pt x="2143" y="5855"/>
                  </a:lnTo>
                  <a:lnTo>
                    <a:pt x="2928" y="5855"/>
                  </a:lnTo>
                  <a:lnTo>
                    <a:pt x="2928" y="2928"/>
                  </a:lnTo>
                  <a:cubicBezTo>
                    <a:pt x="2928" y="1298"/>
                    <a:pt x="1600" y="1"/>
                    <a:pt x="1" y="1"/>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9"/>
            <p:cNvSpPr/>
            <p:nvPr/>
          </p:nvSpPr>
          <p:spPr>
            <a:xfrm>
              <a:off x="421850" y="3001575"/>
              <a:ext cx="126775" cy="146400"/>
            </a:xfrm>
            <a:custGeom>
              <a:rect b="b" l="l" r="r" t="t"/>
              <a:pathLst>
                <a:path extrusionOk="0" h="5856" w="5071">
                  <a:moveTo>
                    <a:pt x="2928" y="1"/>
                  </a:moveTo>
                  <a:cubicBezTo>
                    <a:pt x="1298" y="1"/>
                    <a:pt x="0" y="1329"/>
                    <a:pt x="0" y="2928"/>
                  </a:cubicBezTo>
                  <a:lnTo>
                    <a:pt x="0" y="5855"/>
                  </a:lnTo>
                  <a:lnTo>
                    <a:pt x="5070" y="5855"/>
                  </a:lnTo>
                  <a:lnTo>
                    <a:pt x="5070" y="2928"/>
                  </a:lnTo>
                  <a:cubicBezTo>
                    <a:pt x="5070" y="1329"/>
                    <a:pt x="4104" y="1"/>
                    <a:pt x="29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9"/>
            <p:cNvSpPr/>
            <p:nvPr/>
          </p:nvSpPr>
          <p:spPr>
            <a:xfrm>
              <a:off x="423350" y="3021200"/>
              <a:ext cx="126025" cy="107950"/>
            </a:xfrm>
            <a:custGeom>
              <a:rect b="b" l="l" r="r" t="t"/>
              <a:pathLst>
                <a:path extrusionOk="0" h="4318" w="5041">
                  <a:moveTo>
                    <a:pt x="2868" y="0"/>
                  </a:moveTo>
                  <a:cubicBezTo>
                    <a:pt x="966" y="0"/>
                    <a:pt x="1" y="2324"/>
                    <a:pt x="1359" y="3682"/>
                  </a:cubicBezTo>
                  <a:cubicBezTo>
                    <a:pt x="1798" y="4121"/>
                    <a:pt x="2338" y="4317"/>
                    <a:pt x="2868" y="4317"/>
                  </a:cubicBezTo>
                  <a:cubicBezTo>
                    <a:pt x="3977" y="4317"/>
                    <a:pt x="5040" y="3459"/>
                    <a:pt x="5040" y="2173"/>
                  </a:cubicBezTo>
                  <a:cubicBezTo>
                    <a:pt x="5040" y="966"/>
                    <a:pt x="4075" y="0"/>
                    <a:pt x="2868" y="0"/>
                  </a:cubicBezTo>
                  <a:close/>
                </a:path>
              </a:pathLst>
            </a:custGeom>
            <a:solidFill>
              <a:srgbClr val="F4CD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9"/>
            <p:cNvSpPr/>
            <p:nvPr/>
          </p:nvSpPr>
          <p:spPr>
            <a:xfrm>
              <a:off x="466350" y="3040825"/>
              <a:ext cx="58875" cy="68675"/>
            </a:xfrm>
            <a:custGeom>
              <a:rect b="b" l="l" r="r" t="t"/>
              <a:pathLst>
                <a:path extrusionOk="0" h="2747" w="2355">
                  <a:moveTo>
                    <a:pt x="1178" y="0"/>
                  </a:moveTo>
                  <a:lnTo>
                    <a:pt x="785" y="694"/>
                  </a:lnTo>
                  <a:lnTo>
                    <a:pt x="1" y="694"/>
                  </a:lnTo>
                  <a:lnTo>
                    <a:pt x="393" y="1358"/>
                  </a:lnTo>
                  <a:lnTo>
                    <a:pt x="1" y="2052"/>
                  </a:lnTo>
                  <a:lnTo>
                    <a:pt x="785" y="2052"/>
                  </a:lnTo>
                  <a:lnTo>
                    <a:pt x="1178" y="2746"/>
                  </a:lnTo>
                  <a:lnTo>
                    <a:pt x="1540" y="2052"/>
                  </a:lnTo>
                  <a:lnTo>
                    <a:pt x="2355" y="2052"/>
                  </a:lnTo>
                  <a:lnTo>
                    <a:pt x="1932" y="1358"/>
                  </a:lnTo>
                  <a:lnTo>
                    <a:pt x="2324" y="694"/>
                  </a:lnTo>
                  <a:lnTo>
                    <a:pt x="1540" y="694"/>
                  </a:lnTo>
                  <a:lnTo>
                    <a:pt x="1178"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9"/>
            <p:cNvSpPr/>
            <p:nvPr/>
          </p:nvSpPr>
          <p:spPr>
            <a:xfrm>
              <a:off x="479925" y="3166800"/>
              <a:ext cx="30225" cy="58875"/>
            </a:xfrm>
            <a:custGeom>
              <a:rect b="b" l="l" r="r" t="t"/>
              <a:pathLst>
                <a:path extrusionOk="0" h="2355" w="1209">
                  <a:moveTo>
                    <a:pt x="1" y="1"/>
                  </a:moveTo>
                  <a:lnTo>
                    <a:pt x="1" y="2354"/>
                  </a:lnTo>
                  <a:lnTo>
                    <a:pt x="1208" y="2354"/>
                  </a:lnTo>
                  <a:lnTo>
                    <a:pt x="1208"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5" name="Shape 2855"/>
        <p:cNvGrpSpPr/>
        <p:nvPr/>
      </p:nvGrpSpPr>
      <p:grpSpPr>
        <a:xfrm>
          <a:off x="0" y="0"/>
          <a:ext cx="0" cy="0"/>
          <a:chOff x="0" y="0"/>
          <a:chExt cx="0" cy="0"/>
        </a:xfrm>
      </p:grpSpPr>
      <p:sp>
        <p:nvSpPr>
          <p:cNvPr id="2856" name="Google Shape;2856;p5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a:t>
            </a:r>
            <a:r>
              <a:rPr lang="en">
                <a:solidFill>
                  <a:schemeClr val="accent4"/>
                </a:solidFill>
              </a:rPr>
              <a:t>resources</a:t>
            </a:r>
            <a:endParaRPr>
              <a:solidFill>
                <a:schemeClr val="accent4"/>
              </a:solidFill>
            </a:endParaRPr>
          </a:p>
        </p:txBody>
      </p:sp>
      <p:grpSp>
        <p:nvGrpSpPr>
          <p:cNvPr id="2857" name="Google Shape;2857;p50"/>
          <p:cNvGrpSpPr/>
          <p:nvPr/>
        </p:nvGrpSpPr>
        <p:grpSpPr>
          <a:xfrm>
            <a:off x="1093809" y="1378747"/>
            <a:ext cx="1610924" cy="2928407"/>
            <a:chOff x="2263150" y="950900"/>
            <a:chExt cx="1591350" cy="2892825"/>
          </a:xfrm>
        </p:grpSpPr>
        <p:sp>
          <p:nvSpPr>
            <p:cNvPr id="2858" name="Google Shape;2858;p50"/>
            <p:cNvSpPr/>
            <p:nvPr/>
          </p:nvSpPr>
          <p:spPr>
            <a:xfrm>
              <a:off x="2287600" y="2393200"/>
              <a:ext cx="731750" cy="451500"/>
            </a:xfrm>
            <a:custGeom>
              <a:rect b="b" l="l" r="r" t="t"/>
              <a:pathLst>
                <a:path extrusionOk="0" h="18060" w="29270">
                  <a:moveTo>
                    <a:pt x="27624" y="1"/>
                  </a:moveTo>
                  <a:cubicBezTo>
                    <a:pt x="21530" y="5605"/>
                    <a:pt x="14235" y="9742"/>
                    <a:pt x="6273" y="12055"/>
                  </a:cubicBezTo>
                  <a:cubicBezTo>
                    <a:pt x="5383" y="12055"/>
                    <a:pt x="4538" y="11966"/>
                    <a:pt x="3693" y="11744"/>
                  </a:cubicBezTo>
                  <a:cubicBezTo>
                    <a:pt x="3214" y="11660"/>
                    <a:pt x="2706" y="11587"/>
                    <a:pt x="2210" y="11587"/>
                  </a:cubicBezTo>
                  <a:cubicBezTo>
                    <a:pt x="1646" y="11587"/>
                    <a:pt x="1097" y="11682"/>
                    <a:pt x="623" y="11966"/>
                  </a:cubicBezTo>
                  <a:cubicBezTo>
                    <a:pt x="312" y="12188"/>
                    <a:pt x="1" y="12589"/>
                    <a:pt x="179" y="12900"/>
                  </a:cubicBezTo>
                  <a:cubicBezTo>
                    <a:pt x="282" y="13063"/>
                    <a:pt x="450" y="13108"/>
                    <a:pt x="646" y="13108"/>
                  </a:cubicBezTo>
                  <a:cubicBezTo>
                    <a:pt x="882" y="13108"/>
                    <a:pt x="1157" y="13044"/>
                    <a:pt x="1411" y="13044"/>
                  </a:cubicBezTo>
                  <a:cubicBezTo>
                    <a:pt x="1579" y="13044"/>
                    <a:pt x="1738" y="13072"/>
                    <a:pt x="1869" y="13167"/>
                  </a:cubicBezTo>
                  <a:cubicBezTo>
                    <a:pt x="1958" y="13256"/>
                    <a:pt x="2047" y="13389"/>
                    <a:pt x="2047" y="13567"/>
                  </a:cubicBezTo>
                  <a:cubicBezTo>
                    <a:pt x="3203" y="16192"/>
                    <a:pt x="4360" y="16903"/>
                    <a:pt x="5961" y="18060"/>
                  </a:cubicBezTo>
                  <a:cubicBezTo>
                    <a:pt x="7073" y="17526"/>
                    <a:pt x="7785" y="16236"/>
                    <a:pt x="8141" y="15613"/>
                  </a:cubicBezTo>
                  <a:cubicBezTo>
                    <a:pt x="15703" y="12500"/>
                    <a:pt x="22820" y="8407"/>
                    <a:pt x="29270" y="3381"/>
                  </a:cubicBezTo>
                  <a:cubicBezTo>
                    <a:pt x="28736" y="2269"/>
                    <a:pt x="28158" y="1113"/>
                    <a:pt x="27624"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0"/>
            <p:cNvSpPr/>
            <p:nvPr/>
          </p:nvSpPr>
          <p:spPr>
            <a:xfrm>
              <a:off x="2501125" y="2393200"/>
              <a:ext cx="518225" cy="371450"/>
            </a:xfrm>
            <a:custGeom>
              <a:rect b="b" l="l" r="r" t="t"/>
              <a:pathLst>
                <a:path extrusionOk="0" h="14858" w="20729">
                  <a:moveTo>
                    <a:pt x="19083" y="1"/>
                  </a:moveTo>
                  <a:cubicBezTo>
                    <a:pt x="13567" y="5071"/>
                    <a:pt x="7073" y="8897"/>
                    <a:pt x="0" y="11343"/>
                  </a:cubicBezTo>
                  <a:cubicBezTo>
                    <a:pt x="445" y="12500"/>
                    <a:pt x="890" y="13656"/>
                    <a:pt x="1335" y="14857"/>
                  </a:cubicBezTo>
                  <a:cubicBezTo>
                    <a:pt x="8229" y="11877"/>
                    <a:pt x="14768" y="8007"/>
                    <a:pt x="20729" y="3381"/>
                  </a:cubicBezTo>
                  <a:cubicBezTo>
                    <a:pt x="20195" y="2269"/>
                    <a:pt x="19617" y="1113"/>
                    <a:pt x="19083"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0"/>
            <p:cNvSpPr/>
            <p:nvPr/>
          </p:nvSpPr>
          <p:spPr>
            <a:xfrm>
              <a:off x="2524475" y="2437675"/>
              <a:ext cx="494875" cy="328075"/>
            </a:xfrm>
            <a:custGeom>
              <a:rect b="b" l="l" r="r" t="t"/>
              <a:pathLst>
                <a:path extrusionOk="0" h="13123" w="19795">
                  <a:moveTo>
                    <a:pt x="18994" y="1"/>
                  </a:moveTo>
                  <a:cubicBezTo>
                    <a:pt x="13122" y="4582"/>
                    <a:pt x="6984" y="9475"/>
                    <a:pt x="0" y="12011"/>
                  </a:cubicBezTo>
                  <a:lnTo>
                    <a:pt x="401" y="13123"/>
                  </a:lnTo>
                  <a:cubicBezTo>
                    <a:pt x="7295" y="10098"/>
                    <a:pt x="13834" y="6273"/>
                    <a:pt x="19795" y="1647"/>
                  </a:cubicBezTo>
                  <a:lnTo>
                    <a:pt x="18994" y="1"/>
                  </a:ln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0"/>
            <p:cNvSpPr/>
            <p:nvPr/>
          </p:nvSpPr>
          <p:spPr>
            <a:xfrm>
              <a:off x="2795800" y="2393200"/>
              <a:ext cx="223550" cy="207975"/>
            </a:xfrm>
            <a:custGeom>
              <a:rect b="b" l="l" r="r" t="t"/>
              <a:pathLst>
                <a:path extrusionOk="0" h="8319" w="8942">
                  <a:moveTo>
                    <a:pt x="7296" y="1"/>
                  </a:moveTo>
                  <a:cubicBezTo>
                    <a:pt x="5027" y="2091"/>
                    <a:pt x="2581" y="3959"/>
                    <a:pt x="1" y="5650"/>
                  </a:cubicBezTo>
                  <a:cubicBezTo>
                    <a:pt x="268" y="5917"/>
                    <a:pt x="490" y="6183"/>
                    <a:pt x="668" y="6450"/>
                  </a:cubicBezTo>
                  <a:cubicBezTo>
                    <a:pt x="1113" y="7073"/>
                    <a:pt x="1558" y="7696"/>
                    <a:pt x="1958" y="8319"/>
                  </a:cubicBezTo>
                  <a:cubicBezTo>
                    <a:pt x="4360" y="6762"/>
                    <a:pt x="6673" y="5160"/>
                    <a:pt x="8942" y="3381"/>
                  </a:cubicBezTo>
                  <a:cubicBezTo>
                    <a:pt x="8408" y="2269"/>
                    <a:pt x="7830" y="1113"/>
                    <a:pt x="7296"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0"/>
            <p:cNvSpPr/>
            <p:nvPr/>
          </p:nvSpPr>
          <p:spPr>
            <a:xfrm>
              <a:off x="2813600" y="2378275"/>
              <a:ext cx="213525" cy="200700"/>
            </a:xfrm>
            <a:custGeom>
              <a:rect b="b" l="l" r="r" t="t"/>
              <a:pathLst>
                <a:path extrusionOk="0" h="8028" w="8541">
                  <a:moveTo>
                    <a:pt x="5654" y="0"/>
                  </a:moveTo>
                  <a:cubicBezTo>
                    <a:pt x="5534" y="0"/>
                    <a:pt x="5413" y="7"/>
                    <a:pt x="5294" y="19"/>
                  </a:cubicBezTo>
                  <a:cubicBezTo>
                    <a:pt x="3648" y="64"/>
                    <a:pt x="2180" y="909"/>
                    <a:pt x="1335" y="2243"/>
                  </a:cubicBezTo>
                  <a:cubicBezTo>
                    <a:pt x="0" y="4467"/>
                    <a:pt x="1201" y="7314"/>
                    <a:pt x="3692" y="7937"/>
                  </a:cubicBezTo>
                  <a:cubicBezTo>
                    <a:pt x="3967" y="7998"/>
                    <a:pt x="4242" y="8028"/>
                    <a:pt x="4513" y="8028"/>
                  </a:cubicBezTo>
                  <a:cubicBezTo>
                    <a:pt x="5032" y="8028"/>
                    <a:pt x="5538" y="7919"/>
                    <a:pt x="6005" y="7715"/>
                  </a:cubicBezTo>
                  <a:cubicBezTo>
                    <a:pt x="7295" y="7047"/>
                    <a:pt x="7918" y="5579"/>
                    <a:pt x="8230" y="4200"/>
                  </a:cubicBezTo>
                  <a:cubicBezTo>
                    <a:pt x="8496" y="3000"/>
                    <a:pt x="8541" y="1576"/>
                    <a:pt x="7696" y="731"/>
                  </a:cubicBezTo>
                  <a:cubicBezTo>
                    <a:pt x="7123" y="234"/>
                    <a:pt x="6386" y="0"/>
                    <a:pt x="5654"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0"/>
            <p:cNvSpPr/>
            <p:nvPr/>
          </p:nvSpPr>
          <p:spPr>
            <a:xfrm>
              <a:off x="2296500" y="2310900"/>
              <a:ext cx="255800" cy="633900"/>
            </a:xfrm>
            <a:custGeom>
              <a:rect b="b" l="l" r="r" t="t"/>
              <a:pathLst>
                <a:path extrusionOk="0" h="25356" w="10232">
                  <a:moveTo>
                    <a:pt x="3491" y="11907"/>
                  </a:moveTo>
                  <a:lnTo>
                    <a:pt x="3491" y="11907"/>
                  </a:lnTo>
                  <a:cubicBezTo>
                    <a:pt x="3479" y="11982"/>
                    <a:pt x="3470" y="12041"/>
                    <a:pt x="3470" y="12055"/>
                  </a:cubicBezTo>
                  <a:lnTo>
                    <a:pt x="3491" y="11907"/>
                  </a:lnTo>
                  <a:close/>
                  <a:moveTo>
                    <a:pt x="8852" y="1"/>
                  </a:moveTo>
                  <a:cubicBezTo>
                    <a:pt x="8319" y="579"/>
                    <a:pt x="7829" y="1202"/>
                    <a:pt x="7384" y="1869"/>
                  </a:cubicBezTo>
                  <a:lnTo>
                    <a:pt x="7029" y="357"/>
                  </a:lnTo>
                  <a:lnTo>
                    <a:pt x="6673" y="446"/>
                  </a:lnTo>
                  <a:lnTo>
                    <a:pt x="7073" y="2314"/>
                  </a:lnTo>
                  <a:cubicBezTo>
                    <a:pt x="6673" y="2848"/>
                    <a:pt x="6317" y="3470"/>
                    <a:pt x="5961" y="4093"/>
                  </a:cubicBezTo>
                  <a:cubicBezTo>
                    <a:pt x="5961" y="3248"/>
                    <a:pt x="5783" y="2403"/>
                    <a:pt x="5516" y="1602"/>
                  </a:cubicBezTo>
                  <a:lnTo>
                    <a:pt x="5160" y="1691"/>
                  </a:lnTo>
                  <a:cubicBezTo>
                    <a:pt x="5516" y="2759"/>
                    <a:pt x="5605" y="3871"/>
                    <a:pt x="5472" y="4983"/>
                  </a:cubicBezTo>
                  <a:cubicBezTo>
                    <a:pt x="4893" y="6228"/>
                    <a:pt x="4404" y="7518"/>
                    <a:pt x="4048" y="8897"/>
                  </a:cubicBezTo>
                  <a:cubicBezTo>
                    <a:pt x="3781" y="6807"/>
                    <a:pt x="3025" y="4805"/>
                    <a:pt x="1824" y="3115"/>
                  </a:cubicBezTo>
                  <a:lnTo>
                    <a:pt x="1513" y="3337"/>
                  </a:lnTo>
                  <a:cubicBezTo>
                    <a:pt x="2180" y="4271"/>
                    <a:pt x="2669" y="5294"/>
                    <a:pt x="3070" y="6406"/>
                  </a:cubicBezTo>
                  <a:cubicBezTo>
                    <a:pt x="2536" y="6006"/>
                    <a:pt x="2091" y="5472"/>
                    <a:pt x="1780" y="4894"/>
                  </a:cubicBezTo>
                  <a:lnTo>
                    <a:pt x="1424" y="5072"/>
                  </a:lnTo>
                  <a:cubicBezTo>
                    <a:pt x="1869" y="5872"/>
                    <a:pt x="2491" y="6540"/>
                    <a:pt x="3248" y="7073"/>
                  </a:cubicBezTo>
                  <a:cubicBezTo>
                    <a:pt x="3515" y="8008"/>
                    <a:pt x="3692" y="8986"/>
                    <a:pt x="3737" y="10009"/>
                  </a:cubicBezTo>
                  <a:lnTo>
                    <a:pt x="3737" y="10276"/>
                  </a:lnTo>
                  <a:cubicBezTo>
                    <a:pt x="3648" y="10676"/>
                    <a:pt x="3559" y="11077"/>
                    <a:pt x="3559" y="11477"/>
                  </a:cubicBezTo>
                  <a:cubicBezTo>
                    <a:pt x="3559" y="11500"/>
                    <a:pt x="3536" y="11637"/>
                    <a:pt x="3514" y="11772"/>
                  </a:cubicBezTo>
                  <a:lnTo>
                    <a:pt x="3514" y="11772"/>
                  </a:lnTo>
                  <a:cubicBezTo>
                    <a:pt x="3514" y="11761"/>
                    <a:pt x="3515" y="11752"/>
                    <a:pt x="3515" y="11744"/>
                  </a:cubicBezTo>
                  <a:lnTo>
                    <a:pt x="3515" y="11744"/>
                  </a:lnTo>
                  <a:lnTo>
                    <a:pt x="3491" y="11907"/>
                  </a:lnTo>
                  <a:lnTo>
                    <a:pt x="3491" y="11907"/>
                  </a:lnTo>
                  <a:cubicBezTo>
                    <a:pt x="3498" y="11866"/>
                    <a:pt x="3506" y="11819"/>
                    <a:pt x="3514" y="11772"/>
                  </a:cubicBezTo>
                  <a:lnTo>
                    <a:pt x="3514" y="11772"/>
                  </a:lnTo>
                  <a:cubicBezTo>
                    <a:pt x="3507" y="11886"/>
                    <a:pt x="3466" y="12152"/>
                    <a:pt x="3426" y="12233"/>
                  </a:cubicBezTo>
                  <a:cubicBezTo>
                    <a:pt x="2981" y="11699"/>
                    <a:pt x="2491" y="11166"/>
                    <a:pt x="2002" y="10632"/>
                  </a:cubicBezTo>
                  <a:cubicBezTo>
                    <a:pt x="1468" y="9965"/>
                    <a:pt x="846" y="9342"/>
                    <a:pt x="312" y="8719"/>
                  </a:cubicBezTo>
                  <a:lnTo>
                    <a:pt x="1" y="8986"/>
                  </a:lnTo>
                  <a:lnTo>
                    <a:pt x="1513" y="10632"/>
                  </a:lnTo>
                  <a:lnTo>
                    <a:pt x="401" y="10854"/>
                  </a:lnTo>
                  <a:lnTo>
                    <a:pt x="490" y="11210"/>
                  </a:lnTo>
                  <a:lnTo>
                    <a:pt x="1824" y="10988"/>
                  </a:lnTo>
                  <a:cubicBezTo>
                    <a:pt x="2358" y="11611"/>
                    <a:pt x="2936" y="12233"/>
                    <a:pt x="3426" y="12767"/>
                  </a:cubicBezTo>
                  <a:cubicBezTo>
                    <a:pt x="3337" y="13612"/>
                    <a:pt x="3337" y="14413"/>
                    <a:pt x="3426" y="15258"/>
                  </a:cubicBezTo>
                  <a:cubicBezTo>
                    <a:pt x="3070" y="14947"/>
                    <a:pt x="2714" y="14724"/>
                    <a:pt x="2403" y="14502"/>
                  </a:cubicBezTo>
                  <a:lnTo>
                    <a:pt x="2180" y="14813"/>
                  </a:lnTo>
                  <a:cubicBezTo>
                    <a:pt x="2625" y="15080"/>
                    <a:pt x="3025" y="15436"/>
                    <a:pt x="3426" y="15792"/>
                  </a:cubicBezTo>
                  <a:cubicBezTo>
                    <a:pt x="3559" y="17082"/>
                    <a:pt x="3737" y="18372"/>
                    <a:pt x="4093" y="19617"/>
                  </a:cubicBezTo>
                  <a:cubicBezTo>
                    <a:pt x="3559" y="19128"/>
                    <a:pt x="3025" y="18550"/>
                    <a:pt x="2625" y="17927"/>
                  </a:cubicBezTo>
                  <a:lnTo>
                    <a:pt x="2269" y="18105"/>
                  </a:lnTo>
                  <a:cubicBezTo>
                    <a:pt x="2847" y="18950"/>
                    <a:pt x="3515" y="19662"/>
                    <a:pt x="4271" y="20329"/>
                  </a:cubicBezTo>
                  <a:lnTo>
                    <a:pt x="4271" y="20373"/>
                  </a:lnTo>
                  <a:cubicBezTo>
                    <a:pt x="4805" y="22108"/>
                    <a:pt x="5561" y="23798"/>
                    <a:pt x="6495" y="25355"/>
                  </a:cubicBezTo>
                  <a:lnTo>
                    <a:pt x="6851" y="25133"/>
                  </a:lnTo>
                  <a:cubicBezTo>
                    <a:pt x="5917" y="23621"/>
                    <a:pt x="5160" y="21975"/>
                    <a:pt x="4627" y="20284"/>
                  </a:cubicBezTo>
                  <a:cubicBezTo>
                    <a:pt x="4982" y="18950"/>
                    <a:pt x="5472" y="17616"/>
                    <a:pt x="6050" y="16370"/>
                  </a:cubicBezTo>
                  <a:lnTo>
                    <a:pt x="5694" y="16192"/>
                  </a:lnTo>
                  <a:cubicBezTo>
                    <a:pt x="5160" y="17304"/>
                    <a:pt x="4760" y="18416"/>
                    <a:pt x="4449" y="19528"/>
                  </a:cubicBezTo>
                  <a:cubicBezTo>
                    <a:pt x="3959" y="17793"/>
                    <a:pt x="3737" y="15970"/>
                    <a:pt x="3737" y="14146"/>
                  </a:cubicBezTo>
                  <a:lnTo>
                    <a:pt x="4449" y="13523"/>
                  </a:lnTo>
                  <a:lnTo>
                    <a:pt x="5116" y="12945"/>
                  </a:lnTo>
                  <a:lnTo>
                    <a:pt x="5249" y="12856"/>
                  </a:lnTo>
                  <a:cubicBezTo>
                    <a:pt x="5917" y="12411"/>
                    <a:pt x="6717" y="12189"/>
                    <a:pt x="7518" y="12189"/>
                  </a:cubicBezTo>
                  <a:lnTo>
                    <a:pt x="7518" y="11788"/>
                  </a:lnTo>
                  <a:cubicBezTo>
                    <a:pt x="6806" y="11833"/>
                    <a:pt x="6094" y="11966"/>
                    <a:pt x="5472" y="12278"/>
                  </a:cubicBezTo>
                  <a:cubicBezTo>
                    <a:pt x="5739" y="11655"/>
                    <a:pt x="6183" y="11077"/>
                    <a:pt x="6717" y="10632"/>
                  </a:cubicBezTo>
                  <a:lnTo>
                    <a:pt x="6495" y="10321"/>
                  </a:lnTo>
                  <a:cubicBezTo>
                    <a:pt x="5783" y="10899"/>
                    <a:pt x="5249" y="11655"/>
                    <a:pt x="4938" y="12545"/>
                  </a:cubicBezTo>
                  <a:lnTo>
                    <a:pt x="4849" y="12634"/>
                  </a:lnTo>
                  <a:lnTo>
                    <a:pt x="4182" y="13256"/>
                  </a:lnTo>
                  <a:lnTo>
                    <a:pt x="3737" y="13612"/>
                  </a:lnTo>
                  <a:cubicBezTo>
                    <a:pt x="3737" y="13212"/>
                    <a:pt x="3737" y="12767"/>
                    <a:pt x="3781" y="12322"/>
                  </a:cubicBezTo>
                  <a:cubicBezTo>
                    <a:pt x="3781" y="12189"/>
                    <a:pt x="3826" y="12011"/>
                    <a:pt x="3826" y="11833"/>
                  </a:cubicBezTo>
                  <a:cubicBezTo>
                    <a:pt x="4582" y="9342"/>
                    <a:pt x="6361" y="7296"/>
                    <a:pt x="8719" y="6273"/>
                  </a:cubicBezTo>
                  <a:lnTo>
                    <a:pt x="8585" y="5917"/>
                  </a:lnTo>
                  <a:cubicBezTo>
                    <a:pt x="6673" y="6762"/>
                    <a:pt x="5071" y="8230"/>
                    <a:pt x="4137" y="10143"/>
                  </a:cubicBezTo>
                  <a:cubicBezTo>
                    <a:pt x="4493" y="8408"/>
                    <a:pt x="5027" y="6762"/>
                    <a:pt x="5783" y="5205"/>
                  </a:cubicBezTo>
                  <a:lnTo>
                    <a:pt x="5828" y="5205"/>
                  </a:lnTo>
                  <a:lnTo>
                    <a:pt x="5828" y="5116"/>
                  </a:lnTo>
                  <a:cubicBezTo>
                    <a:pt x="6139" y="5027"/>
                    <a:pt x="6450" y="4894"/>
                    <a:pt x="6762" y="4805"/>
                  </a:cubicBezTo>
                  <a:cubicBezTo>
                    <a:pt x="7029" y="4671"/>
                    <a:pt x="7473" y="4494"/>
                    <a:pt x="7740" y="4405"/>
                  </a:cubicBezTo>
                  <a:lnTo>
                    <a:pt x="7607" y="4049"/>
                  </a:lnTo>
                  <a:cubicBezTo>
                    <a:pt x="7340" y="4138"/>
                    <a:pt x="6940" y="4271"/>
                    <a:pt x="6584" y="4405"/>
                  </a:cubicBezTo>
                  <a:lnTo>
                    <a:pt x="6050" y="4627"/>
                  </a:lnTo>
                  <a:cubicBezTo>
                    <a:pt x="6450" y="3915"/>
                    <a:pt x="6895" y="3159"/>
                    <a:pt x="7340" y="2492"/>
                  </a:cubicBezTo>
                  <a:cubicBezTo>
                    <a:pt x="8274" y="2625"/>
                    <a:pt x="9208" y="2981"/>
                    <a:pt x="9964" y="3559"/>
                  </a:cubicBezTo>
                  <a:lnTo>
                    <a:pt x="10231" y="3248"/>
                  </a:lnTo>
                  <a:cubicBezTo>
                    <a:pt x="9875" y="2981"/>
                    <a:pt x="9520" y="2759"/>
                    <a:pt x="9119" y="2581"/>
                  </a:cubicBezTo>
                  <a:cubicBezTo>
                    <a:pt x="9342" y="2358"/>
                    <a:pt x="9653" y="2180"/>
                    <a:pt x="10009" y="2092"/>
                  </a:cubicBezTo>
                  <a:lnTo>
                    <a:pt x="9920" y="1736"/>
                  </a:lnTo>
                  <a:cubicBezTo>
                    <a:pt x="9431" y="1825"/>
                    <a:pt x="9030" y="2092"/>
                    <a:pt x="8719" y="2447"/>
                  </a:cubicBezTo>
                  <a:cubicBezTo>
                    <a:pt x="8363" y="2314"/>
                    <a:pt x="8007" y="2225"/>
                    <a:pt x="7651" y="2136"/>
                  </a:cubicBezTo>
                  <a:cubicBezTo>
                    <a:pt x="8096" y="1513"/>
                    <a:pt x="8630" y="891"/>
                    <a:pt x="9164" y="268"/>
                  </a:cubicBezTo>
                  <a:lnTo>
                    <a:pt x="8852"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0"/>
            <p:cNvSpPr/>
            <p:nvPr/>
          </p:nvSpPr>
          <p:spPr>
            <a:xfrm>
              <a:off x="2290950" y="2320125"/>
              <a:ext cx="80075" cy="87825"/>
            </a:xfrm>
            <a:custGeom>
              <a:rect b="b" l="l" r="r" t="t"/>
              <a:pathLst>
                <a:path extrusionOk="0" h="3513" w="3203">
                  <a:moveTo>
                    <a:pt x="1269" y="1"/>
                  </a:moveTo>
                  <a:cubicBezTo>
                    <a:pt x="1052" y="1"/>
                    <a:pt x="833" y="45"/>
                    <a:pt x="623" y="121"/>
                  </a:cubicBezTo>
                  <a:cubicBezTo>
                    <a:pt x="311" y="344"/>
                    <a:pt x="89" y="699"/>
                    <a:pt x="45" y="1100"/>
                  </a:cubicBezTo>
                  <a:cubicBezTo>
                    <a:pt x="0" y="1500"/>
                    <a:pt x="45" y="1900"/>
                    <a:pt x="178" y="2256"/>
                  </a:cubicBezTo>
                  <a:cubicBezTo>
                    <a:pt x="311" y="2879"/>
                    <a:pt x="756" y="3324"/>
                    <a:pt x="1335" y="3502"/>
                  </a:cubicBezTo>
                  <a:cubicBezTo>
                    <a:pt x="1401" y="3509"/>
                    <a:pt x="1467" y="3513"/>
                    <a:pt x="1531" y="3513"/>
                  </a:cubicBezTo>
                  <a:cubicBezTo>
                    <a:pt x="1851" y="3513"/>
                    <a:pt x="2135" y="3420"/>
                    <a:pt x="2358" y="3235"/>
                  </a:cubicBezTo>
                  <a:cubicBezTo>
                    <a:pt x="2713" y="2968"/>
                    <a:pt x="2980" y="2657"/>
                    <a:pt x="3114" y="2212"/>
                  </a:cubicBezTo>
                  <a:cubicBezTo>
                    <a:pt x="3203" y="1811"/>
                    <a:pt x="3158" y="1411"/>
                    <a:pt x="2936" y="1055"/>
                  </a:cubicBezTo>
                  <a:cubicBezTo>
                    <a:pt x="2713" y="699"/>
                    <a:pt x="2447" y="433"/>
                    <a:pt x="2091" y="255"/>
                  </a:cubicBezTo>
                  <a:cubicBezTo>
                    <a:pt x="1837" y="77"/>
                    <a:pt x="1555" y="1"/>
                    <a:pt x="1269"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0"/>
            <p:cNvSpPr/>
            <p:nvPr/>
          </p:nvSpPr>
          <p:spPr>
            <a:xfrm>
              <a:off x="2289825" y="2409450"/>
              <a:ext cx="70075" cy="76500"/>
            </a:xfrm>
            <a:custGeom>
              <a:rect b="b" l="l" r="r" t="t"/>
              <a:pathLst>
                <a:path extrusionOk="0" h="3060" w="2803">
                  <a:moveTo>
                    <a:pt x="1245" y="1"/>
                  </a:moveTo>
                  <a:cubicBezTo>
                    <a:pt x="1172" y="1"/>
                    <a:pt x="1098" y="6"/>
                    <a:pt x="1024" y="18"/>
                  </a:cubicBezTo>
                  <a:cubicBezTo>
                    <a:pt x="445" y="107"/>
                    <a:pt x="1" y="640"/>
                    <a:pt x="1" y="1219"/>
                  </a:cubicBezTo>
                  <a:cubicBezTo>
                    <a:pt x="45" y="1619"/>
                    <a:pt x="223" y="2019"/>
                    <a:pt x="490" y="2331"/>
                  </a:cubicBezTo>
                  <a:cubicBezTo>
                    <a:pt x="668" y="2553"/>
                    <a:pt x="846" y="2731"/>
                    <a:pt x="1068" y="2909"/>
                  </a:cubicBezTo>
                  <a:cubicBezTo>
                    <a:pt x="1202" y="3009"/>
                    <a:pt x="1385" y="3059"/>
                    <a:pt x="1581" y="3059"/>
                  </a:cubicBezTo>
                  <a:cubicBezTo>
                    <a:pt x="1646" y="3059"/>
                    <a:pt x="1713" y="3054"/>
                    <a:pt x="1780" y="3042"/>
                  </a:cubicBezTo>
                  <a:cubicBezTo>
                    <a:pt x="2136" y="2953"/>
                    <a:pt x="2403" y="2687"/>
                    <a:pt x="2536" y="2375"/>
                  </a:cubicBezTo>
                  <a:cubicBezTo>
                    <a:pt x="2803" y="1841"/>
                    <a:pt x="2758" y="1219"/>
                    <a:pt x="2492" y="685"/>
                  </a:cubicBezTo>
                  <a:cubicBezTo>
                    <a:pt x="2220" y="258"/>
                    <a:pt x="1746" y="1"/>
                    <a:pt x="1245"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0"/>
            <p:cNvSpPr/>
            <p:nvPr/>
          </p:nvSpPr>
          <p:spPr>
            <a:xfrm>
              <a:off x="2263150" y="2493150"/>
              <a:ext cx="91200" cy="78150"/>
            </a:xfrm>
            <a:custGeom>
              <a:rect b="b" l="l" r="r" t="t"/>
              <a:pathLst>
                <a:path extrusionOk="0" h="3126" w="3648">
                  <a:moveTo>
                    <a:pt x="1184" y="1"/>
                  </a:moveTo>
                  <a:cubicBezTo>
                    <a:pt x="737" y="1"/>
                    <a:pt x="340" y="257"/>
                    <a:pt x="133" y="629"/>
                  </a:cubicBezTo>
                  <a:cubicBezTo>
                    <a:pt x="0" y="1029"/>
                    <a:pt x="45" y="1429"/>
                    <a:pt x="222" y="1785"/>
                  </a:cubicBezTo>
                  <a:cubicBezTo>
                    <a:pt x="445" y="2319"/>
                    <a:pt x="845" y="2719"/>
                    <a:pt x="1379" y="2986"/>
                  </a:cubicBezTo>
                  <a:cubicBezTo>
                    <a:pt x="1601" y="3079"/>
                    <a:pt x="1832" y="3125"/>
                    <a:pt x="2060" y="3125"/>
                  </a:cubicBezTo>
                  <a:cubicBezTo>
                    <a:pt x="2379" y="3125"/>
                    <a:pt x="2695" y="3034"/>
                    <a:pt x="2980" y="2853"/>
                  </a:cubicBezTo>
                  <a:cubicBezTo>
                    <a:pt x="3425" y="2497"/>
                    <a:pt x="3648" y="1919"/>
                    <a:pt x="3470" y="1340"/>
                  </a:cubicBezTo>
                  <a:cubicBezTo>
                    <a:pt x="3292" y="984"/>
                    <a:pt x="2980" y="629"/>
                    <a:pt x="2580" y="451"/>
                  </a:cubicBezTo>
                  <a:cubicBezTo>
                    <a:pt x="2224" y="184"/>
                    <a:pt x="1779" y="6"/>
                    <a:pt x="1290" y="6"/>
                  </a:cubicBezTo>
                  <a:cubicBezTo>
                    <a:pt x="1254" y="3"/>
                    <a:pt x="1219" y="1"/>
                    <a:pt x="1184"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0"/>
            <p:cNvSpPr/>
            <p:nvPr/>
          </p:nvSpPr>
          <p:spPr>
            <a:xfrm>
              <a:off x="2354325" y="2458950"/>
              <a:ext cx="78975" cy="85500"/>
            </a:xfrm>
            <a:custGeom>
              <a:rect b="b" l="l" r="r" t="t"/>
              <a:pathLst>
                <a:path extrusionOk="0" h="3420" w="3159">
                  <a:moveTo>
                    <a:pt x="1823" y="1"/>
                  </a:moveTo>
                  <a:cubicBezTo>
                    <a:pt x="1341" y="1"/>
                    <a:pt x="910" y="215"/>
                    <a:pt x="623" y="573"/>
                  </a:cubicBezTo>
                  <a:cubicBezTo>
                    <a:pt x="178" y="1062"/>
                    <a:pt x="1" y="1685"/>
                    <a:pt x="90" y="2308"/>
                  </a:cubicBezTo>
                  <a:cubicBezTo>
                    <a:pt x="223" y="2931"/>
                    <a:pt x="801" y="3420"/>
                    <a:pt x="1468" y="3420"/>
                  </a:cubicBezTo>
                  <a:cubicBezTo>
                    <a:pt x="1869" y="3375"/>
                    <a:pt x="2269" y="3153"/>
                    <a:pt x="2580" y="2797"/>
                  </a:cubicBezTo>
                  <a:cubicBezTo>
                    <a:pt x="2936" y="2397"/>
                    <a:pt x="3159" y="1863"/>
                    <a:pt x="3114" y="1285"/>
                  </a:cubicBezTo>
                  <a:cubicBezTo>
                    <a:pt x="3070" y="707"/>
                    <a:pt x="2714" y="217"/>
                    <a:pt x="2180" y="39"/>
                  </a:cubicBezTo>
                  <a:cubicBezTo>
                    <a:pt x="2059" y="13"/>
                    <a:pt x="1939" y="1"/>
                    <a:pt x="1823"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0"/>
            <p:cNvSpPr/>
            <p:nvPr/>
          </p:nvSpPr>
          <p:spPr>
            <a:xfrm>
              <a:off x="2407700" y="2322025"/>
              <a:ext cx="17825" cy="24500"/>
            </a:xfrm>
            <a:custGeom>
              <a:rect b="b" l="l" r="r" t="t"/>
              <a:pathLst>
                <a:path extrusionOk="0" h="980" w="713">
                  <a:moveTo>
                    <a:pt x="445" y="1"/>
                  </a:moveTo>
                  <a:cubicBezTo>
                    <a:pt x="357" y="1"/>
                    <a:pt x="223" y="45"/>
                    <a:pt x="179" y="134"/>
                  </a:cubicBezTo>
                  <a:cubicBezTo>
                    <a:pt x="134" y="223"/>
                    <a:pt x="90" y="312"/>
                    <a:pt x="45" y="446"/>
                  </a:cubicBezTo>
                  <a:cubicBezTo>
                    <a:pt x="1" y="534"/>
                    <a:pt x="1" y="668"/>
                    <a:pt x="1" y="757"/>
                  </a:cubicBezTo>
                  <a:cubicBezTo>
                    <a:pt x="1" y="890"/>
                    <a:pt x="90" y="979"/>
                    <a:pt x="223" y="979"/>
                  </a:cubicBezTo>
                  <a:cubicBezTo>
                    <a:pt x="312" y="979"/>
                    <a:pt x="445" y="890"/>
                    <a:pt x="490" y="801"/>
                  </a:cubicBezTo>
                  <a:cubicBezTo>
                    <a:pt x="579" y="668"/>
                    <a:pt x="668" y="534"/>
                    <a:pt x="668" y="357"/>
                  </a:cubicBezTo>
                  <a:cubicBezTo>
                    <a:pt x="712" y="223"/>
                    <a:pt x="623" y="45"/>
                    <a:pt x="445"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0"/>
            <p:cNvSpPr/>
            <p:nvPr/>
          </p:nvSpPr>
          <p:spPr>
            <a:xfrm>
              <a:off x="2392125" y="2313400"/>
              <a:ext cx="62300" cy="79800"/>
            </a:xfrm>
            <a:custGeom>
              <a:rect b="b" l="l" r="r" t="t"/>
              <a:pathLst>
                <a:path extrusionOk="0" h="3192" w="2492">
                  <a:moveTo>
                    <a:pt x="1144" y="1"/>
                  </a:moveTo>
                  <a:cubicBezTo>
                    <a:pt x="1046" y="1"/>
                    <a:pt x="946" y="12"/>
                    <a:pt x="846" y="34"/>
                  </a:cubicBezTo>
                  <a:cubicBezTo>
                    <a:pt x="490" y="212"/>
                    <a:pt x="223" y="524"/>
                    <a:pt x="134" y="879"/>
                  </a:cubicBezTo>
                  <a:cubicBezTo>
                    <a:pt x="1" y="1280"/>
                    <a:pt x="1" y="1680"/>
                    <a:pt x="90" y="2080"/>
                  </a:cubicBezTo>
                  <a:cubicBezTo>
                    <a:pt x="134" y="2570"/>
                    <a:pt x="446" y="2970"/>
                    <a:pt x="891" y="3148"/>
                  </a:cubicBezTo>
                  <a:cubicBezTo>
                    <a:pt x="997" y="3177"/>
                    <a:pt x="1104" y="3191"/>
                    <a:pt x="1208" y="3191"/>
                  </a:cubicBezTo>
                  <a:cubicBezTo>
                    <a:pt x="1582" y="3191"/>
                    <a:pt x="1927" y="3007"/>
                    <a:pt x="2136" y="2659"/>
                  </a:cubicBezTo>
                  <a:cubicBezTo>
                    <a:pt x="2403" y="2258"/>
                    <a:pt x="2492" y="1769"/>
                    <a:pt x="2403" y="1324"/>
                  </a:cubicBezTo>
                  <a:cubicBezTo>
                    <a:pt x="2358" y="924"/>
                    <a:pt x="2181" y="568"/>
                    <a:pt x="1914" y="301"/>
                  </a:cubicBezTo>
                  <a:cubicBezTo>
                    <a:pt x="1713" y="101"/>
                    <a:pt x="1438" y="1"/>
                    <a:pt x="1144"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0"/>
            <p:cNvSpPr/>
            <p:nvPr/>
          </p:nvSpPr>
          <p:spPr>
            <a:xfrm>
              <a:off x="2441075" y="2255600"/>
              <a:ext cx="65625" cy="78100"/>
            </a:xfrm>
            <a:custGeom>
              <a:rect b="b" l="l" r="r" t="t"/>
              <a:pathLst>
                <a:path extrusionOk="0" h="3124" w="2625">
                  <a:moveTo>
                    <a:pt x="1426" y="0"/>
                  </a:moveTo>
                  <a:cubicBezTo>
                    <a:pt x="1064" y="0"/>
                    <a:pt x="710" y="150"/>
                    <a:pt x="489" y="434"/>
                  </a:cubicBezTo>
                  <a:cubicBezTo>
                    <a:pt x="178" y="834"/>
                    <a:pt x="0" y="1368"/>
                    <a:pt x="45" y="1857"/>
                  </a:cubicBezTo>
                  <a:cubicBezTo>
                    <a:pt x="45" y="2257"/>
                    <a:pt x="223" y="2658"/>
                    <a:pt x="489" y="2925"/>
                  </a:cubicBezTo>
                  <a:cubicBezTo>
                    <a:pt x="671" y="3054"/>
                    <a:pt x="882" y="3123"/>
                    <a:pt x="1098" y="3123"/>
                  </a:cubicBezTo>
                  <a:cubicBezTo>
                    <a:pt x="1252" y="3123"/>
                    <a:pt x="1408" y="3088"/>
                    <a:pt x="1557" y="3014"/>
                  </a:cubicBezTo>
                  <a:cubicBezTo>
                    <a:pt x="2224" y="2658"/>
                    <a:pt x="2625" y="1946"/>
                    <a:pt x="2536" y="1234"/>
                  </a:cubicBezTo>
                  <a:cubicBezTo>
                    <a:pt x="2491" y="745"/>
                    <a:pt x="2269" y="345"/>
                    <a:pt x="1868" y="78"/>
                  </a:cubicBezTo>
                  <a:cubicBezTo>
                    <a:pt x="1726" y="26"/>
                    <a:pt x="1575" y="0"/>
                    <a:pt x="1426"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0"/>
            <p:cNvSpPr/>
            <p:nvPr/>
          </p:nvSpPr>
          <p:spPr>
            <a:xfrm>
              <a:off x="2495550" y="2270750"/>
              <a:ext cx="77875" cy="76850"/>
            </a:xfrm>
            <a:custGeom>
              <a:rect b="b" l="l" r="r" t="t"/>
              <a:pathLst>
                <a:path extrusionOk="0" h="3074" w="3115">
                  <a:moveTo>
                    <a:pt x="1806" y="1"/>
                  </a:moveTo>
                  <a:cubicBezTo>
                    <a:pt x="1768" y="1"/>
                    <a:pt x="1730" y="2"/>
                    <a:pt x="1691" y="6"/>
                  </a:cubicBezTo>
                  <a:cubicBezTo>
                    <a:pt x="1202" y="50"/>
                    <a:pt x="757" y="228"/>
                    <a:pt x="490" y="628"/>
                  </a:cubicBezTo>
                  <a:cubicBezTo>
                    <a:pt x="179" y="984"/>
                    <a:pt x="1" y="1429"/>
                    <a:pt x="45" y="1918"/>
                  </a:cubicBezTo>
                  <a:cubicBezTo>
                    <a:pt x="45" y="2274"/>
                    <a:pt x="223" y="2630"/>
                    <a:pt x="534" y="2852"/>
                  </a:cubicBezTo>
                  <a:cubicBezTo>
                    <a:pt x="747" y="3004"/>
                    <a:pt x="981" y="3073"/>
                    <a:pt x="1221" y="3073"/>
                  </a:cubicBezTo>
                  <a:cubicBezTo>
                    <a:pt x="1332" y="3073"/>
                    <a:pt x="1445" y="3058"/>
                    <a:pt x="1558" y="3030"/>
                  </a:cubicBezTo>
                  <a:cubicBezTo>
                    <a:pt x="1869" y="2941"/>
                    <a:pt x="2180" y="2763"/>
                    <a:pt x="2447" y="2497"/>
                  </a:cubicBezTo>
                  <a:cubicBezTo>
                    <a:pt x="2714" y="2274"/>
                    <a:pt x="2892" y="2007"/>
                    <a:pt x="3025" y="1696"/>
                  </a:cubicBezTo>
                  <a:cubicBezTo>
                    <a:pt x="3114" y="1340"/>
                    <a:pt x="3114" y="984"/>
                    <a:pt x="3025" y="673"/>
                  </a:cubicBezTo>
                  <a:cubicBezTo>
                    <a:pt x="2737" y="260"/>
                    <a:pt x="2295" y="1"/>
                    <a:pt x="1806"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0"/>
            <p:cNvSpPr/>
            <p:nvPr/>
          </p:nvSpPr>
          <p:spPr>
            <a:xfrm>
              <a:off x="2522250" y="2326375"/>
              <a:ext cx="75650" cy="66850"/>
            </a:xfrm>
            <a:custGeom>
              <a:rect b="b" l="l" r="r" t="t"/>
              <a:pathLst>
                <a:path extrusionOk="0" h="2674" w="3026">
                  <a:moveTo>
                    <a:pt x="1655" y="0"/>
                  </a:moveTo>
                  <a:cubicBezTo>
                    <a:pt x="1035" y="0"/>
                    <a:pt x="470" y="311"/>
                    <a:pt x="178" y="894"/>
                  </a:cubicBezTo>
                  <a:cubicBezTo>
                    <a:pt x="45" y="1161"/>
                    <a:pt x="0" y="1473"/>
                    <a:pt x="134" y="1739"/>
                  </a:cubicBezTo>
                  <a:cubicBezTo>
                    <a:pt x="267" y="2006"/>
                    <a:pt x="490" y="2229"/>
                    <a:pt x="756" y="2362"/>
                  </a:cubicBezTo>
                  <a:cubicBezTo>
                    <a:pt x="1068" y="2585"/>
                    <a:pt x="1468" y="2674"/>
                    <a:pt x="1869" y="2674"/>
                  </a:cubicBezTo>
                  <a:cubicBezTo>
                    <a:pt x="2536" y="2585"/>
                    <a:pt x="3025" y="2006"/>
                    <a:pt x="3025" y="1339"/>
                  </a:cubicBezTo>
                  <a:cubicBezTo>
                    <a:pt x="2981" y="672"/>
                    <a:pt x="2447" y="94"/>
                    <a:pt x="1780" y="5"/>
                  </a:cubicBezTo>
                  <a:cubicBezTo>
                    <a:pt x="1738" y="2"/>
                    <a:pt x="1696" y="0"/>
                    <a:pt x="1655"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0"/>
            <p:cNvSpPr/>
            <p:nvPr/>
          </p:nvSpPr>
          <p:spPr>
            <a:xfrm>
              <a:off x="2458850" y="2376550"/>
              <a:ext cx="80100" cy="72700"/>
            </a:xfrm>
            <a:custGeom>
              <a:rect b="b" l="l" r="r" t="t"/>
              <a:pathLst>
                <a:path extrusionOk="0" h="2908" w="3204">
                  <a:moveTo>
                    <a:pt x="2014" y="0"/>
                  </a:moveTo>
                  <a:cubicBezTo>
                    <a:pt x="1906" y="0"/>
                    <a:pt x="1798" y="15"/>
                    <a:pt x="1691" y="44"/>
                  </a:cubicBezTo>
                  <a:cubicBezTo>
                    <a:pt x="890" y="222"/>
                    <a:pt x="312" y="844"/>
                    <a:pt x="179" y="1645"/>
                  </a:cubicBezTo>
                  <a:cubicBezTo>
                    <a:pt x="134" y="1868"/>
                    <a:pt x="1" y="2134"/>
                    <a:pt x="90" y="2312"/>
                  </a:cubicBezTo>
                  <a:cubicBezTo>
                    <a:pt x="134" y="2490"/>
                    <a:pt x="223" y="2579"/>
                    <a:pt x="357" y="2624"/>
                  </a:cubicBezTo>
                  <a:cubicBezTo>
                    <a:pt x="602" y="2808"/>
                    <a:pt x="912" y="2907"/>
                    <a:pt x="1226" y="2907"/>
                  </a:cubicBezTo>
                  <a:cubicBezTo>
                    <a:pt x="1367" y="2907"/>
                    <a:pt x="1509" y="2887"/>
                    <a:pt x="1647" y="2846"/>
                  </a:cubicBezTo>
                  <a:cubicBezTo>
                    <a:pt x="2136" y="2668"/>
                    <a:pt x="2536" y="2357"/>
                    <a:pt x="2803" y="1912"/>
                  </a:cubicBezTo>
                  <a:cubicBezTo>
                    <a:pt x="3115" y="1512"/>
                    <a:pt x="3203" y="978"/>
                    <a:pt x="3026" y="533"/>
                  </a:cubicBezTo>
                  <a:cubicBezTo>
                    <a:pt x="2782" y="185"/>
                    <a:pt x="2402" y="0"/>
                    <a:pt x="2014"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0"/>
            <p:cNvSpPr/>
            <p:nvPr/>
          </p:nvSpPr>
          <p:spPr>
            <a:xfrm>
              <a:off x="2514450" y="2375975"/>
              <a:ext cx="82325" cy="62350"/>
            </a:xfrm>
            <a:custGeom>
              <a:rect b="b" l="l" r="r" t="t"/>
              <a:pathLst>
                <a:path extrusionOk="0" h="2494" w="3293">
                  <a:moveTo>
                    <a:pt x="1508" y="0"/>
                  </a:moveTo>
                  <a:cubicBezTo>
                    <a:pt x="1335" y="0"/>
                    <a:pt x="1157" y="22"/>
                    <a:pt x="979" y="67"/>
                  </a:cubicBezTo>
                  <a:cubicBezTo>
                    <a:pt x="668" y="111"/>
                    <a:pt x="357" y="334"/>
                    <a:pt x="179" y="601"/>
                  </a:cubicBezTo>
                  <a:cubicBezTo>
                    <a:pt x="1" y="912"/>
                    <a:pt x="1" y="1312"/>
                    <a:pt x="179" y="1624"/>
                  </a:cubicBezTo>
                  <a:cubicBezTo>
                    <a:pt x="357" y="1979"/>
                    <a:pt x="624" y="2202"/>
                    <a:pt x="979" y="2335"/>
                  </a:cubicBezTo>
                  <a:cubicBezTo>
                    <a:pt x="1204" y="2435"/>
                    <a:pt x="1457" y="2493"/>
                    <a:pt x="1707" y="2493"/>
                  </a:cubicBezTo>
                  <a:cubicBezTo>
                    <a:pt x="1901" y="2493"/>
                    <a:pt x="2094" y="2458"/>
                    <a:pt x="2269" y="2380"/>
                  </a:cubicBezTo>
                  <a:cubicBezTo>
                    <a:pt x="2714" y="2202"/>
                    <a:pt x="3026" y="1891"/>
                    <a:pt x="3204" y="1446"/>
                  </a:cubicBezTo>
                  <a:cubicBezTo>
                    <a:pt x="3293" y="1134"/>
                    <a:pt x="3293" y="823"/>
                    <a:pt x="3115" y="556"/>
                  </a:cubicBezTo>
                  <a:cubicBezTo>
                    <a:pt x="2848" y="245"/>
                    <a:pt x="2447" y="67"/>
                    <a:pt x="2003" y="67"/>
                  </a:cubicBezTo>
                  <a:cubicBezTo>
                    <a:pt x="1847" y="22"/>
                    <a:pt x="1680" y="0"/>
                    <a:pt x="1508"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0"/>
            <p:cNvSpPr/>
            <p:nvPr/>
          </p:nvSpPr>
          <p:spPr>
            <a:xfrm>
              <a:off x="2462200" y="2426400"/>
              <a:ext cx="91200" cy="81925"/>
            </a:xfrm>
            <a:custGeom>
              <a:rect b="b" l="l" r="r" t="t"/>
              <a:pathLst>
                <a:path extrusionOk="0" h="3277" w="3648">
                  <a:moveTo>
                    <a:pt x="1999" y="1"/>
                  </a:moveTo>
                  <a:cubicBezTo>
                    <a:pt x="1562" y="1"/>
                    <a:pt x="1132" y="142"/>
                    <a:pt x="801" y="407"/>
                  </a:cubicBezTo>
                  <a:cubicBezTo>
                    <a:pt x="445" y="674"/>
                    <a:pt x="178" y="1075"/>
                    <a:pt x="89" y="1519"/>
                  </a:cubicBezTo>
                  <a:cubicBezTo>
                    <a:pt x="0" y="1964"/>
                    <a:pt x="134" y="2409"/>
                    <a:pt x="401" y="2720"/>
                  </a:cubicBezTo>
                  <a:cubicBezTo>
                    <a:pt x="712" y="3032"/>
                    <a:pt x="1068" y="3210"/>
                    <a:pt x="1468" y="3254"/>
                  </a:cubicBezTo>
                  <a:cubicBezTo>
                    <a:pt x="1560" y="3269"/>
                    <a:pt x="1653" y="3277"/>
                    <a:pt x="1746" y="3277"/>
                  </a:cubicBezTo>
                  <a:cubicBezTo>
                    <a:pt x="2196" y="3277"/>
                    <a:pt x="2657" y="3104"/>
                    <a:pt x="3025" y="2809"/>
                  </a:cubicBezTo>
                  <a:cubicBezTo>
                    <a:pt x="3425" y="2453"/>
                    <a:pt x="3648" y="1875"/>
                    <a:pt x="3559" y="1341"/>
                  </a:cubicBezTo>
                  <a:cubicBezTo>
                    <a:pt x="3470" y="763"/>
                    <a:pt x="3025" y="274"/>
                    <a:pt x="2447" y="51"/>
                  </a:cubicBezTo>
                  <a:cubicBezTo>
                    <a:pt x="2299" y="17"/>
                    <a:pt x="2148" y="1"/>
                    <a:pt x="1999"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0"/>
            <p:cNvSpPr/>
            <p:nvPr/>
          </p:nvSpPr>
          <p:spPr>
            <a:xfrm>
              <a:off x="2425500" y="2506825"/>
              <a:ext cx="81200" cy="86000"/>
            </a:xfrm>
            <a:custGeom>
              <a:rect b="b" l="l" r="r" t="t"/>
              <a:pathLst>
                <a:path extrusionOk="0" h="3440" w="3248">
                  <a:moveTo>
                    <a:pt x="1790" y="1"/>
                  </a:moveTo>
                  <a:cubicBezTo>
                    <a:pt x="1471" y="1"/>
                    <a:pt x="1153" y="102"/>
                    <a:pt x="890" y="304"/>
                  </a:cubicBezTo>
                  <a:cubicBezTo>
                    <a:pt x="312" y="749"/>
                    <a:pt x="0" y="1460"/>
                    <a:pt x="45" y="2172"/>
                  </a:cubicBezTo>
                  <a:cubicBezTo>
                    <a:pt x="0" y="2617"/>
                    <a:pt x="223" y="3017"/>
                    <a:pt x="534" y="3284"/>
                  </a:cubicBezTo>
                  <a:cubicBezTo>
                    <a:pt x="745" y="3390"/>
                    <a:pt x="962" y="3439"/>
                    <a:pt x="1173" y="3439"/>
                  </a:cubicBezTo>
                  <a:cubicBezTo>
                    <a:pt x="1496" y="3439"/>
                    <a:pt x="1804" y="3322"/>
                    <a:pt x="2047" y="3106"/>
                  </a:cubicBezTo>
                  <a:cubicBezTo>
                    <a:pt x="2536" y="2839"/>
                    <a:pt x="2847" y="2395"/>
                    <a:pt x="3070" y="1905"/>
                  </a:cubicBezTo>
                  <a:cubicBezTo>
                    <a:pt x="3248" y="1416"/>
                    <a:pt x="3159" y="838"/>
                    <a:pt x="2847" y="437"/>
                  </a:cubicBezTo>
                  <a:cubicBezTo>
                    <a:pt x="2556" y="146"/>
                    <a:pt x="2172" y="1"/>
                    <a:pt x="1790"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0"/>
            <p:cNvSpPr/>
            <p:nvPr/>
          </p:nvSpPr>
          <p:spPr>
            <a:xfrm>
              <a:off x="2448850" y="2553400"/>
              <a:ext cx="89000" cy="81825"/>
            </a:xfrm>
            <a:custGeom>
              <a:rect b="b" l="l" r="r" t="t"/>
              <a:pathLst>
                <a:path extrusionOk="0" h="3273" w="3560">
                  <a:moveTo>
                    <a:pt x="1903" y="1"/>
                  </a:moveTo>
                  <a:cubicBezTo>
                    <a:pt x="1647" y="1"/>
                    <a:pt x="1393" y="58"/>
                    <a:pt x="1157" y="176"/>
                  </a:cubicBezTo>
                  <a:cubicBezTo>
                    <a:pt x="623" y="398"/>
                    <a:pt x="267" y="932"/>
                    <a:pt x="134" y="1510"/>
                  </a:cubicBezTo>
                  <a:cubicBezTo>
                    <a:pt x="0" y="1866"/>
                    <a:pt x="45" y="2311"/>
                    <a:pt x="267" y="2622"/>
                  </a:cubicBezTo>
                  <a:cubicBezTo>
                    <a:pt x="490" y="2978"/>
                    <a:pt x="801" y="3156"/>
                    <a:pt x="1201" y="3245"/>
                  </a:cubicBezTo>
                  <a:cubicBezTo>
                    <a:pt x="1310" y="3263"/>
                    <a:pt x="1421" y="3272"/>
                    <a:pt x="1532" y="3272"/>
                  </a:cubicBezTo>
                  <a:cubicBezTo>
                    <a:pt x="1966" y="3272"/>
                    <a:pt x="2404" y="3137"/>
                    <a:pt x="2758" y="2889"/>
                  </a:cubicBezTo>
                  <a:cubicBezTo>
                    <a:pt x="3114" y="2622"/>
                    <a:pt x="3381" y="2222"/>
                    <a:pt x="3470" y="1777"/>
                  </a:cubicBezTo>
                  <a:cubicBezTo>
                    <a:pt x="3559" y="1199"/>
                    <a:pt x="3337" y="576"/>
                    <a:pt x="2847" y="265"/>
                  </a:cubicBezTo>
                  <a:cubicBezTo>
                    <a:pt x="2550" y="91"/>
                    <a:pt x="2225" y="1"/>
                    <a:pt x="1903"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0"/>
            <p:cNvSpPr/>
            <p:nvPr/>
          </p:nvSpPr>
          <p:spPr>
            <a:xfrm>
              <a:off x="2268700" y="2567225"/>
              <a:ext cx="75650" cy="64925"/>
            </a:xfrm>
            <a:custGeom>
              <a:rect b="b" l="l" r="r" t="t"/>
              <a:pathLst>
                <a:path extrusionOk="0" h="2597" w="3026">
                  <a:moveTo>
                    <a:pt x="1545" y="0"/>
                  </a:moveTo>
                  <a:cubicBezTo>
                    <a:pt x="1460" y="0"/>
                    <a:pt x="1374" y="8"/>
                    <a:pt x="1290" y="23"/>
                  </a:cubicBezTo>
                  <a:cubicBezTo>
                    <a:pt x="757" y="157"/>
                    <a:pt x="356" y="512"/>
                    <a:pt x="178" y="957"/>
                  </a:cubicBezTo>
                  <a:cubicBezTo>
                    <a:pt x="0" y="1269"/>
                    <a:pt x="0" y="1624"/>
                    <a:pt x="134" y="1936"/>
                  </a:cubicBezTo>
                  <a:cubicBezTo>
                    <a:pt x="312" y="2292"/>
                    <a:pt x="668" y="2514"/>
                    <a:pt x="1024" y="2559"/>
                  </a:cubicBezTo>
                  <a:cubicBezTo>
                    <a:pt x="1149" y="2584"/>
                    <a:pt x="1275" y="2596"/>
                    <a:pt x="1401" y="2596"/>
                  </a:cubicBezTo>
                  <a:cubicBezTo>
                    <a:pt x="1947" y="2596"/>
                    <a:pt x="2478" y="2361"/>
                    <a:pt x="2803" y="1891"/>
                  </a:cubicBezTo>
                  <a:cubicBezTo>
                    <a:pt x="3025" y="1446"/>
                    <a:pt x="2981" y="868"/>
                    <a:pt x="2669" y="468"/>
                  </a:cubicBezTo>
                  <a:cubicBezTo>
                    <a:pt x="2375" y="173"/>
                    <a:pt x="1958" y="0"/>
                    <a:pt x="1545"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0"/>
            <p:cNvSpPr/>
            <p:nvPr/>
          </p:nvSpPr>
          <p:spPr>
            <a:xfrm>
              <a:off x="2296500" y="2637150"/>
              <a:ext cx="83425" cy="80000"/>
            </a:xfrm>
            <a:custGeom>
              <a:rect b="b" l="l" r="r" t="t"/>
              <a:pathLst>
                <a:path extrusionOk="0" h="3200" w="3337">
                  <a:moveTo>
                    <a:pt x="1392" y="1"/>
                  </a:moveTo>
                  <a:cubicBezTo>
                    <a:pt x="1301" y="1"/>
                    <a:pt x="1208" y="9"/>
                    <a:pt x="1113" y="28"/>
                  </a:cubicBezTo>
                  <a:cubicBezTo>
                    <a:pt x="579" y="162"/>
                    <a:pt x="223" y="607"/>
                    <a:pt x="134" y="1185"/>
                  </a:cubicBezTo>
                  <a:cubicBezTo>
                    <a:pt x="1" y="1808"/>
                    <a:pt x="223" y="2430"/>
                    <a:pt x="757" y="2875"/>
                  </a:cubicBezTo>
                  <a:cubicBezTo>
                    <a:pt x="1041" y="3082"/>
                    <a:pt x="1386" y="3199"/>
                    <a:pt x="1739" y="3199"/>
                  </a:cubicBezTo>
                  <a:cubicBezTo>
                    <a:pt x="1992" y="3199"/>
                    <a:pt x="2250" y="3139"/>
                    <a:pt x="2491" y="3009"/>
                  </a:cubicBezTo>
                  <a:cubicBezTo>
                    <a:pt x="3070" y="2697"/>
                    <a:pt x="3337" y="2030"/>
                    <a:pt x="3203" y="1407"/>
                  </a:cubicBezTo>
                  <a:cubicBezTo>
                    <a:pt x="3070" y="918"/>
                    <a:pt x="2758" y="562"/>
                    <a:pt x="2314" y="295"/>
                  </a:cubicBezTo>
                  <a:cubicBezTo>
                    <a:pt x="2034" y="120"/>
                    <a:pt x="1726" y="1"/>
                    <a:pt x="1392"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0"/>
            <p:cNvSpPr/>
            <p:nvPr/>
          </p:nvSpPr>
          <p:spPr>
            <a:xfrm>
              <a:off x="2319850" y="2697900"/>
              <a:ext cx="67850" cy="82325"/>
            </a:xfrm>
            <a:custGeom>
              <a:rect b="b" l="l" r="r" t="t"/>
              <a:pathLst>
                <a:path extrusionOk="0" h="3293" w="2714">
                  <a:moveTo>
                    <a:pt x="1335" y="0"/>
                  </a:moveTo>
                  <a:cubicBezTo>
                    <a:pt x="1068" y="0"/>
                    <a:pt x="801" y="89"/>
                    <a:pt x="579" y="312"/>
                  </a:cubicBezTo>
                  <a:cubicBezTo>
                    <a:pt x="268" y="623"/>
                    <a:pt x="90" y="1068"/>
                    <a:pt x="45" y="1513"/>
                  </a:cubicBezTo>
                  <a:cubicBezTo>
                    <a:pt x="1" y="2047"/>
                    <a:pt x="223" y="2536"/>
                    <a:pt x="579" y="2936"/>
                  </a:cubicBezTo>
                  <a:cubicBezTo>
                    <a:pt x="816" y="3173"/>
                    <a:pt x="1152" y="3292"/>
                    <a:pt x="1495" y="3292"/>
                  </a:cubicBezTo>
                  <a:cubicBezTo>
                    <a:pt x="1666" y="3292"/>
                    <a:pt x="1839" y="3262"/>
                    <a:pt x="2002" y="3203"/>
                  </a:cubicBezTo>
                  <a:cubicBezTo>
                    <a:pt x="2447" y="2936"/>
                    <a:pt x="2714" y="2491"/>
                    <a:pt x="2714" y="2002"/>
                  </a:cubicBezTo>
                  <a:cubicBezTo>
                    <a:pt x="2670" y="1513"/>
                    <a:pt x="2536" y="1023"/>
                    <a:pt x="2225" y="623"/>
                  </a:cubicBezTo>
                  <a:cubicBezTo>
                    <a:pt x="2047" y="312"/>
                    <a:pt x="1691" y="89"/>
                    <a:pt x="1335"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0"/>
            <p:cNvSpPr/>
            <p:nvPr/>
          </p:nvSpPr>
          <p:spPr>
            <a:xfrm>
              <a:off x="2397700" y="2649225"/>
              <a:ext cx="93425" cy="94725"/>
            </a:xfrm>
            <a:custGeom>
              <a:rect b="b" l="l" r="r" t="t"/>
              <a:pathLst>
                <a:path extrusionOk="0" h="3789" w="3737">
                  <a:moveTo>
                    <a:pt x="2076" y="0"/>
                  </a:moveTo>
                  <a:cubicBezTo>
                    <a:pt x="1555" y="0"/>
                    <a:pt x="1035" y="253"/>
                    <a:pt x="668" y="657"/>
                  </a:cubicBezTo>
                  <a:cubicBezTo>
                    <a:pt x="267" y="1102"/>
                    <a:pt x="45" y="1636"/>
                    <a:pt x="45" y="2214"/>
                  </a:cubicBezTo>
                  <a:cubicBezTo>
                    <a:pt x="0" y="2837"/>
                    <a:pt x="356" y="3371"/>
                    <a:pt x="845" y="3638"/>
                  </a:cubicBezTo>
                  <a:cubicBezTo>
                    <a:pt x="1056" y="3743"/>
                    <a:pt x="1286" y="3788"/>
                    <a:pt x="1512" y="3788"/>
                  </a:cubicBezTo>
                  <a:cubicBezTo>
                    <a:pt x="1765" y="3788"/>
                    <a:pt x="2013" y="3732"/>
                    <a:pt x="2224" y="3638"/>
                  </a:cubicBezTo>
                  <a:cubicBezTo>
                    <a:pt x="3247" y="3193"/>
                    <a:pt x="3737" y="2036"/>
                    <a:pt x="3336" y="1013"/>
                  </a:cubicBezTo>
                  <a:cubicBezTo>
                    <a:pt x="3203" y="568"/>
                    <a:pt x="2847" y="213"/>
                    <a:pt x="2402" y="35"/>
                  </a:cubicBezTo>
                  <a:cubicBezTo>
                    <a:pt x="2294" y="12"/>
                    <a:pt x="2185" y="0"/>
                    <a:pt x="2076"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0"/>
            <p:cNvSpPr/>
            <p:nvPr/>
          </p:nvSpPr>
          <p:spPr>
            <a:xfrm>
              <a:off x="2334300" y="2762400"/>
              <a:ext cx="71200" cy="44900"/>
            </a:xfrm>
            <a:custGeom>
              <a:rect b="b" l="l" r="r" t="t"/>
              <a:pathLst>
                <a:path extrusionOk="0" h="1796" w="2848">
                  <a:moveTo>
                    <a:pt x="802" y="0"/>
                  </a:moveTo>
                  <a:cubicBezTo>
                    <a:pt x="446" y="0"/>
                    <a:pt x="90" y="312"/>
                    <a:pt x="1" y="668"/>
                  </a:cubicBezTo>
                  <a:cubicBezTo>
                    <a:pt x="1" y="890"/>
                    <a:pt x="90" y="1157"/>
                    <a:pt x="268" y="1290"/>
                  </a:cubicBezTo>
                  <a:cubicBezTo>
                    <a:pt x="446" y="1424"/>
                    <a:pt x="624" y="1557"/>
                    <a:pt x="846" y="1602"/>
                  </a:cubicBezTo>
                  <a:cubicBezTo>
                    <a:pt x="1152" y="1738"/>
                    <a:pt x="1484" y="1796"/>
                    <a:pt x="1822" y="1796"/>
                  </a:cubicBezTo>
                  <a:cubicBezTo>
                    <a:pt x="1926" y="1796"/>
                    <a:pt x="2031" y="1790"/>
                    <a:pt x="2136" y="1780"/>
                  </a:cubicBezTo>
                  <a:cubicBezTo>
                    <a:pt x="2403" y="1780"/>
                    <a:pt x="2759" y="1691"/>
                    <a:pt x="2803" y="1424"/>
                  </a:cubicBezTo>
                  <a:cubicBezTo>
                    <a:pt x="2848" y="1201"/>
                    <a:pt x="2759" y="1023"/>
                    <a:pt x="2625" y="890"/>
                  </a:cubicBezTo>
                  <a:cubicBezTo>
                    <a:pt x="2403" y="668"/>
                    <a:pt x="2180" y="490"/>
                    <a:pt x="1914" y="356"/>
                  </a:cubicBezTo>
                  <a:cubicBezTo>
                    <a:pt x="1558" y="134"/>
                    <a:pt x="1202" y="45"/>
                    <a:pt x="802"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0"/>
            <p:cNvSpPr/>
            <p:nvPr/>
          </p:nvSpPr>
          <p:spPr>
            <a:xfrm>
              <a:off x="2366550" y="2788675"/>
              <a:ext cx="64525" cy="50200"/>
            </a:xfrm>
            <a:custGeom>
              <a:rect b="b" l="l" r="r" t="t"/>
              <a:pathLst>
                <a:path extrusionOk="0" h="2008" w="2581">
                  <a:moveTo>
                    <a:pt x="2025" y="1"/>
                  </a:moveTo>
                  <a:cubicBezTo>
                    <a:pt x="1974" y="1"/>
                    <a:pt x="1922" y="6"/>
                    <a:pt x="1869" y="17"/>
                  </a:cubicBezTo>
                  <a:cubicBezTo>
                    <a:pt x="1380" y="17"/>
                    <a:pt x="890" y="239"/>
                    <a:pt x="490" y="551"/>
                  </a:cubicBezTo>
                  <a:cubicBezTo>
                    <a:pt x="312" y="729"/>
                    <a:pt x="134" y="907"/>
                    <a:pt x="90" y="1173"/>
                  </a:cubicBezTo>
                  <a:cubicBezTo>
                    <a:pt x="1" y="1396"/>
                    <a:pt x="45" y="1663"/>
                    <a:pt x="223" y="1841"/>
                  </a:cubicBezTo>
                  <a:cubicBezTo>
                    <a:pt x="385" y="1948"/>
                    <a:pt x="579" y="2007"/>
                    <a:pt x="776" y="2007"/>
                  </a:cubicBezTo>
                  <a:cubicBezTo>
                    <a:pt x="905" y="2007"/>
                    <a:pt x="1035" y="1982"/>
                    <a:pt x="1157" y="1930"/>
                  </a:cubicBezTo>
                  <a:cubicBezTo>
                    <a:pt x="1691" y="1707"/>
                    <a:pt x="2091" y="1351"/>
                    <a:pt x="2403" y="862"/>
                  </a:cubicBezTo>
                  <a:cubicBezTo>
                    <a:pt x="2536" y="684"/>
                    <a:pt x="2581" y="417"/>
                    <a:pt x="2447" y="195"/>
                  </a:cubicBezTo>
                  <a:cubicBezTo>
                    <a:pt x="2345" y="59"/>
                    <a:pt x="2192" y="1"/>
                    <a:pt x="2025"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0"/>
            <p:cNvSpPr/>
            <p:nvPr/>
          </p:nvSpPr>
          <p:spPr>
            <a:xfrm>
              <a:off x="2391025" y="2822200"/>
              <a:ext cx="52300" cy="51850"/>
            </a:xfrm>
            <a:custGeom>
              <a:rect b="b" l="l" r="r" t="t"/>
              <a:pathLst>
                <a:path extrusionOk="0" h="2074" w="2092">
                  <a:moveTo>
                    <a:pt x="1322" y="1"/>
                  </a:moveTo>
                  <a:cubicBezTo>
                    <a:pt x="1212" y="1"/>
                    <a:pt x="1118" y="17"/>
                    <a:pt x="1068" y="55"/>
                  </a:cubicBezTo>
                  <a:cubicBezTo>
                    <a:pt x="534" y="322"/>
                    <a:pt x="178" y="811"/>
                    <a:pt x="89" y="1389"/>
                  </a:cubicBezTo>
                  <a:cubicBezTo>
                    <a:pt x="0" y="1612"/>
                    <a:pt x="89" y="1879"/>
                    <a:pt x="267" y="2012"/>
                  </a:cubicBezTo>
                  <a:cubicBezTo>
                    <a:pt x="347" y="2052"/>
                    <a:pt x="436" y="2074"/>
                    <a:pt x="526" y="2074"/>
                  </a:cubicBezTo>
                  <a:cubicBezTo>
                    <a:pt x="636" y="2074"/>
                    <a:pt x="748" y="2041"/>
                    <a:pt x="846" y="1968"/>
                  </a:cubicBezTo>
                  <a:cubicBezTo>
                    <a:pt x="1335" y="1745"/>
                    <a:pt x="1691" y="1345"/>
                    <a:pt x="1958" y="855"/>
                  </a:cubicBezTo>
                  <a:cubicBezTo>
                    <a:pt x="2047" y="678"/>
                    <a:pt x="2091" y="455"/>
                    <a:pt x="2047" y="233"/>
                  </a:cubicBezTo>
                  <a:cubicBezTo>
                    <a:pt x="1983" y="105"/>
                    <a:pt x="1599" y="1"/>
                    <a:pt x="1322"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0"/>
            <p:cNvSpPr/>
            <p:nvPr/>
          </p:nvSpPr>
          <p:spPr>
            <a:xfrm>
              <a:off x="2663475" y="1040975"/>
              <a:ext cx="702825" cy="488200"/>
            </a:xfrm>
            <a:custGeom>
              <a:rect b="b" l="l" r="r" t="t"/>
              <a:pathLst>
                <a:path extrusionOk="0" h="19528" w="28113">
                  <a:moveTo>
                    <a:pt x="22500" y="5290"/>
                  </a:moveTo>
                  <a:cubicBezTo>
                    <a:pt x="23684" y="5290"/>
                    <a:pt x="24817" y="5734"/>
                    <a:pt x="25666" y="6583"/>
                  </a:cubicBezTo>
                  <a:cubicBezTo>
                    <a:pt x="26334" y="7340"/>
                    <a:pt x="26600" y="8363"/>
                    <a:pt x="26467" y="9341"/>
                  </a:cubicBezTo>
                  <a:cubicBezTo>
                    <a:pt x="26289" y="10854"/>
                    <a:pt x="25533" y="12188"/>
                    <a:pt x="24376" y="13122"/>
                  </a:cubicBezTo>
                  <a:cubicBezTo>
                    <a:pt x="23576" y="13656"/>
                    <a:pt x="22775" y="14145"/>
                    <a:pt x="21885" y="14545"/>
                  </a:cubicBezTo>
                  <a:cubicBezTo>
                    <a:pt x="21530" y="14723"/>
                    <a:pt x="21129" y="14946"/>
                    <a:pt x="20729" y="15124"/>
                  </a:cubicBezTo>
                  <a:lnTo>
                    <a:pt x="19839" y="15257"/>
                  </a:lnTo>
                  <a:cubicBezTo>
                    <a:pt x="20684" y="13345"/>
                    <a:pt x="20996" y="11209"/>
                    <a:pt x="20729" y="9119"/>
                  </a:cubicBezTo>
                  <a:cubicBezTo>
                    <a:pt x="20595" y="8007"/>
                    <a:pt x="20284" y="6895"/>
                    <a:pt x="19795" y="5872"/>
                  </a:cubicBezTo>
                  <a:cubicBezTo>
                    <a:pt x="20373" y="5605"/>
                    <a:pt x="20996" y="5427"/>
                    <a:pt x="21663" y="5338"/>
                  </a:cubicBezTo>
                  <a:cubicBezTo>
                    <a:pt x="21885" y="5338"/>
                    <a:pt x="22108" y="5293"/>
                    <a:pt x="22330" y="5293"/>
                  </a:cubicBezTo>
                  <a:cubicBezTo>
                    <a:pt x="22387" y="5291"/>
                    <a:pt x="22444" y="5290"/>
                    <a:pt x="22500" y="5290"/>
                  </a:cubicBezTo>
                  <a:close/>
                  <a:moveTo>
                    <a:pt x="18149" y="6939"/>
                  </a:moveTo>
                  <a:cubicBezTo>
                    <a:pt x="18772" y="7873"/>
                    <a:pt x="19128" y="8896"/>
                    <a:pt x="19217" y="10008"/>
                  </a:cubicBezTo>
                  <a:cubicBezTo>
                    <a:pt x="19528" y="11877"/>
                    <a:pt x="19083" y="13834"/>
                    <a:pt x="18060" y="15480"/>
                  </a:cubicBezTo>
                  <a:lnTo>
                    <a:pt x="17126" y="15569"/>
                  </a:lnTo>
                  <a:lnTo>
                    <a:pt x="16681" y="12900"/>
                  </a:lnTo>
                  <a:cubicBezTo>
                    <a:pt x="16503" y="12010"/>
                    <a:pt x="16459" y="11076"/>
                    <a:pt x="16503" y="10186"/>
                  </a:cubicBezTo>
                  <a:cubicBezTo>
                    <a:pt x="16637" y="8941"/>
                    <a:pt x="17259" y="7784"/>
                    <a:pt x="18149" y="6939"/>
                  </a:cubicBezTo>
                  <a:close/>
                  <a:moveTo>
                    <a:pt x="14500" y="5278"/>
                  </a:moveTo>
                  <a:cubicBezTo>
                    <a:pt x="15120" y="5278"/>
                    <a:pt x="15734" y="5387"/>
                    <a:pt x="16325" y="5605"/>
                  </a:cubicBezTo>
                  <a:cubicBezTo>
                    <a:pt x="15480" y="6672"/>
                    <a:pt x="14946" y="8007"/>
                    <a:pt x="14857" y="9386"/>
                  </a:cubicBezTo>
                  <a:cubicBezTo>
                    <a:pt x="14768" y="10498"/>
                    <a:pt x="14857" y="11610"/>
                    <a:pt x="15080" y="12722"/>
                  </a:cubicBezTo>
                  <a:lnTo>
                    <a:pt x="15569" y="15746"/>
                  </a:lnTo>
                  <a:lnTo>
                    <a:pt x="14146" y="15924"/>
                  </a:lnTo>
                  <a:lnTo>
                    <a:pt x="13879" y="12900"/>
                  </a:lnTo>
                  <a:cubicBezTo>
                    <a:pt x="13834" y="11788"/>
                    <a:pt x="13656" y="10631"/>
                    <a:pt x="13345" y="9564"/>
                  </a:cubicBezTo>
                  <a:cubicBezTo>
                    <a:pt x="12900" y="8274"/>
                    <a:pt x="12099" y="7162"/>
                    <a:pt x="11076" y="6272"/>
                  </a:cubicBezTo>
                  <a:cubicBezTo>
                    <a:pt x="11877" y="5783"/>
                    <a:pt x="12767" y="5427"/>
                    <a:pt x="13745" y="5338"/>
                  </a:cubicBezTo>
                  <a:lnTo>
                    <a:pt x="13701" y="5338"/>
                  </a:lnTo>
                  <a:cubicBezTo>
                    <a:pt x="13968" y="5298"/>
                    <a:pt x="14235" y="5278"/>
                    <a:pt x="14500" y="5278"/>
                  </a:cubicBezTo>
                  <a:close/>
                  <a:moveTo>
                    <a:pt x="9608" y="8007"/>
                  </a:moveTo>
                  <a:cubicBezTo>
                    <a:pt x="10632" y="8629"/>
                    <a:pt x="11477" y="9564"/>
                    <a:pt x="11922" y="10720"/>
                  </a:cubicBezTo>
                  <a:cubicBezTo>
                    <a:pt x="12188" y="11610"/>
                    <a:pt x="12322" y="12499"/>
                    <a:pt x="12366" y="13433"/>
                  </a:cubicBezTo>
                  <a:lnTo>
                    <a:pt x="12589" y="16102"/>
                  </a:lnTo>
                  <a:lnTo>
                    <a:pt x="11655" y="16236"/>
                  </a:lnTo>
                  <a:cubicBezTo>
                    <a:pt x="10276" y="14901"/>
                    <a:pt x="9386" y="13122"/>
                    <a:pt x="9208" y="11165"/>
                  </a:cubicBezTo>
                  <a:cubicBezTo>
                    <a:pt x="9030" y="10097"/>
                    <a:pt x="9164" y="9030"/>
                    <a:pt x="9608" y="8007"/>
                  </a:cubicBezTo>
                  <a:close/>
                  <a:moveTo>
                    <a:pt x="6448" y="7204"/>
                  </a:moveTo>
                  <a:cubicBezTo>
                    <a:pt x="6879" y="7204"/>
                    <a:pt x="7309" y="7253"/>
                    <a:pt x="7740" y="7340"/>
                  </a:cubicBezTo>
                  <a:cubicBezTo>
                    <a:pt x="7473" y="8452"/>
                    <a:pt x="7429" y="9564"/>
                    <a:pt x="7562" y="10720"/>
                  </a:cubicBezTo>
                  <a:cubicBezTo>
                    <a:pt x="7785" y="12811"/>
                    <a:pt x="8585" y="14768"/>
                    <a:pt x="9875" y="16414"/>
                  </a:cubicBezTo>
                  <a:lnTo>
                    <a:pt x="8986" y="16547"/>
                  </a:lnTo>
                  <a:cubicBezTo>
                    <a:pt x="8541" y="16414"/>
                    <a:pt x="8141" y="16325"/>
                    <a:pt x="7696" y="16236"/>
                  </a:cubicBezTo>
                  <a:cubicBezTo>
                    <a:pt x="6762" y="16058"/>
                    <a:pt x="5872" y="15791"/>
                    <a:pt x="4982" y="15435"/>
                  </a:cubicBezTo>
                  <a:cubicBezTo>
                    <a:pt x="3603" y="14812"/>
                    <a:pt x="2580" y="13656"/>
                    <a:pt x="2047" y="12277"/>
                  </a:cubicBezTo>
                  <a:cubicBezTo>
                    <a:pt x="1691" y="11343"/>
                    <a:pt x="1735" y="10275"/>
                    <a:pt x="2180" y="9386"/>
                  </a:cubicBezTo>
                  <a:cubicBezTo>
                    <a:pt x="2803" y="8318"/>
                    <a:pt x="3870" y="7606"/>
                    <a:pt x="5071" y="7384"/>
                  </a:cubicBezTo>
                  <a:cubicBezTo>
                    <a:pt x="5294" y="7340"/>
                    <a:pt x="5516" y="7295"/>
                    <a:pt x="5739" y="7251"/>
                  </a:cubicBezTo>
                  <a:cubicBezTo>
                    <a:pt x="5975" y="7219"/>
                    <a:pt x="6211" y="7204"/>
                    <a:pt x="6448" y="7204"/>
                  </a:cubicBezTo>
                  <a:close/>
                  <a:moveTo>
                    <a:pt x="14324" y="0"/>
                  </a:moveTo>
                  <a:lnTo>
                    <a:pt x="13389" y="89"/>
                  </a:lnTo>
                  <a:lnTo>
                    <a:pt x="13167" y="134"/>
                  </a:lnTo>
                  <a:lnTo>
                    <a:pt x="12945" y="134"/>
                  </a:lnTo>
                  <a:lnTo>
                    <a:pt x="12010" y="267"/>
                  </a:lnTo>
                  <a:cubicBezTo>
                    <a:pt x="11744" y="2269"/>
                    <a:pt x="10409" y="3914"/>
                    <a:pt x="8496" y="4626"/>
                  </a:cubicBezTo>
                  <a:cubicBezTo>
                    <a:pt x="8363" y="4671"/>
                    <a:pt x="8185" y="4715"/>
                    <a:pt x="8007" y="4760"/>
                  </a:cubicBezTo>
                  <a:cubicBezTo>
                    <a:pt x="7479" y="4621"/>
                    <a:pt x="6951" y="4551"/>
                    <a:pt x="6422" y="4551"/>
                  </a:cubicBezTo>
                  <a:cubicBezTo>
                    <a:pt x="6106" y="4551"/>
                    <a:pt x="5789" y="4576"/>
                    <a:pt x="5472" y="4626"/>
                  </a:cubicBezTo>
                  <a:cubicBezTo>
                    <a:pt x="5160" y="4626"/>
                    <a:pt x="4893" y="4715"/>
                    <a:pt x="4582" y="4760"/>
                  </a:cubicBezTo>
                  <a:cubicBezTo>
                    <a:pt x="2892" y="5160"/>
                    <a:pt x="1424" y="6272"/>
                    <a:pt x="623" y="7784"/>
                  </a:cubicBezTo>
                  <a:cubicBezTo>
                    <a:pt x="45" y="9163"/>
                    <a:pt x="0" y="10720"/>
                    <a:pt x="490" y="12144"/>
                  </a:cubicBezTo>
                  <a:cubicBezTo>
                    <a:pt x="1112" y="14012"/>
                    <a:pt x="2491" y="15613"/>
                    <a:pt x="4226" y="16547"/>
                  </a:cubicBezTo>
                  <a:cubicBezTo>
                    <a:pt x="5205" y="16992"/>
                    <a:pt x="6228" y="17348"/>
                    <a:pt x="7295" y="17570"/>
                  </a:cubicBezTo>
                  <a:lnTo>
                    <a:pt x="7785" y="17704"/>
                  </a:lnTo>
                  <a:lnTo>
                    <a:pt x="8007" y="19527"/>
                  </a:lnTo>
                  <a:lnTo>
                    <a:pt x="22375" y="17837"/>
                  </a:lnTo>
                  <a:lnTo>
                    <a:pt x="22152" y="15969"/>
                  </a:lnTo>
                  <a:lnTo>
                    <a:pt x="22597" y="15746"/>
                  </a:lnTo>
                  <a:cubicBezTo>
                    <a:pt x="23576" y="15257"/>
                    <a:pt x="24510" y="14679"/>
                    <a:pt x="25355" y="14012"/>
                  </a:cubicBezTo>
                  <a:cubicBezTo>
                    <a:pt x="26823" y="12677"/>
                    <a:pt x="27757" y="10854"/>
                    <a:pt x="27935" y="8852"/>
                  </a:cubicBezTo>
                  <a:cubicBezTo>
                    <a:pt x="28113" y="7384"/>
                    <a:pt x="27668" y="5872"/>
                    <a:pt x="26778" y="4671"/>
                  </a:cubicBezTo>
                  <a:cubicBezTo>
                    <a:pt x="25656" y="3376"/>
                    <a:pt x="24073" y="2667"/>
                    <a:pt x="22354" y="2667"/>
                  </a:cubicBezTo>
                  <a:cubicBezTo>
                    <a:pt x="22302" y="2667"/>
                    <a:pt x="22249" y="2668"/>
                    <a:pt x="22197" y="2669"/>
                  </a:cubicBezTo>
                  <a:cubicBezTo>
                    <a:pt x="21930" y="2669"/>
                    <a:pt x="21619" y="2669"/>
                    <a:pt x="21352" y="2713"/>
                  </a:cubicBezTo>
                  <a:cubicBezTo>
                    <a:pt x="20506" y="2802"/>
                    <a:pt x="19750" y="3025"/>
                    <a:pt x="18994" y="3425"/>
                  </a:cubicBezTo>
                  <a:lnTo>
                    <a:pt x="18727" y="3425"/>
                  </a:lnTo>
                  <a:cubicBezTo>
                    <a:pt x="16726" y="3203"/>
                    <a:pt x="15035" y="1868"/>
                    <a:pt x="14324"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0"/>
            <p:cNvSpPr/>
            <p:nvPr/>
          </p:nvSpPr>
          <p:spPr>
            <a:xfrm>
              <a:off x="2905900" y="950900"/>
              <a:ext cx="161275" cy="123375"/>
            </a:xfrm>
            <a:custGeom>
              <a:rect b="b" l="l" r="r" t="t"/>
              <a:pathLst>
                <a:path extrusionOk="0" h="4935" w="6451">
                  <a:moveTo>
                    <a:pt x="2847" y="0"/>
                  </a:moveTo>
                  <a:cubicBezTo>
                    <a:pt x="2669" y="45"/>
                    <a:pt x="2536" y="89"/>
                    <a:pt x="2402" y="178"/>
                  </a:cubicBezTo>
                  <a:cubicBezTo>
                    <a:pt x="1513" y="623"/>
                    <a:pt x="1201" y="1735"/>
                    <a:pt x="1691" y="2624"/>
                  </a:cubicBezTo>
                  <a:cubicBezTo>
                    <a:pt x="1493" y="2460"/>
                    <a:pt x="1246" y="2368"/>
                    <a:pt x="1005" y="2368"/>
                  </a:cubicBezTo>
                  <a:cubicBezTo>
                    <a:pt x="920" y="2368"/>
                    <a:pt x="837" y="2379"/>
                    <a:pt x="757" y="2402"/>
                  </a:cubicBezTo>
                  <a:cubicBezTo>
                    <a:pt x="312" y="2580"/>
                    <a:pt x="0" y="3025"/>
                    <a:pt x="45" y="3514"/>
                  </a:cubicBezTo>
                  <a:cubicBezTo>
                    <a:pt x="89" y="4003"/>
                    <a:pt x="356" y="4448"/>
                    <a:pt x="757" y="4671"/>
                  </a:cubicBezTo>
                  <a:cubicBezTo>
                    <a:pt x="1067" y="4857"/>
                    <a:pt x="1399" y="4935"/>
                    <a:pt x="1722" y="4935"/>
                  </a:cubicBezTo>
                  <a:cubicBezTo>
                    <a:pt x="1862" y="4935"/>
                    <a:pt x="2001" y="4920"/>
                    <a:pt x="2136" y="4893"/>
                  </a:cubicBezTo>
                  <a:cubicBezTo>
                    <a:pt x="2580" y="4804"/>
                    <a:pt x="2981" y="4715"/>
                    <a:pt x="3381" y="4626"/>
                  </a:cubicBezTo>
                  <a:lnTo>
                    <a:pt x="4671" y="4626"/>
                  </a:lnTo>
                  <a:cubicBezTo>
                    <a:pt x="5116" y="4582"/>
                    <a:pt x="5605" y="4404"/>
                    <a:pt x="5961" y="4048"/>
                  </a:cubicBezTo>
                  <a:cubicBezTo>
                    <a:pt x="6272" y="3737"/>
                    <a:pt x="6450" y="3247"/>
                    <a:pt x="6406" y="2802"/>
                  </a:cubicBezTo>
                  <a:cubicBezTo>
                    <a:pt x="6272" y="2313"/>
                    <a:pt x="5916" y="1957"/>
                    <a:pt x="5427" y="1868"/>
                  </a:cubicBezTo>
                  <a:cubicBezTo>
                    <a:pt x="5071" y="1868"/>
                    <a:pt x="4760" y="2002"/>
                    <a:pt x="4582" y="2269"/>
                  </a:cubicBezTo>
                  <a:cubicBezTo>
                    <a:pt x="4671" y="1868"/>
                    <a:pt x="4671" y="1468"/>
                    <a:pt x="4493" y="1112"/>
                  </a:cubicBezTo>
                  <a:cubicBezTo>
                    <a:pt x="4271" y="578"/>
                    <a:pt x="3826" y="222"/>
                    <a:pt x="3292" y="45"/>
                  </a:cubicBezTo>
                  <a:cubicBezTo>
                    <a:pt x="3159" y="0"/>
                    <a:pt x="3025" y="0"/>
                    <a:pt x="28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0"/>
            <p:cNvSpPr/>
            <p:nvPr/>
          </p:nvSpPr>
          <p:spPr>
            <a:xfrm>
              <a:off x="2701275" y="2918075"/>
              <a:ext cx="419275" cy="774150"/>
            </a:xfrm>
            <a:custGeom>
              <a:rect b="b" l="l" r="r" t="t"/>
              <a:pathLst>
                <a:path extrusionOk="0" h="30966" w="16771">
                  <a:moveTo>
                    <a:pt x="8008" y="1"/>
                  </a:moveTo>
                  <a:cubicBezTo>
                    <a:pt x="3960" y="10098"/>
                    <a:pt x="890" y="20195"/>
                    <a:pt x="1" y="30826"/>
                  </a:cubicBezTo>
                  <a:cubicBezTo>
                    <a:pt x="95" y="30822"/>
                    <a:pt x="192" y="30820"/>
                    <a:pt x="292" y="30820"/>
                  </a:cubicBezTo>
                  <a:cubicBezTo>
                    <a:pt x="1181" y="30820"/>
                    <a:pt x="2286" y="30966"/>
                    <a:pt x="3146" y="30966"/>
                  </a:cubicBezTo>
                  <a:cubicBezTo>
                    <a:pt x="3243" y="30966"/>
                    <a:pt x="3336" y="30964"/>
                    <a:pt x="3426" y="30960"/>
                  </a:cubicBezTo>
                  <a:cubicBezTo>
                    <a:pt x="6317" y="20863"/>
                    <a:pt x="11344" y="11477"/>
                    <a:pt x="16770" y="2492"/>
                  </a:cubicBezTo>
                  <a:cubicBezTo>
                    <a:pt x="14235" y="2314"/>
                    <a:pt x="9965" y="1647"/>
                    <a:pt x="8008"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0"/>
            <p:cNvSpPr/>
            <p:nvPr/>
          </p:nvSpPr>
          <p:spPr>
            <a:xfrm>
              <a:off x="2761325" y="2972575"/>
              <a:ext cx="359225" cy="718400"/>
            </a:xfrm>
            <a:custGeom>
              <a:rect b="b" l="l" r="r" t="t"/>
              <a:pathLst>
                <a:path extrusionOk="0" h="28736" w="14369">
                  <a:moveTo>
                    <a:pt x="11699" y="0"/>
                  </a:moveTo>
                  <a:cubicBezTo>
                    <a:pt x="5783" y="8763"/>
                    <a:pt x="2269" y="18594"/>
                    <a:pt x="1" y="28735"/>
                  </a:cubicBezTo>
                  <a:lnTo>
                    <a:pt x="1024" y="28735"/>
                  </a:lnTo>
                  <a:cubicBezTo>
                    <a:pt x="3915" y="18683"/>
                    <a:pt x="8942" y="9297"/>
                    <a:pt x="14368" y="312"/>
                  </a:cubicBezTo>
                  <a:cubicBezTo>
                    <a:pt x="13612" y="267"/>
                    <a:pt x="12678" y="134"/>
                    <a:pt x="1169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0"/>
            <p:cNvSpPr/>
            <p:nvPr/>
          </p:nvSpPr>
          <p:spPr>
            <a:xfrm>
              <a:off x="2426600" y="3644250"/>
              <a:ext cx="351450" cy="174800"/>
            </a:xfrm>
            <a:custGeom>
              <a:rect b="b" l="l" r="r" t="t"/>
              <a:pathLst>
                <a:path extrusionOk="0" h="6992" w="14058">
                  <a:moveTo>
                    <a:pt x="490" y="0"/>
                  </a:moveTo>
                  <a:lnTo>
                    <a:pt x="1" y="578"/>
                  </a:lnTo>
                  <a:cubicBezTo>
                    <a:pt x="2991" y="4634"/>
                    <a:pt x="7755" y="6992"/>
                    <a:pt x="12763" y="6992"/>
                  </a:cubicBezTo>
                  <a:cubicBezTo>
                    <a:pt x="13193" y="6992"/>
                    <a:pt x="13625" y="6974"/>
                    <a:pt x="14057" y="6939"/>
                  </a:cubicBezTo>
                  <a:cubicBezTo>
                    <a:pt x="14057" y="6494"/>
                    <a:pt x="14057" y="6094"/>
                    <a:pt x="14057" y="5649"/>
                  </a:cubicBezTo>
                  <a:cubicBezTo>
                    <a:pt x="9120" y="5027"/>
                    <a:pt x="4405" y="3069"/>
                    <a:pt x="490"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0"/>
            <p:cNvSpPr/>
            <p:nvPr/>
          </p:nvSpPr>
          <p:spPr>
            <a:xfrm>
              <a:off x="2436625" y="3622000"/>
              <a:ext cx="371450" cy="172975"/>
            </a:xfrm>
            <a:custGeom>
              <a:rect b="b" l="l" r="r" t="t"/>
              <a:pathLst>
                <a:path extrusionOk="0" h="6919" w="14858">
                  <a:moveTo>
                    <a:pt x="10231" y="0"/>
                  </a:moveTo>
                  <a:lnTo>
                    <a:pt x="10231" y="0"/>
                  </a:lnTo>
                  <a:cubicBezTo>
                    <a:pt x="9875" y="801"/>
                    <a:pt x="10542" y="2180"/>
                    <a:pt x="10186" y="2981"/>
                  </a:cubicBezTo>
                  <a:cubicBezTo>
                    <a:pt x="6886" y="1976"/>
                    <a:pt x="4540" y="914"/>
                    <a:pt x="1935" y="914"/>
                  </a:cubicBezTo>
                  <a:cubicBezTo>
                    <a:pt x="1311" y="914"/>
                    <a:pt x="671" y="975"/>
                    <a:pt x="0" y="1113"/>
                  </a:cubicBezTo>
                  <a:cubicBezTo>
                    <a:pt x="1690" y="2981"/>
                    <a:pt x="3870" y="4404"/>
                    <a:pt x="6272" y="5294"/>
                  </a:cubicBezTo>
                  <a:cubicBezTo>
                    <a:pt x="8456" y="6143"/>
                    <a:pt x="10604" y="6919"/>
                    <a:pt x="12915" y="6919"/>
                  </a:cubicBezTo>
                  <a:cubicBezTo>
                    <a:pt x="13145" y="6919"/>
                    <a:pt x="13378" y="6911"/>
                    <a:pt x="13612" y="6895"/>
                  </a:cubicBezTo>
                  <a:cubicBezTo>
                    <a:pt x="14012" y="5338"/>
                    <a:pt x="14457" y="3292"/>
                    <a:pt x="14857" y="1735"/>
                  </a:cubicBezTo>
                  <a:cubicBezTo>
                    <a:pt x="13612" y="1379"/>
                    <a:pt x="11299" y="757"/>
                    <a:pt x="10231"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0"/>
            <p:cNvSpPr/>
            <p:nvPr/>
          </p:nvSpPr>
          <p:spPr>
            <a:xfrm>
              <a:off x="3078275" y="2987025"/>
              <a:ext cx="320275" cy="699500"/>
            </a:xfrm>
            <a:custGeom>
              <a:rect b="b" l="l" r="r" t="t"/>
              <a:pathLst>
                <a:path extrusionOk="0" h="27980" w="12811">
                  <a:moveTo>
                    <a:pt x="1779" y="1"/>
                  </a:moveTo>
                  <a:cubicBezTo>
                    <a:pt x="45" y="4938"/>
                    <a:pt x="0" y="10320"/>
                    <a:pt x="1646" y="15302"/>
                  </a:cubicBezTo>
                  <a:cubicBezTo>
                    <a:pt x="3336" y="20240"/>
                    <a:pt x="6316" y="24643"/>
                    <a:pt x="10320" y="27979"/>
                  </a:cubicBezTo>
                  <a:cubicBezTo>
                    <a:pt x="11032" y="27357"/>
                    <a:pt x="11877" y="26912"/>
                    <a:pt x="12811" y="26734"/>
                  </a:cubicBezTo>
                  <a:cubicBezTo>
                    <a:pt x="8096" y="18994"/>
                    <a:pt x="7073" y="9520"/>
                    <a:pt x="10008" y="935"/>
                  </a:cubicBezTo>
                  <a:lnTo>
                    <a:pt x="10008" y="935"/>
                  </a:lnTo>
                  <a:cubicBezTo>
                    <a:pt x="9836" y="937"/>
                    <a:pt x="9664" y="939"/>
                    <a:pt x="9491" y="939"/>
                  </a:cubicBezTo>
                  <a:cubicBezTo>
                    <a:pt x="6906" y="939"/>
                    <a:pt x="4323" y="626"/>
                    <a:pt x="1779"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0"/>
            <p:cNvSpPr/>
            <p:nvPr/>
          </p:nvSpPr>
          <p:spPr>
            <a:xfrm>
              <a:off x="3195025" y="3004825"/>
              <a:ext cx="203525" cy="663900"/>
            </a:xfrm>
            <a:custGeom>
              <a:rect b="b" l="l" r="r" t="t"/>
              <a:pathLst>
                <a:path extrusionOk="0" h="26556" w="8141">
                  <a:moveTo>
                    <a:pt x="1424" y="0"/>
                  </a:moveTo>
                  <a:lnTo>
                    <a:pt x="1424" y="0"/>
                  </a:lnTo>
                  <a:cubicBezTo>
                    <a:pt x="1" y="9163"/>
                    <a:pt x="1780" y="18860"/>
                    <a:pt x="6673" y="26556"/>
                  </a:cubicBezTo>
                  <a:cubicBezTo>
                    <a:pt x="7118" y="26333"/>
                    <a:pt x="7607" y="26155"/>
                    <a:pt x="8141" y="26022"/>
                  </a:cubicBezTo>
                  <a:cubicBezTo>
                    <a:pt x="3426" y="18238"/>
                    <a:pt x="2403" y="8808"/>
                    <a:pt x="5383" y="223"/>
                  </a:cubicBezTo>
                  <a:cubicBezTo>
                    <a:pt x="4048" y="223"/>
                    <a:pt x="2714" y="178"/>
                    <a:pt x="1424"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0"/>
            <p:cNvSpPr/>
            <p:nvPr/>
          </p:nvSpPr>
          <p:spPr>
            <a:xfrm>
              <a:off x="3078275" y="3719850"/>
              <a:ext cx="367000" cy="123875"/>
            </a:xfrm>
            <a:custGeom>
              <a:rect b="b" l="l" r="r" t="t"/>
              <a:pathLst>
                <a:path extrusionOk="0" h="4955" w="14680">
                  <a:moveTo>
                    <a:pt x="13967" y="1"/>
                  </a:moveTo>
                  <a:cubicBezTo>
                    <a:pt x="10612" y="2564"/>
                    <a:pt x="6490" y="3914"/>
                    <a:pt x="2306" y="3914"/>
                  </a:cubicBezTo>
                  <a:cubicBezTo>
                    <a:pt x="1553" y="3914"/>
                    <a:pt x="798" y="3870"/>
                    <a:pt x="45" y="3782"/>
                  </a:cubicBezTo>
                  <a:lnTo>
                    <a:pt x="0" y="4894"/>
                  </a:lnTo>
                  <a:cubicBezTo>
                    <a:pt x="598" y="4934"/>
                    <a:pt x="1197" y="4954"/>
                    <a:pt x="1794" y="4954"/>
                  </a:cubicBezTo>
                  <a:cubicBezTo>
                    <a:pt x="3817" y="4954"/>
                    <a:pt x="5827" y="4728"/>
                    <a:pt x="7784" y="4316"/>
                  </a:cubicBezTo>
                  <a:cubicBezTo>
                    <a:pt x="10364" y="3737"/>
                    <a:pt x="12766" y="2492"/>
                    <a:pt x="14679" y="713"/>
                  </a:cubicBezTo>
                  <a:cubicBezTo>
                    <a:pt x="14368" y="535"/>
                    <a:pt x="14145" y="268"/>
                    <a:pt x="1396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0"/>
            <p:cNvSpPr/>
            <p:nvPr/>
          </p:nvSpPr>
          <p:spPr>
            <a:xfrm>
              <a:off x="3083825" y="3600875"/>
              <a:ext cx="349200" cy="222550"/>
            </a:xfrm>
            <a:custGeom>
              <a:rect b="b" l="l" r="r" t="t"/>
              <a:pathLst>
                <a:path extrusionOk="0" h="8902" w="13968">
                  <a:moveTo>
                    <a:pt x="11699" y="0"/>
                  </a:moveTo>
                  <a:cubicBezTo>
                    <a:pt x="10498" y="490"/>
                    <a:pt x="8808" y="1780"/>
                    <a:pt x="7518" y="1869"/>
                  </a:cubicBezTo>
                  <a:cubicBezTo>
                    <a:pt x="7696" y="2714"/>
                    <a:pt x="8630" y="3203"/>
                    <a:pt x="8808" y="4048"/>
                  </a:cubicBezTo>
                  <a:cubicBezTo>
                    <a:pt x="4805" y="5561"/>
                    <a:pt x="2314" y="5916"/>
                    <a:pt x="0" y="8630"/>
                  </a:cubicBezTo>
                  <a:cubicBezTo>
                    <a:pt x="951" y="8809"/>
                    <a:pt x="1916" y="8902"/>
                    <a:pt x="2880" y="8902"/>
                  </a:cubicBezTo>
                  <a:cubicBezTo>
                    <a:pt x="4309" y="8902"/>
                    <a:pt x="5737" y="8699"/>
                    <a:pt x="7118" y="8274"/>
                  </a:cubicBezTo>
                  <a:cubicBezTo>
                    <a:pt x="9609" y="7562"/>
                    <a:pt x="11966" y="6762"/>
                    <a:pt x="13968" y="5071"/>
                  </a:cubicBezTo>
                  <a:cubicBezTo>
                    <a:pt x="13301" y="3603"/>
                    <a:pt x="12322" y="1468"/>
                    <a:pt x="1169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0"/>
            <p:cNvSpPr/>
            <p:nvPr/>
          </p:nvSpPr>
          <p:spPr>
            <a:xfrm>
              <a:off x="2822500" y="2347925"/>
              <a:ext cx="520450" cy="544600"/>
            </a:xfrm>
            <a:custGeom>
              <a:rect b="b" l="l" r="r" t="t"/>
              <a:pathLst>
                <a:path extrusionOk="0" h="21784" w="20818">
                  <a:moveTo>
                    <a:pt x="10651" y="1"/>
                  </a:moveTo>
                  <a:cubicBezTo>
                    <a:pt x="10008" y="1"/>
                    <a:pt x="9370" y="83"/>
                    <a:pt x="8763" y="255"/>
                  </a:cubicBezTo>
                  <a:cubicBezTo>
                    <a:pt x="6628" y="877"/>
                    <a:pt x="5383" y="2701"/>
                    <a:pt x="4493" y="4480"/>
                  </a:cubicBezTo>
                  <a:cubicBezTo>
                    <a:pt x="1913" y="9907"/>
                    <a:pt x="1379" y="16001"/>
                    <a:pt x="0" y="21784"/>
                  </a:cubicBezTo>
                  <a:lnTo>
                    <a:pt x="20818" y="21784"/>
                  </a:lnTo>
                  <a:cubicBezTo>
                    <a:pt x="19795" y="17958"/>
                    <a:pt x="19127" y="13999"/>
                    <a:pt x="18460" y="10130"/>
                  </a:cubicBezTo>
                  <a:cubicBezTo>
                    <a:pt x="18060" y="7683"/>
                    <a:pt x="17882" y="4658"/>
                    <a:pt x="16281" y="2568"/>
                  </a:cubicBezTo>
                  <a:cubicBezTo>
                    <a:pt x="15077" y="952"/>
                    <a:pt x="12838" y="1"/>
                    <a:pt x="1065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0"/>
            <p:cNvSpPr/>
            <p:nvPr/>
          </p:nvSpPr>
          <p:spPr>
            <a:xfrm>
              <a:off x="2852525" y="2348500"/>
              <a:ext cx="460400" cy="422875"/>
            </a:xfrm>
            <a:custGeom>
              <a:rect b="b" l="l" r="r" t="t"/>
              <a:pathLst>
                <a:path extrusionOk="0" h="16915" w="18416">
                  <a:moveTo>
                    <a:pt x="9384" y="1"/>
                  </a:moveTo>
                  <a:cubicBezTo>
                    <a:pt x="8763" y="1"/>
                    <a:pt x="8148" y="76"/>
                    <a:pt x="7562" y="232"/>
                  </a:cubicBezTo>
                  <a:cubicBezTo>
                    <a:pt x="5427" y="854"/>
                    <a:pt x="4182" y="2678"/>
                    <a:pt x="3336" y="4457"/>
                  </a:cubicBezTo>
                  <a:cubicBezTo>
                    <a:pt x="1557" y="8149"/>
                    <a:pt x="757" y="12153"/>
                    <a:pt x="0" y="16156"/>
                  </a:cubicBezTo>
                  <a:cubicBezTo>
                    <a:pt x="3242" y="16696"/>
                    <a:pt x="6484" y="16914"/>
                    <a:pt x="9726" y="16914"/>
                  </a:cubicBezTo>
                  <a:cubicBezTo>
                    <a:pt x="12623" y="16914"/>
                    <a:pt x="15519" y="16740"/>
                    <a:pt x="18416" y="16467"/>
                  </a:cubicBezTo>
                  <a:cubicBezTo>
                    <a:pt x="17971" y="14332"/>
                    <a:pt x="17615" y="12242"/>
                    <a:pt x="17304" y="10107"/>
                  </a:cubicBezTo>
                  <a:cubicBezTo>
                    <a:pt x="16903" y="7705"/>
                    <a:pt x="16681" y="4635"/>
                    <a:pt x="15124" y="2545"/>
                  </a:cubicBezTo>
                  <a:cubicBezTo>
                    <a:pt x="13874" y="947"/>
                    <a:pt x="11594" y="1"/>
                    <a:pt x="9384"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0"/>
            <p:cNvSpPr/>
            <p:nvPr/>
          </p:nvSpPr>
          <p:spPr>
            <a:xfrm>
              <a:off x="2822500" y="2752400"/>
              <a:ext cx="520450" cy="140125"/>
            </a:xfrm>
            <a:custGeom>
              <a:rect b="b" l="l" r="r" t="t"/>
              <a:pathLst>
                <a:path extrusionOk="0" h="5605" w="20818">
                  <a:moveTo>
                    <a:pt x="1157" y="0"/>
                  </a:moveTo>
                  <a:cubicBezTo>
                    <a:pt x="801" y="1868"/>
                    <a:pt x="445" y="3781"/>
                    <a:pt x="0" y="5605"/>
                  </a:cubicBezTo>
                  <a:lnTo>
                    <a:pt x="20818" y="5605"/>
                  </a:lnTo>
                  <a:cubicBezTo>
                    <a:pt x="20328" y="3870"/>
                    <a:pt x="19928" y="2091"/>
                    <a:pt x="19572" y="311"/>
                  </a:cubicBezTo>
                  <a:cubicBezTo>
                    <a:pt x="16697" y="584"/>
                    <a:pt x="13811" y="758"/>
                    <a:pt x="10916" y="758"/>
                  </a:cubicBezTo>
                  <a:cubicBezTo>
                    <a:pt x="7675" y="758"/>
                    <a:pt x="4422" y="540"/>
                    <a:pt x="115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0"/>
            <p:cNvSpPr/>
            <p:nvPr/>
          </p:nvSpPr>
          <p:spPr>
            <a:xfrm>
              <a:off x="3005975" y="2354275"/>
              <a:ext cx="181300" cy="85100"/>
            </a:xfrm>
            <a:custGeom>
              <a:rect b="b" l="l" r="r" t="t"/>
              <a:pathLst>
                <a:path extrusionOk="0" h="3404" w="7252">
                  <a:moveTo>
                    <a:pt x="3202" y="1"/>
                  </a:moveTo>
                  <a:cubicBezTo>
                    <a:pt x="2803" y="1"/>
                    <a:pt x="2403" y="30"/>
                    <a:pt x="2002" y="90"/>
                  </a:cubicBezTo>
                  <a:cubicBezTo>
                    <a:pt x="1513" y="179"/>
                    <a:pt x="1024" y="357"/>
                    <a:pt x="624" y="668"/>
                  </a:cubicBezTo>
                  <a:cubicBezTo>
                    <a:pt x="223" y="979"/>
                    <a:pt x="1" y="1469"/>
                    <a:pt x="45" y="1958"/>
                  </a:cubicBezTo>
                  <a:cubicBezTo>
                    <a:pt x="179" y="2670"/>
                    <a:pt x="1068" y="3070"/>
                    <a:pt x="1780" y="3203"/>
                  </a:cubicBezTo>
                  <a:cubicBezTo>
                    <a:pt x="2425" y="3337"/>
                    <a:pt x="3081" y="3403"/>
                    <a:pt x="3737" y="3403"/>
                  </a:cubicBezTo>
                  <a:cubicBezTo>
                    <a:pt x="4393" y="3403"/>
                    <a:pt x="5049" y="3337"/>
                    <a:pt x="5694" y="3203"/>
                  </a:cubicBezTo>
                  <a:cubicBezTo>
                    <a:pt x="6317" y="3114"/>
                    <a:pt x="6806" y="2759"/>
                    <a:pt x="7118" y="2269"/>
                  </a:cubicBezTo>
                  <a:cubicBezTo>
                    <a:pt x="7251" y="1780"/>
                    <a:pt x="7118" y="1291"/>
                    <a:pt x="6762" y="979"/>
                  </a:cubicBezTo>
                  <a:cubicBezTo>
                    <a:pt x="6406" y="668"/>
                    <a:pt x="6006" y="445"/>
                    <a:pt x="5561" y="357"/>
                  </a:cubicBezTo>
                  <a:cubicBezTo>
                    <a:pt x="4790" y="119"/>
                    <a:pt x="3999" y="1"/>
                    <a:pt x="3202"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0"/>
            <p:cNvSpPr/>
            <p:nvPr/>
          </p:nvSpPr>
          <p:spPr>
            <a:xfrm>
              <a:off x="2544475" y="1473050"/>
              <a:ext cx="1107625" cy="889625"/>
            </a:xfrm>
            <a:custGeom>
              <a:rect b="b" l="l" r="r" t="t"/>
              <a:pathLst>
                <a:path extrusionOk="0" h="35585" w="44305">
                  <a:moveTo>
                    <a:pt x="22515" y="1"/>
                  </a:moveTo>
                  <a:cubicBezTo>
                    <a:pt x="19948" y="1"/>
                    <a:pt x="17389" y="526"/>
                    <a:pt x="14902" y="1088"/>
                  </a:cubicBezTo>
                  <a:cubicBezTo>
                    <a:pt x="12812" y="1533"/>
                    <a:pt x="10588" y="2111"/>
                    <a:pt x="9120" y="3668"/>
                  </a:cubicBezTo>
                  <a:cubicBezTo>
                    <a:pt x="7741" y="5180"/>
                    <a:pt x="7251" y="7271"/>
                    <a:pt x="6940" y="9228"/>
                  </a:cubicBezTo>
                  <a:cubicBezTo>
                    <a:pt x="6317" y="12920"/>
                    <a:pt x="6050" y="16612"/>
                    <a:pt x="5161" y="20215"/>
                  </a:cubicBezTo>
                  <a:cubicBezTo>
                    <a:pt x="4271" y="23818"/>
                    <a:pt x="2714" y="27332"/>
                    <a:pt x="1" y="29867"/>
                  </a:cubicBezTo>
                  <a:cubicBezTo>
                    <a:pt x="3648" y="33115"/>
                    <a:pt x="8586" y="34538"/>
                    <a:pt x="13434" y="35161"/>
                  </a:cubicBezTo>
                  <a:cubicBezTo>
                    <a:pt x="15605" y="35442"/>
                    <a:pt x="17798" y="35585"/>
                    <a:pt x="19990" y="35585"/>
                  </a:cubicBezTo>
                  <a:cubicBezTo>
                    <a:pt x="28537" y="35585"/>
                    <a:pt x="37083" y="33420"/>
                    <a:pt x="44305" y="28889"/>
                  </a:cubicBezTo>
                  <a:cubicBezTo>
                    <a:pt x="40079" y="24352"/>
                    <a:pt x="37810" y="18302"/>
                    <a:pt x="35987" y="12342"/>
                  </a:cubicBezTo>
                  <a:cubicBezTo>
                    <a:pt x="34919" y="8917"/>
                    <a:pt x="33851" y="5314"/>
                    <a:pt x="31227" y="2912"/>
                  </a:cubicBezTo>
                  <a:cubicBezTo>
                    <a:pt x="29092" y="999"/>
                    <a:pt x="26201" y="154"/>
                    <a:pt x="23354" y="20"/>
                  </a:cubicBezTo>
                  <a:cubicBezTo>
                    <a:pt x="23074" y="7"/>
                    <a:pt x="22794" y="1"/>
                    <a:pt x="22515"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0"/>
            <p:cNvSpPr/>
            <p:nvPr/>
          </p:nvSpPr>
          <p:spPr>
            <a:xfrm>
              <a:off x="3026000" y="2255300"/>
              <a:ext cx="137925" cy="147125"/>
            </a:xfrm>
            <a:custGeom>
              <a:rect b="b" l="l" r="r" t="t"/>
              <a:pathLst>
                <a:path extrusionOk="0" h="5885" w="5517">
                  <a:moveTo>
                    <a:pt x="5516" y="1"/>
                  </a:moveTo>
                  <a:cubicBezTo>
                    <a:pt x="5509" y="3"/>
                    <a:pt x="5502" y="6"/>
                    <a:pt x="5494" y="8"/>
                  </a:cubicBezTo>
                  <a:lnTo>
                    <a:pt x="5494" y="8"/>
                  </a:lnTo>
                  <a:cubicBezTo>
                    <a:pt x="5502" y="6"/>
                    <a:pt x="5509" y="3"/>
                    <a:pt x="5516" y="1"/>
                  </a:cubicBezTo>
                  <a:close/>
                  <a:moveTo>
                    <a:pt x="5494" y="8"/>
                  </a:moveTo>
                  <a:cubicBezTo>
                    <a:pt x="4117" y="488"/>
                    <a:pt x="2687" y="727"/>
                    <a:pt x="1245" y="727"/>
                  </a:cubicBezTo>
                  <a:cubicBezTo>
                    <a:pt x="831" y="727"/>
                    <a:pt x="416" y="708"/>
                    <a:pt x="0" y="668"/>
                  </a:cubicBezTo>
                  <a:lnTo>
                    <a:pt x="0" y="668"/>
                  </a:lnTo>
                  <a:cubicBezTo>
                    <a:pt x="401" y="1558"/>
                    <a:pt x="579" y="2536"/>
                    <a:pt x="534" y="3515"/>
                  </a:cubicBezTo>
                  <a:cubicBezTo>
                    <a:pt x="490" y="4138"/>
                    <a:pt x="401" y="4938"/>
                    <a:pt x="890" y="5339"/>
                  </a:cubicBezTo>
                  <a:cubicBezTo>
                    <a:pt x="1157" y="5561"/>
                    <a:pt x="1513" y="5694"/>
                    <a:pt x="1869" y="5739"/>
                  </a:cubicBezTo>
                  <a:cubicBezTo>
                    <a:pt x="2305" y="5812"/>
                    <a:pt x="2770" y="5884"/>
                    <a:pt x="3217" y="5884"/>
                  </a:cubicBezTo>
                  <a:cubicBezTo>
                    <a:pt x="3317" y="5884"/>
                    <a:pt x="3417" y="5881"/>
                    <a:pt x="3515" y="5872"/>
                  </a:cubicBezTo>
                  <a:cubicBezTo>
                    <a:pt x="4093" y="5828"/>
                    <a:pt x="4582" y="5605"/>
                    <a:pt x="5027" y="5250"/>
                  </a:cubicBezTo>
                  <a:cubicBezTo>
                    <a:pt x="4716" y="4004"/>
                    <a:pt x="4627" y="2714"/>
                    <a:pt x="4760" y="1424"/>
                  </a:cubicBezTo>
                  <a:cubicBezTo>
                    <a:pt x="4804" y="854"/>
                    <a:pt x="4978" y="197"/>
                    <a:pt x="5494" y="8"/>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0"/>
            <p:cNvSpPr/>
            <p:nvPr/>
          </p:nvSpPr>
          <p:spPr>
            <a:xfrm>
              <a:off x="2709075" y="1547425"/>
              <a:ext cx="668350" cy="748575"/>
            </a:xfrm>
            <a:custGeom>
              <a:rect b="b" l="l" r="r" t="t"/>
              <a:pathLst>
                <a:path extrusionOk="0" h="29943" w="26734">
                  <a:moveTo>
                    <a:pt x="14090" y="1"/>
                  </a:moveTo>
                  <a:cubicBezTo>
                    <a:pt x="10630" y="1"/>
                    <a:pt x="7227" y="968"/>
                    <a:pt x="4270" y="2828"/>
                  </a:cubicBezTo>
                  <a:cubicBezTo>
                    <a:pt x="2758" y="3807"/>
                    <a:pt x="1335" y="5052"/>
                    <a:pt x="801" y="6742"/>
                  </a:cubicBezTo>
                  <a:cubicBezTo>
                    <a:pt x="0" y="9189"/>
                    <a:pt x="1201" y="11769"/>
                    <a:pt x="1290" y="14260"/>
                  </a:cubicBezTo>
                  <a:cubicBezTo>
                    <a:pt x="1379" y="16795"/>
                    <a:pt x="267" y="19508"/>
                    <a:pt x="623" y="22044"/>
                  </a:cubicBezTo>
                  <a:cubicBezTo>
                    <a:pt x="1112" y="25780"/>
                    <a:pt x="4493" y="28583"/>
                    <a:pt x="8096" y="29472"/>
                  </a:cubicBezTo>
                  <a:cubicBezTo>
                    <a:pt x="9373" y="29808"/>
                    <a:pt x="10690" y="29942"/>
                    <a:pt x="12023" y="29942"/>
                  </a:cubicBezTo>
                  <a:cubicBezTo>
                    <a:pt x="14403" y="29942"/>
                    <a:pt x="16833" y="29512"/>
                    <a:pt x="19172" y="29028"/>
                  </a:cubicBezTo>
                  <a:cubicBezTo>
                    <a:pt x="21262" y="28627"/>
                    <a:pt x="23486" y="28093"/>
                    <a:pt x="24865" y="26492"/>
                  </a:cubicBezTo>
                  <a:cubicBezTo>
                    <a:pt x="26289" y="24891"/>
                    <a:pt x="26556" y="22578"/>
                    <a:pt x="26600" y="20398"/>
                  </a:cubicBezTo>
                  <a:cubicBezTo>
                    <a:pt x="26734" y="17106"/>
                    <a:pt x="26645" y="13770"/>
                    <a:pt x="26289" y="10479"/>
                  </a:cubicBezTo>
                  <a:cubicBezTo>
                    <a:pt x="26111" y="8433"/>
                    <a:pt x="25800" y="6297"/>
                    <a:pt x="24687" y="4563"/>
                  </a:cubicBezTo>
                  <a:cubicBezTo>
                    <a:pt x="23220" y="2205"/>
                    <a:pt x="20417" y="871"/>
                    <a:pt x="17615" y="337"/>
                  </a:cubicBezTo>
                  <a:cubicBezTo>
                    <a:pt x="16444" y="112"/>
                    <a:pt x="15264" y="1"/>
                    <a:pt x="14090"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0"/>
            <p:cNvSpPr/>
            <p:nvPr/>
          </p:nvSpPr>
          <p:spPr>
            <a:xfrm>
              <a:off x="2818050" y="2048050"/>
              <a:ext cx="107900" cy="71300"/>
            </a:xfrm>
            <a:custGeom>
              <a:rect b="b" l="l" r="r" t="t"/>
              <a:pathLst>
                <a:path extrusionOk="0" h="2852" w="4316">
                  <a:moveTo>
                    <a:pt x="2721" y="1"/>
                  </a:moveTo>
                  <a:cubicBezTo>
                    <a:pt x="2628" y="1"/>
                    <a:pt x="2536" y="6"/>
                    <a:pt x="2447" y="17"/>
                  </a:cubicBezTo>
                  <a:cubicBezTo>
                    <a:pt x="1958" y="62"/>
                    <a:pt x="1468" y="240"/>
                    <a:pt x="1023" y="418"/>
                  </a:cubicBezTo>
                  <a:cubicBezTo>
                    <a:pt x="534" y="596"/>
                    <a:pt x="223" y="951"/>
                    <a:pt x="45" y="1396"/>
                  </a:cubicBezTo>
                  <a:cubicBezTo>
                    <a:pt x="0" y="1752"/>
                    <a:pt x="134" y="2063"/>
                    <a:pt x="401" y="2286"/>
                  </a:cubicBezTo>
                  <a:cubicBezTo>
                    <a:pt x="623" y="2508"/>
                    <a:pt x="890" y="2686"/>
                    <a:pt x="1201" y="2775"/>
                  </a:cubicBezTo>
                  <a:cubicBezTo>
                    <a:pt x="1430" y="2826"/>
                    <a:pt x="1663" y="2851"/>
                    <a:pt x="1893" y="2851"/>
                  </a:cubicBezTo>
                  <a:cubicBezTo>
                    <a:pt x="2470" y="2851"/>
                    <a:pt x="3038" y="2692"/>
                    <a:pt x="3514" y="2375"/>
                  </a:cubicBezTo>
                  <a:cubicBezTo>
                    <a:pt x="4048" y="2108"/>
                    <a:pt x="4315" y="1574"/>
                    <a:pt x="4271" y="996"/>
                  </a:cubicBezTo>
                  <a:cubicBezTo>
                    <a:pt x="4182" y="596"/>
                    <a:pt x="3915" y="284"/>
                    <a:pt x="3559" y="151"/>
                  </a:cubicBezTo>
                  <a:cubicBezTo>
                    <a:pt x="3292" y="51"/>
                    <a:pt x="3000" y="1"/>
                    <a:pt x="2721" y="1"/>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0"/>
            <p:cNvSpPr/>
            <p:nvPr/>
          </p:nvSpPr>
          <p:spPr>
            <a:xfrm>
              <a:off x="3176125" y="2048925"/>
              <a:ext cx="107900" cy="70425"/>
            </a:xfrm>
            <a:custGeom>
              <a:rect b="b" l="l" r="r" t="t"/>
              <a:pathLst>
                <a:path extrusionOk="0" h="2817" w="4316">
                  <a:moveTo>
                    <a:pt x="1489" y="0"/>
                  </a:moveTo>
                  <a:cubicBezTo>
                    <a:pt x="1252" y="0"/>
                    <a:pt x="1027" y="31"/>
                    <a:pt x="801" y="116"/>
                  </a:cubicBezTo>
                  <a:cubicBezTo>
                    <a:pt x="445" y="249"/>
                    <a:pt x="134" y="561"/>
                    <a:pt x="45" y="961"/>
                  </a:cubicBezTo>
                  <a:cubicBezTo>
                    <a:pt x="0" y="1539"/>
                    <a:pt x="312" y="2073"/>
                    <a:pt x="846" y="2340"/>
                  </a:cubicBezTo>
                  <a:cubicBezTo>
                    <a:pt x="1322" y="2657"/>
                    <a:pt x="1890" y="2816"/>
                    <a:pt x="2467" y="2816"/>
                  </a:cubicBezTo>
                  <a:cubicBezTo>
                    <a:pt x="2698" y="2816"/>
                    <a:pt x="2930" y="2791"/>
                    <a:pt x="3159" y="2740"/>
                  </a:cubicBezTo>
                  <a:cubicBezTo>
                    <a:pt x="3470" y="2651"/>
                    <a:pt x="3737" y="2518"/>
                    <a:pt x="3959" y="2295"/>
                  </a:cubicBezTo>
                  <a:cubicBezTo>
                    <a:pt x="4226" y="2073"/>
                    <a:pt x="4315" y="1717"/>
                    <a:pt x="4271" y="1406"/>
                  </a:cubicBezTo>
                  <a:cubicBezTo>
                    <a:pt x="4137" y="916"/>
                    <a:pt x="3781" y="561"/>
                    <a:pt x="3337" y="427"/>
                  </a:cubicBezTo>
                  <a:cubicBezTo>
                    <a:pt x="2892" y="205"/>
                    <a:pt x="2402" y="71"/>
                    <a:pt x="1913" y="27"/>
                  </a:cubicBezTo>
                  <a:cubicBezTo>
                    <a:pt x="1767" y="10"/>
                    <a:pt x="1626" y="0"/>
                    <a:pt x="1489" y="0"/>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0"/>
            <p:cNvSpPr/>
            <p:nvPr/>
          </p:nvSpPr>
          <p:spPr>
            <a:xfrm>
              <a:off x="2656800" y="1942175"/>
              <a:ext cx="110125" cy="147325"/>
            </a:xfrm>
            <a:custGeom>
              <a:rect b="b" l="l" r="r" t="t"/>
              <a:pathLst>
                <a:path extrusionOk="0" h="5893" w="4405">
                  <a:moveTo>
                    <a:pt x="2569" y="1"/>
                  </a:moveTo>
                  <a:cubicBezTo>
                    <a:pt x="2485" y="1"/>
                    <a:pt x="2400" y="9"/>
                    <a:pt x="2314" y="27"/>
                  </a:cubicBezTo>
                  <a:cubicBezTo>
                    <a:pt x="1691" y="115"/>
                    <a:pt x="1157" y="471"/>
                    <a:pt x="801" y="1050"/>
                  </a:cubicBezTo>
                  <a:cubicBezTo>
                    <a:pt x="1" y="2162"/>
                    <a:pt x="1" y="3674"/>
                    <a:pt x="801" y="4831"/>
                  </a:cubicBezTo>
                  <a:cubicBezTo>
                    <a:pt x="1331" y="5528"/>
                    <a:pt x="2141" y="5893"/>
                    <a:pt x="2967" y="5893"/>
                  </a:cubicBezTo>
                  <a:cubicBezTo>
                    <a:pt x="3458" y="5893"/>
                    <a:pt x="3956" y="5763"/>
                    <a:pt x="4404" y="5498"/>
                  </a:cubicBezTo>
                  <a:lnTo>
                    <a:pt x="3781" y="961"/>
                  </a:lnTo>
                  <a:cubicBezTo>
                    <a:pt x="3627" y="380"/>
                    <a:pt x="3134" y="1"/>
                    <a:pt x="2569"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0"/>
            <p:cNvSpPr/>
            <p:nvPr/>
          </p:nvSpPr>
          <p:spPr>
            <a:xfrm>
              <a:off x="2663475" y="1963950"/>
              <a:ext cx="72300" cy="93450"/>
            </a:xfrm>
            <a:custGeom>
              <a:rect b="b" l="l" r="r" t="t"/>
              <a:pathLst>
                <a:path extrusionOk="0" h="3738" w="2892">
                  <a:moveTo>
                    <a:pt x="1424" y="1"/>
                  </a:moveTo>
                  <a:cubicBezTo>
                    <a:pt x="1157" y="45"/>
                    <a:pt x="890" y="223"/>
                    <a:pt x="757" y="490"/>
                  </a:cubicBezTo>
                  <a:cubicBezTo>
                    <a:pt x="0" y="1780"/>
                    <a:pt x="757" y="3470"/>
                    <a:pt x="2225" y="3737"/>
                  </a:cubicBezTo>
                  <a:cubicBezTo>
                    <a:pt x="2047" y="3470"/>
                    <a:pt x="1869" y="3159"/>
                    <a:pt x="1780" y="2847"/>
                  </a:cubicBezTo>
                  <a:cubicBezTo>
                    <a:pt x="1691" y="2492"/>
                    <a:pt x="1780" y="2136"/>
                    <a:pt x="2002" y="1869"/>
                  </a:cubicBezTo>
                  <a:cubicBezTo>
                    <a:pt x="2109" y="1709"/>
                    <a:pt x="2296" y="1629"/>
                    <a:pt x="2495" y="1629"/>
                  </a:cubicBezTo>
                  <a:cubicBezTo>
                    <a:pt x="2628" y="1629"/>
                    <a:pt x="2767" y="1664"/>
                    <a:pt x="2892" y="1735"/>
                  </a:cubicBezTo>
                  <a:cubicBezTo>
                    <a:pt x="2669" y="1380"/>
                    <a:pt x="2536" y="1024"/>
                    <a:pt x="2358" y="623"/>
                  </a:cubicBezTo>
                  <a:cubicBezTo>
                    <a:pt x="2225" y="268"/>
                    <a:pt x="1869" y="1"/>
                    <a:pt x="1424" y="1"/>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0"/>
            <p:cNvSpPr/>
            <p:nvPr/>
          </p:nvSpPr>
          <p:spPr>
            <a:xfrm>
              <a:off x="3312900" y="1964650"/>
              <a:ext cx="164600" cy="171250"/>
            </a:xfrm>
            <a:custGeom>
              <a:rect b="b" l="l" r="r" t="t"/>
              <a:pathLst>
                <a:path extrusionOk="0" h="6850" w="6584">
                  <a:moveTo>
                    <a:pt x="3768" y="0"/>
                  </a:moveTo>
                  <a:cubicBezTo>
                    <a:pt x="3324" y="0"/>
                    <a:pt x="2879" y="123"/>
                    <a:pt x="2492" y="373"/>
                  </a:cubicBezTo>
                  <a:cubicBezTo>
                    <a:pt x="1736" y="862"/>
                    <a:pt x="1157" y="1574"/>
                    <a:pt x="846" y="2419"/>
                  </a:cubicBezTo>
                  <a:cubicBezTo>
                    <a:pt x="312" y="3665"/>
                    <a:pt x="1" y="5355"/>
                    <a:pt x="1113" y="6156"/>
                  </a:cubicBezTo>
                  <a:cubicBezTo>
                    <a:pt x="1691" y="6613"/>
                    <a:pt x="2413" y="6849"/>
                    <a:pt x="3136" y="6849"/>
                  </a:cubicBezTo>
                  <a:cubicBezTo>
                    <a:pt x="3749" y="6849"/>
                    <a:pt x="4364" y="6680"/>
                    <a:pt x="4894" y="6334"/>
                  </a:cubicBezTo>
                  <a:cubicBezTo>
                    <a:pt x="6228" y="5488"/>
                    <a:pt x="6584" y="3620"/>
                    <a:pt x="6139" y="2108"/>
                  </a:cubicBezTo>
                  <a:cubicBezTo>
                    <a:pt x="6006" y="1396"/>
                    <a:pt x="5605" y="729"/>
                    <a:pt x="4983" y="329"/>
                  </a:cubicBezTo>
                  <a:cubicBezTo>
                    <a:pt x="4614" y="111"/>
                    <a:pt x="4192" y="0"/>
                    <a:pt x="3768"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0"/>
            <p:cNvSpPr/>
            <p:nvPr/>
          </p:nvSpPr>
          <p:spPr>
            <a:xfrm>
              <a:off x="3381850" y="1989525"/>
              <a:ext cx="91075" cy="111250"/>
            </a:xfrm>
            <a:custGeom>
              <a:rect b="b" l="l" r="r" t="t"/>
              <a:pathLst>
                <a:path extrusionOk="0" h="4450" w="3643">
                  <a:moveTo>
                    <a:pt x="1424" y="1"/>
                  </a:moveTo>
                  <a:cubicBezTo>
                    <a:pt x="979" y="45"/>
                    <a:pt x="579" y="357"/>
                    <a:pt x="445" y="801"/>
                  </a:cubicBezTo>
                  <a:cubicBezTo>
                    <a:pt x="312" y="1246"/>
                    <a:pt x="223" y="1691"/>
                    <a:pt x="267" y="2180"/>
                  </a:cubicBezTo>
                  <a:cubicBezTo>
                    <a:pt x="445" y="2047"/>
                    <a:pt x="668" y="2002"/>
                    <a:pt x="890" y="2002"/>
                  </a:cubicBezTo>
                  <a:cubicBezTo>
                    <a:pt x="1068" y="2002"/>
                    <a:pt x="1246" y="2136"/>
                    <a:pt x="1335" y="2358"/>
                  </a:cubicBezTo>
                  <a:cubicBezTo>
                    <a:pt x="1380" y="2536"/>
                    <a:pt x="1335" y="2714"/>
                    <a:pt x="1246" y="2848"/>
                  </a:cubicBezTo>
                  <a:cubicBezTo>
                    <a:pt x="979" y="3470"/>
                    <a:pt x="534" y="4004"/>
                    <a:pt x="1" y="4404"/>
                  </a:cubicBezTo>
                  <a:cubicBezTo>
                    <a:pt x="163" y="4435"/>
                    <a:pt x="322" y="4449"/>
                    <a:pt x="477" y="4449"/>
                  </a:cubicBezTo>
                  <a:cubicBezTo>
                    <a:pt x="2363" y="4449"/>
                    <a:pt x="3642" y="2309"/>
                    <a:pt x="2492" y="623"/>
                  </a:cubicBezTo>
                  <a:cubicBezTo>
                    <a:pt x="2269" y="268"/>
                    <a:pt x="1869" y="1"/>
                    <a:pt x="1424" y="1"/>
                  </a:cubicBezTo>
                  <a:close/>
                </a:path>
              </a:pathLst>
            </a:custGeom>
            <a:solidFill>
              <a:srgbClr val="FF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0"/>
            <p:cNvSpPr/>
            <p:nvPr/>
          </p:nvSpPr>
          <p:spPr>
            <a:xfrm>
              <a:off x="2700175" y="1500925"/>
              <a:ext cx="716175" cy="360750"/>
            </a:xfrm>
            <a:custGeom>
              <a:rect b="b" l="l" r="r" t="t"/>
              <a:pathLst>
                <a:path extrusionOk="0" h="14430" w="28647">
                  <a:moveTo>
                    <a:pt x="15017" y="1"/>
                  </a:moveTo>
                  <a:cubicBezTo>
                    <a:pt x="13802" y="1"/>
                    <a:pt x="12583" y="94"/>
                    <a:pt x="11388" y="240"/>
                  </a:cubicBezTo>
                  <a:cubicBezTo>
                    <a:pt x="8140" y="640"/>
                    <a:pt x="4760" y="1485"/>
                    <a:pt x="2580" y="3932"/>
                  </a:cubicBezTo>
                  <a:cubicBezTo>
                    <a:pt x="178" y="6734"/>
                    <a:pt x="45" y="10737"/>
                    <a:pt x="0" y="14429"/>
                  </a:cubicBezTo>
                  <a:cubicBezTo>
                    <a:pt x="2758" y="13584"/>
                    <a:pt x="5294" y="12205"/>
                    <a:pt x="7429" y="10293"/>
                  </a:cubicBezTo>
                  <a:cubicBezTo>
                    <a:pt x="9564" y="8380"/>
                    <a:pt x="11032" y="5800"/>
                    <a:pt x="11566" y="2998"/>
                  </a:cubicBezTo>
                  <a:cubicBezTo>
                    <a:pt x="13849" y="8958"/>
                    <a:pt x="19534" y="12730"/>
                    <a:pt x="25720" y="12730"/>
                  </a:cubicBezTo>
                  <a:cubicBezTo>
                    <a:pt x="26643" y="12730"/>
                    <a:pt x="27577" y="12646"/>
                    <a:pt x="28513" y="12472"/>
                  </a:cubicBezTo>
                  <a:cubicBezTo>
                    <a:pt x="28647" y="7891"/>
                    <a:pt x="26200" y="3665"/>
                    <a:pt x="22197" y="1530"/>
                  </a:cubicBezTo>
                  <a:cubicBezTo>
                    <a:pt x="19984" y="393"/>
                    <a:pt x="17509" y="1"/>
                    <a:pt x="15017"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0"/>
            <p:cNvSpPr/>
            <p:nvPr/>
          </p:nvSpPr>
          <p:spPr>
            <a:xfrm>
              <a:off x="2992650" y="2076275"/>
              <a:ext cx="106775" cy="58950"/>
            </a:xfrm>
            <a:custGeom>
              <a:rect b="b" l="l" r="r" t="t"/>
              <a:pathLst>
                <a:path extrusionOk="0" h="2358" w="4271">
                  <a:moveTo>
                    <a:pt x="3292" y="0"/>
                  </a:moveTo>
                  <a:cubicBezTo>
                    <a:pt x="3470" y="267"/>
                    <a:pt x="3559" y="579"/>
                    <a:pt x="3603" y="890"/>
                  </a:cubicBezTo>
                  <a:cubicBezTo>
                    <a:pt x="3603" y="979"/>
                    <a:pt x="3559" y="1112"/>
                    <a:pt x="3514" y="1201"/>
                  </a:cubicBezTo>
                  <a:cubicBezTo>
                    <a:pt x="3336" y="423"/>
                    <a:pt x="2691" y="34"/>
                    <a:pt x="2052" y="34"/>
                  </a:cubicBezTo>
                  <a:cubicBezTo>
                    <a:pt x="1412" y="34"/>
                    <a:pt x="778" y="423"/>
                    <a:pt x="623" y="1201"/>
                  </a:cubicBezTo>
                  <a:cubicBezTo>
                    <a:pt x="578" y="1112"/>
                    <a:pt x="534" y="979"/>
                    <a:pt x="534" y="890"/>
                  </a:cubicBezTo>
                  <a:cubicBezTo>
                    <a:pt x="578" y="623"/>
                    <a:pt x="623" y="356"/>
                    <a:pt x="756" y="89"/>
                  </a:cubicBezTo>
                  <a:lnTo>
                    <a:pt x="756" y="89"/>
                  </a:lnTo>
                  <a:cubicBezTo>
                    <a:pt x="356" y="267"/>
                    <a:pt x="44" y="623"/>
                    <a:pt x="0" y="1068"/>
                  </a:cubicBezTo>
                  <a:cubicBezTo>
                    <a:pt x="0" y="1780"/>
                    <a:pt x="979" y="2358"/>
                    <a:pt x="2135" y="2358"/>
                  </a:cubicBezTo>
                  <a:cubicBezTo>
                    <a:pt x="3292" y="2358"/>
                    <a:pt x="4270" y="1824"/>
                    <a:pt x="4270" y="1068"/>
                  </a:cubicBezTo>
                  <a:cubicBezTo>
                    <a:pt x="4270" y="623"/>
                    <a:pt x="3870" y="223"/>
                    <a:pt x="3292" y="0"/>
                  </a:cubicBezTo>
                  <a:close/>
                </a:path>
              </a:pathLst>
            </a:custGeom>
            <a:solidFill>
              <a:srgbClr val="FB8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0"/>
            <p:cNvSpPr/>
            <p:nvPr/>
          </p:nvSpPr>
          <p:spPr>
            <a:xfrm>
              <a:off x="2968175" y="2151600"/>
              <a:ext cx="181275" cy="68825"/>
            </a:xfrm>
            <a:custGeom>
              <a:rect b="b" l="l" r="r" t="t"/>
              <a:pathLst>
                <a:path extrusionOk="0" h="2753" w="7251">
                  <a:moveTo>
                    <a:pt x="6561" y="1"/>
                  </a:moveTo>
                  <a:cubicBezTo>
                    <a:pt x="6417" y="1"/>
                    <a:pt x="6272" y="34"/>
                    <a:pt x="6139" y="101"/>
                  </a:cubicBezTo>
                  <a:cubicBezTo>
                    <a:pt x="5292" y="319"/>
                    <a:pt x="4419" y="431"/>
                    <a:pt x="3548" y="431"/>
                  </a:cubicBezTo>
                  <a:cubicBezTo>
                    <a:pt x="2818" y="431"/>
                    <a:pt x="2089" y="352"/>
                    <a:pt x="1379" y="190"/>
                  </a:cubicBezTo>
                  <a:cubicBezTo>
                    <a:pt x="1212" y="148"/>
                    <a:pt x="1014" y="106"/>
                    <a:pt x="824" y="106"/>
                  </a:cubicBezTo>
                  <a:cubicBezTo>
                    <a:pt x="612" y="106"/>
                    <a:pt x="408" y="159"/>
                    <a:pt x="267" y="323"/>
                  </a:cubicBezTo>
                  <a:cubicBezTo>
                    <a:pt x="89" y="501"/>
                    <a:pt x="0" y="813"/>
                    <a:pt x="134" y="1080"/>
                  </a:cubicBezTo>
                  <a:cubicBezTo>
                    <a:pt x="178" y="1302"/>
                    <a:pt x="356" y="1524"/>
                    <a:pt x="534" y="1702"/>
                  </a:cubicBezTo>
                  <a:cubicBezTo>
                    <a:pt x="1157" y="2281"/>
                    <a:pt x="2002" y="2636"/>
                    <a:pt x="2847" y="2725"/>
                  </a:cubicBezTo>
                  <a:cubicBezTo>
                    <a:pt x="3024" y="2744"/>
                    <a:pt x="3202" y="2753"/>
                    <a:pt x="3381" y="2753"/>
                  </a:cubicBezTo>
                  <a:cubicBezTo>
                    <a:pt x="4060" y="2753"/>
                    <a:pt x="4749" y="2625"/>
                    <a:pt x="5383" y="2414"/>
                  </a:cubicBezTo>
                  <a:cubicBezTo>
                    <a:pt x="6139" y="2192"/>
                    <a:pt x="6762" y="1658"/>
                    <a:pt x="7117" y="946"/>
                  </a:cubicBezTo>
                  <a:cubicBezTo>
                    <a:pt x="7251" y="635"/>
                    <a:pt x="7206" y="323"/>
                    <a:pt x="6984" y="101"/>
                  </a:cubicBezTo>
                  <a:cubicBezTo>
                    <a:pt x="6851" y="34"/>
                    <a:pt x="6706" y="1"/>
                    <a:pt x="656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0"/>
            <p:cNvSpPr/>
            <p:nvPr/>
          </p:nvSpPr>
          <p:spPr>
            <a:xfrm>
              <a:off x="2812475" y="1890550"/>
              <a:ext cx="132375" cy="128875"/>
            </a:xfrm>
            <a:custGeom>
              <a:rect b="b" l="l" r="r" t="t"/>
              <a:pathLst>
                <a:path extrusionOk="0" h="5155" w="5295">
                  <a:moveTo>
                    <a:pt x="3159" y="1"/>
                  </a:moveTo>
                  <a:cubicBezTo>
                    <a:pt x="2759" y="1"/>
                    <a:pt x="2403" y="134"/>
                    <a:pt x="2136" y="401"/>
                  </a:cubicBezTo>
                  <a:cubicBezTo>
                    <a:pt x="1736" y="668"/>
                    <a:pt x="1380" y="1024"/>
                    <a:pt x="1069" y="1424"/>
                  </a:cubicBezTo>
                  <a:cubicBezTo>
                    <a:pt x="579" y="2447"/>
                    <a:pt x="668" y="3426"/>
                    <a:pt x="446" y="4582"/>
                  </a:cubicBezTo>
                  <a:cubicBezTo>
                    <a:pt x="379" y="4605"/>
                    <a:pt x="301" y="4616"/>
                    <a:pt x="223" y="4616"/>
                  </a:cubicBezTo>
                  <a:cubicBezTo>
                    <a:pt x="146" y="4616"/>
                    <a:pt x="68" y="4605"/>
                    <a:pt x="1" y="4582"/>
                  </a:cubicBezTo>
                  <a:lnTo>
                    <a:pt x="1" y="4849"/>
                  </a:lnTo>
                  <a:cubicBezTo>
                    <a:pt x="992" y="5053"/>
                    <a:pt x="1998" y="5154"/>
                    <a:pt x="3010" y="5154"/>
                  </a:cubicBezTo>
                  <a:cubicBezTo>
                    <a:pt x="3769" y="5154"/>
                    <a:pt x="4532" y="5097"/>
                    <a:pt x="5294" y="4983"/>
                  </a:cubicBezTo>
                  <a:lnTo>
                    <a:pt x="5294" y="4805"/>
                  </a:lnTo>
                  <a:cubicBezTo>
                    <a:pt x="5250" y="4093"/>
                    <a:pt x="5205" y="3381"/>
                    <a:pt x="5072" y="2670"/>
                  </a:cubicBezTo>
                  <a:cubicBezTo>
                    <a:pt x="4938" y="1958"/>
                    <a:pt x="4672" y="1291"/>
                    <a:pt x="4271" y="713"/>
                  </a:cubicBezTo>
                  <a:cubicBezTo>
                    <a:pt x="4004" y="357"/>
                    <a:pt x="3604" y="90"/>
                    <a:pt x="3159" y="1"/>
                  </a:cubicBezTo>
                  <a:close/>
                </a:path>
              </a:pathLst>
            </a:custGeom>
            <a:solidFill>
              <a:srgbClr val="483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0"/>
            <p:cNvSpPr/>
            <p:nvPr/>
          </p:nvSpPr>
          <p:spPr>
            <a:xfrm>
              <a:off x="2833625" y="1905425"/>
              <a:ext cx="102325" cy="124750"/>
            </a:xfrm>
            <a:custGeom>
              <a:rect b="b" l="l" r="r" t="t"/>
              <a:pathLst>
                <a:path extrusionOk="0" h="4990" w="4093">
                  <a:moveTo>
                    <a:pt x="2227" y="0"/>
                  </a:moveTo>
                  <a:cubicBezTo>
                    <a:pt x="1961" y="0"/>
                    <a:pt x="1696" y="80"/>
                    <a:pt x="1468" y="251"/>
                  </a:cubicBezTo>
                  <a:cubicBezTo>
                    <a:pt x="845" y="651"/>
                    <a:pt x="400" y="1319"/>
                    <a:pt x="223" y="2030"/>
                  </a:cubicBezTo>
                  <a:cubicBezTo>
                    <a:pt x="0" y="2831"/>
                    <a:pt x="0" y="3632"/>
                    <a:pt x="223" y="4432"/>
                  </a:cubicBezTo>
                  <a:cubicBezTo>
                    <a:pt x="849" y="4850"/>
                    <a:pt x="1487" y="4989"/>
                    <a:pt x="2149" y="4989"/>
                  </a:cubicBezTo>
                  <a:cubicBezTo>
                    <a:pt x="2758" y="4989"/>
                    <a:pt x="3388" y="4871"/>
                    <a:pt x="4048" y="4744"/>
                  </a:cubicBezTo>
                  <a:cubicBezTo>
                    <a:pt x="4092" y="3721"/>
                    <a:pt x="3959" y="2742"/>
                    <a:pt x="3692" y="1808"/>
                  </a:cubicBezTo>
                  <a:cubicBezTo>
                    <a:pt x="3514" y="1096"/>
                    <a:pt x="3203" y="340"/>
                    <a:pt x="2669" y="73"/>
                  </a:cubicBezTo>
                  <a:cubicBezTo>
                    <a:pt x="2525" y="25"/>
                    <a:pt x="2376" y="0"/>
                    <a:pt x="2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0"/>
            <p:cNvSpPr/>
            <p:nvPr/>
          </p:nvSpPr>
          <p:spPr>
            <a:xfrm>
              <a:off x="2852525" y="1917250"/>
              <a:ext cx="66750" cy="107900"/>
            </a:xfrm>
            <a:custGeom>
              <a:rect b="b" l="l" r="r" t="t"/>
              <a:pathLst>
                <a:path extrusionOk="0" h="4316" w="2670">
                  <a:moveTo>
                    <a:pt x="1335" y="0"/>
                  </a:moveTo>
                  <a:cubicBezTo>
                    <a:pt x="579" y="0"/>
                    <a:pt x="0" y="935"/>
                    <a:pt x="0" y="2136"/>
                  </a:cubicBezTo>
                  <a:cubicBezTo>
                    <a:pt x="0" y="3337"/>
                    <a:pt x="579" y="4315"/>
                    <a:pt x="1335" y="4315"/>
                  </a:cubicBezTo>
                  <a:cubicBezTo>
                    <a:pt x="2091" y="4315"/>
                    <a:pt x="2669" y="3337"/>
                    <a:pt x="2669" y="2136"/>
                  </a:cubicBezTo>
                  <a:cubicBezTo>
                    <a:pt x="2669" y="935"/>
                    <a:pt x="2091" y="0"/>
                    <a:pt x="1335" y="0"/>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0"/>
            <p:cNvSpPr/>
            <p:nvPr/>
          </p:nvSpPr>
          <p:spPr>
            <a:xfrm>
              <a:off x="2866975" y="1940600"/>
              <a:ext cx="37825" cy="60075"/>
            </a:xfrm>
            <a:custGeom>
              <a:rect b="b" l="l" r="r" t="t"/>
              <a:pathLst>
                <a:path extrusionOk="0" h="2403" w="1513">
                  <a:moveTo>
                    <a:pt x="757" y="1"/>
                  </a:moveTo>
                  <a:cubicBezTo>
                    <a:pt x="356" y="1"/>
                    <a:pt x="1" y="534"/>
                    <a:pt x="1" y="1202"/>
                  </a:cubicBezTo>
                  <a:cubicBezTo>
                    <a:pt x="1" y="1869"/>
                    <a:pt x="356" y="2403"/>
                    <a:pt x="757" y="2403"/>
                  </a:cubicBezTo>
                  <a:cubicBezTo>
                    <a:pt x="1157" y="2403"/>
                    <a:pt x="1513" y="1869"/>
                    <a:pt x="1513" y="1202"/>
                  </a:cubicBezTo>
                  <a:cubicBezTo>
                    <a:pt x="1513" y="534"/>
                    <a:pt x="1157" y="1"/>
                    <a:pt x="757"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0"/>
            <p:cNvSpPr/>
            <p:nvPr/>
          </p:nvSpPr>
          <p:spPr>
            <a:xfrm>
              <a:off x="2864400" y="1941725"/>
              <a:ext cx="13725" cy="10400"/>
            </a:xfrm>
            <a:custGeom>
              <a:rect b="b" l="l" r="r" t="t"/>
              <a:pathLst>
                <a:path extrusionOk="0" h="416" w="549">
                  <a:moveTo>
                    <a:pt x="282" y="0"/>
                  </a:moveTo>
                  <a:cubicBezTo>
                    <a:pt x="1" y="0"/>
                    <a:pt x="246" y="416"/>
                    <a:pt x="406" y="416"/>
                  </a:cubicBezTo>
                  <a:cubicBezTo>
                    <a:pt x="449" y="416"/>
                    <a:pt x="485" y="386"/>
                    <a:pt x="504" y="311"/>
                  </a:cubicBezTo>
                  <a:cubicBezTo>
                    <a:pt x="548" y="178"/>
                    <a:pt x="415" y="45"/>
                    <a:pt x="2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0"/>
            <p:cNvSpPr/>
            <p:nvPr/>
          </p:nvSpPr>
          <p:spPr>
            <a:xfrm>
              <a:off x="2831400" y="1818000"/>
              <a:ext cx="91200" cy="44775"/>
            </a:xfrm>
            <a:custGeom>
              <a:rect b="b" l="l" r="r" t="t"/>
              <a:pathLst>
                <a:path extrusionOk="0" h="1791" w="3648">
                  <a:moveTo>
                    <a:pt x="2466" y="0"/>
                  </a:moveTo>
                  <a:cubicBezTo>
                    <a:pt x="1458" y="0"/>
                    <a:pt x="478" y="568"/>
                    <a:pt x="0" y="1524"/>
                  </a:cubicBezTo>
                  <a:lnTo>
                    <a:pt x="178" y="1791"/>
                  </a:lnTo>
                  <a:cubicBezTo>
                    <a:pt x="792" y="1112"/>
                    <a:pt x="1641" y="739"/>
                    <a:pt x="2520" y="739"/>
                  </a:cubicBezTo>
                  <a:cubicBezTo>
                    <a:pt x="2851" y="739"/>
                    <a:pt x="3186" y="792"/>
                    <a:pt x="3514" y="901"/>
                  </a:cubicBezTo>
                  <a:lnTo>
                    <a:pt x="3648" y="278"/>
                  </a:lnTo>
                  <a:cubicBezTo>
                    <a:pt x="3269" y="89"/>
                    <a:pt x="2866" y="0"/>
                    <a:pt x="2466" y="0"/>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0"/>
            <p:cNvSpPr/>
            <p:nvPr/>
          </p:nvSpPr>
          <p:spPr>
            <a:xfrm>
              <a:off x="3170575" y="1890350"/>
              <a:ext cx="132350" cy="128725"/>
            </a:xfrm>
            <a:custGeom>
              <a:rect b="b" l="l" r="r" t="t"/>
              <a:pathLst>
                <a:path extrusionOk="0" h="5149" w="5294">
                  <a:moveTo>
                    <a:pt x="2285" y="0"/>
                  </a:moveTo>
                  <a:cubicBezTo>
                    <a:pt x="2236" y="0"/>
                    <a:pt x="2186" y="3"/>
                    <a:pt x="2135" y="9"/>
                  </a:cubicBezTo>
                  <a:cubicBezTo>
                    <a:pt x="1690" y="53"/>
                    <a:pt x="1290" y="320"/>
                    <a:pt x="1023" y="721"/>
                  </a:cubicBezTo>
                  <a:cubicBezTo>
                    <a:pt x="623" y="1299"/>
                    <a:pt x="311" y="1966"/>
                    <a:pt x="222" y="2678"/>
                  </a:cubicBezTo>
                  <a:cubicBezTo>
                    <a:pt x="89" y="3345"/>
                    <a:pt x="0" y="4101"/>
                    <a:pt x="0" y="4813"/>
                  </a:cubicBezTo>
                  <a:lnTo>
                    <a:pt x="0" y="4991"/>
                  </a:lnTo>
                  <a:cubicBezTo>
                    <a:pt x="704" y="5099"/>
                    <a:pt x="1416" y="5149"/>
                    <a:pt x="2131" y="5149"/>
                  </a:cubicBezTo>
                  <a:cubicBezTo>
                    <a:pt x="3179" y="5149"/>
                    <a:pt x="4236" y="5042"/>
                    <a:pt x="5293" y="4857"/>
                  </a:cubicBezTo>
                  <a:lnTo>
                    <a:pt x="5293" y="4590"/>
                  </a:lnTo>
                  <a:cubicBezTo>
                    <a:pt x="5204" y="4613"/>
                    <a:pt x="5127" y="4624"/>
                    <a:pt x="5049" y="4624"/>
                  </a:cubicBezTo>
                  <a:cubicBezTo>
                    <a:pt x="4971" y="4624"/>
                    <a:pt x="4893" y="4613"/>
                    <a:pt x="4804" y="4590"/>
                  </a:cubicBezTo>
                  <a:cubicBezTo>
                    <a:pt x="4626" y="3434"/>
                    <a:pt x="4715" y="2455"/>
                    <a:pt x="4181" y="1432"/>
                  </a:cubicBezTo>
                  <a:cubicBezTo>
                    <a:pt x="3870" y="1032"/>
                    <a:pt x="3559" y="676"/>
                    <a:pt x="3158" y="365"/>
                  </a:cubicBezTo>
                  <a:cubicBezTo>
                    <a:pt x="2925" y="132"/>
                    <a:pt x="2624" y="0"/>
                    <a:pt x="2285" y="0"/>
                  </a:cubicBezTo>
                  <a:close/>
                </a:path>
              </a:pathLst>
            </a:custGeom>
            <a:solidFill>
              <a:srgbClr val="483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0"/>
            <p:cNvSpPr/>
            <p:nvPr/>
          </p:nvSpPr>
          <p:spPr>
            <a:xfrm>
              <a:off x="3179450" y="1905425"/>
              <a:ext cx="102350" cy="124750"/>
            </a:xfrm>
            <a:custGeom>
              <a:rect b="b" l="l" r="r" t="t"/>
              <a:pathLst>
                <a:path extrusionOk="0" h="4990" w="4094">
                  <a:moveTo>
                    <a:pt x="1853" y="0"/>
                  </a:moveTo>
                  <a:cubicBezTo>
                    <a:pt x="1712" y="0"/>
                    <a:pt x="1568" y="25"/>
                    <a:pt x="1424" y="73"/>
                  </a:cubicBezTo>
                  <a:cubicBezTo>
                    <a:pt x="846" y="340"/>
                    <a:pt x="579" y="1096"/>
                    <a:pt x="357" y="1808"/>
                  </a:cubicBezTo>
                  <a:cubicBezTo>
                    <a:pt x="90" y="2742"/>
                    <a:pt x="1" y="3721"/>
                    <a:pt x="45" y="4744"/>
                  </a:cubicBezTo>
                  <a:cubicBezTo>
                    <a:pt x="684" y="4871"/>
                    <a:pt x="1303" y="4989"/>
                    <a:pt x="1911" y="4989"/>
                  </a:cubicBezTo>
                  <a:cubicBezTo>
                    <a:pt x="2572" y="4989"/>
                    <a:pt x="3222" y="4850"/>
                    <a:pt x="3871" y="4432"/>
                  </a:cubicBezTo>
                  <a:cubicBezTo>
                    <a:pt x="4093" y="3632"/>
                    <a:pt x="4093" y="2831"/>
                    <a:pt x="3871" y="2030"/>
                  </a:cubicBezTo>
                  <a:cubicBezTo>
                    <a:pt x="3648" y="1319"/>
                    <a:pt x="3204" y="651"/>
                    <a:pt x="2581" y="251"/>
                  </a:cubicBezTo>
                  <a:cubicBezTo>
                    <a:pt x="2353" y="80"/>
                    <a:pt x="2106" y="0"/>
                    <a:pt x="18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0"/>
            <p:cNvSpPr/>
            <p:nvPr/>
          </p:nvSpPr>
          <p:spPr>
            <a:xfrm>
              <a:off x="3195025" y="1917250"/>
              <a:ext cx="67875" cy="107900"/>
            </a:xfrm>
            <a:custGeom>
              <a:rect b="b" l="l" r="r" t="t"/>
              <a:pathLst>
                <a:path extrusionOk="0" h="4316" w="2715">
                  <a:moveTo>
                    <a:pt x="1335" y="0"/>
                  </a:moveTo>
                  <a:cubicBezTo>
                    <a:pt x="623" y="0"/>
                    <a:pt x="1" y="935"/>
                    <a:pt x="1" y="2136"/>
                  </a:cubicBezTo>
                  <a:cubicBezTo>
                    <a:pt x="1" y="3337"/>
                    <a:pt x="623" y="4315"/>
                    <a:pt x="1335" y="4315"/>
                  </a:cubicBezTo>
                  <a:cubicBezTo>
                    <a:pt x="2091" y="4315"/>
                    <a:pt x="2714" y="3337"/>
                    <a:pt x="2714" y="2136"/>
                  </a:cubicBezTo>
                  <a:cubicBezTo>
                    <a:pt x="2714" y="935"/>
                    <a:pt x="2091" y="0"/>
                    <a:pt x="1335" y="0"/>
                  </a:cubicBezTo>
                  <a:close/>
                </a:path>
              </a:pathLst>
            </a:custGeom>
            <a:solidFill>
              <a:srgbClr val="949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0"/>
            <p:cNvSpPr/>
            <p:nvPr/>
          </p:nvSpPr>
          <p:spPr>
            <a:xfrm>
              <a:off x="3209475" y="1940600"/>
              <a:ext cx="37850" cy="60075"/>
            </a:xfrm>
            <a:custGeom>
              <a:rect b="b" l="l" r="r" t="t"/>
              <a:pathLst>
                <a:path extrusionOk="0" h="2403" w="1514">
                  <a:moveTo>
                    <a:pt x="757" y="1"/>
                  </a:moveTo>
                  <a:cubicBezTo>
                    <a:pt x="357" y="1"/>
                    <a:pt x="1" y="534"/>
                    <a:pt x="1" y="1202"/>
                  </a:cubicBezTo>
                  <a:cubicBezTo>
                    <a:pt x="1" y="1869"/>
                    <a:pt x="357" y="2403"/>
                    <a:pt x="757" y="2403"/>
                  </a:cubicBezTo>
                  <a:cubicBezTo>
                    <a:pt x="1202" y="2403"/>
                    <a:pt x="1513" y="1869"/>
                    <a:pt x="1513" y="1202"/>
                  </a:cubicBezTo>
                  <a:cubicBezTo>
                    <a:pt x="1513" y="534"/>
                    <a:pt x="1202" y="1"/>
                    <a:pt x="757" y="1"/>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0"/>
            <p:cNvSpPr/>
            <p:nvPr/>
          </p:nvSpPr>
          <p:spPr>
            <a:xfrm>
              <a:off x="3237275" y="1941725"/>
              <a:ext cx="13725" cy="10400"/>
            </a:xfrm>
            <a:custGeom>
              <a:rect b="b" l="l" r="r" t="t"/>
              <a:pathLst>
                <a:path extrusionOk="0" h="416" w="549">
                  <a:moveTo>
                    <a:pt x="268" y="0"/>
                  </a:moveTo>
                  <a:cubicBezTo>
                    <a:pt x="90" y="45"/>
                    <a:pt x="1" y="178"/>
                    <a:pt x="1" y="311"/>
                  </a:cubicBezTo>
                  <a:cubicBezTo>
                    <a:pt x="20" y="386"/>
                    <a:pt x="58" y="416"/>
                    <a:pt x="104" y="416"/>
                  </a:cubicBezTo>
                  <a:cubicBezTo>
                    <a:pt x="275" y="416"/>
                    <a:pt x="549"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0"/>
            <p:cNvSpPr/>
            <p:nvPr/>
          </p:nvSpPr>
          <p:spPr>
            <a:xfrm>
              <a:off x="3183900" y="1818000"/>
              <a:ext cx="91225" cy="44775"/>
            </a:xfrm>
            <a:custGeom>
              <a:rect b="b" l="l" r="r" t="t"/>
              <a:pathLst>
                <a:path extrusionOk="0" h="1791" w="3649">
                  <a:moveTo>
                    <a:pt x="1182" y="0"/>
                  </a:moveTo>
                  <a:cubicBezTo>
                    <a:pt x="783" y="0"/>
                    <a:pt x="379" y="89"/>
                    <a:pt x="1" y="278"/>
                  </a:cubicBezTo>
                  <a:cubicBezTo>
                    <a:pt x="45" y="456"/>
                    <a:pt x="90" y="679"/>
                    <a:pt x="134" y="901"/>
                  </a:cubicBezTo>
                  <a:cubicBezTo>
                    <a:pt x="463" y="792"/>
                    <a:pt x="798" y="739"/>
                    <a:pt x="1129" y="739"/>
                  </a:cubicBezTo>
                  <a:cubicBezTo>
                    <a:pt x="2008" y="739"/>
                    <a:pt x="2856" y="1112"/>
                    <a:pt x="3470" y="1791"/>
                  </a:cubicBezTo>
                  <a:lnTo>
                    <a:pt x="3648" y="1524"/>
                  </a:lnTo>
                  <a:cubicBezTo>
                    <a:pt x="3170" y="568"/>
                    <a:pt x="2190" y="0"/>
                    <a:pt x="1182" y="0"/>
                  </a:cubicBezTo>
                  <a:close/>
                </a:path>
              </a:pathLst>
            </a:custGeom>
            <a:solidFill>
              <a:srgbClr val="0104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0"/>
            <p:cNvSpPr/>
            <p:nvPr/>
          </p:nvSpPr>
          <p:spPr>
            <a:xfrm>
              <a:off x="3694325" y="2382075"/>
              <a:ext cx="50075" cy="50175"/>
            </a:xfrm>
            <a:custGeom>
              <a:rect b="b" l="l" r="r" t="t"/>
              <a:pathLst>
                <a:path extrusionOk="0" h="2007" w="2003">
                  <a:moveTo>
                    <a:pt x="1380" y="1"/>
                  </a:moveTo>
                  <a:cubicBezTo>
                    <a:pt x="1113" y="45"/>
                    <a:pt x="891" y="134"/>
                    <a:pt x="713" y="268"/>
                  </a:cubicBezTo>
                  <a:cubicBezTo>
                    <a:pt x="446" y="490"/>
                    <a:pt x="223" y="801"/>
                    <a:pt x="90" y="1157"/>
                  </a:cubicBezTo>
                  <a:cubicBezTo>
                    <a:pt x="45" y="1291"/>
                    <a:pt x="1" y="1469"/>
                    <a:pt x="45" y="1602"/>
                  </a:cubicBezTo>
                  <a:cubicBezTo>
                    <a:pt x="45" y="1735"/>
                    <a:pt x="134" y="1869"/>
                    <a:pt x="268" y="1958"/>
                  </a:cubicBezTo>
                  <a:cubicBezTo>
                    <a:pt x="336" y="1992"/>
                    <a:pt x="417" y="2006"/>
                    <a:pt x="501" y="2006"/>
                  </a:cubicBezTo>
                  <a:cubicBezTo>
                    <a:pt x="637" y="2006"/>
                    <a:pt x="781" y="1968"/>
                    <a:pt x="891" y="1913"/>
                  </a:cubicBezTo>
                  <a:cubicBezTo>
                    <a:pt x="1202" y="1735"/>
                    <a:pt x="1469" y="1513"/>
                    <a:pt x="1691" y="1246"/>
                  </a:cubicBezTo>
                  <a:cubicBezTo>
                    <a:pt x="1825" y="1157"/>
                    <a:pt x="1914" y="979"/>
                    <a:pt x="1958" y="846"/>
                  </a:cubicBezTo>
                  <a:cubicBezTo>
                    <a:pt x="2003" y="668"/>
                    <a:pt x="2003" y="490"/>
                    <a:pt x="1914" y="357"/>
                  </a:cubicBezTo>
                  <a:cubicBezTo>
                    <a:pt x="1825" y="134"/>
                    <a:pt x="1602" y="1"/>
                    <a:pt x="1380"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0"/>
            <p:cNvSpPr/>
            <p:nvPr/>
          </p:nvSpPr>
          <p:spPr>
            <a:xfrm>
              <a:off x="3554225" y="2241975"/>
              <a:ext cx="184625" cy="243550"/>
            </a:xfrm>
            <a:custGeom>
              <a:rect b="b" l="l" r="r" t="t"/>
              <a:pathLst>
                <a:path extrusionOk="0" h="9742" w="7385">
                  <a:moveTo>
                    <a:pt x="6852" y="0"/>
                  </a:moveTo>
                  <a:cubicBezTo>
                    <a:pt x="6707" y="0"/>
                    <a:pt x="6569" y="59"/>
                    <a:pt x="6450" y="178"/>
                  </a:cubicBezTo>
                  <a:cubicBezTo>
                    <a:pt x="5872" y="623"/>
                    <a:pt x="5338" y="1112"/>
                    <a:pt x="4849" y="1601"/>
                  </a:cubicBezTo>
                  <a:cubicBezTo>
                    <a:pt x="4537" y="1824"/>
                    <a:pt x="4226" y="2046"/>
                    <a:pt x="3915" y="2224"/>
                  </a:cubicBezTo>
                  <a:cubicBezTo>
                    <a:pt x="3648" y="2224"/>
                    <a:pt x="3470" y="2091"/>
                    <a:pt x="3336" y="1913"/>
                  </a:cubicBezTo>
                  <a:cubicBezTo>
                    <a:pt x="3114" y="1379"/>
                    <a:pt x="3826" y="712"/>
                    <a:pt x="3425" y="311"/>
                  </a:cubicBezTo>
                  <a:cubicBezTo>
                    <a:pt x="3332" y="218"/>
                    <a:pt x="3218" y="179"/>
                    <a:pt x="3098" y="179"/>
                  </a:cubicBezTo>
                  <a:cubicBezTo>
                    <a:pt x="2875" y="179"/>
                    <a:pt x="2636" y="315"/>
                    <a:pt x="2491" y="489"/>
                  </a:cubicBezTo>
                  <a:cubicBezTo>
                    <a:pt x="1779" y="1201"/>
                    <a:pt x="1602" y="2313"/>
                    <a:pt x="1602" y="3336"/>
                  </a:cubicBezTo>
                  <a:cubicBezTo>
                    <a:pt x="1557" y="4315"/>
                    <a:pt x="1602" y="5382"/>
                    <a:pt x="1112" y="6272"/>
                  </a:cubicBezTo>
                  <a:cubicBezTo>
                    <a:pt x="979" y="6539"/>
                    <a:pt x="45" y="8274"/>
                    <a:pt x="0" y="8496"/>
                  </a:cubicBezTo>
                  <a:lnTo>
                    <a:pt x="2580" y="9741"/>
                  </a:lnTo>
                  <a:cubicBezTo>
                    <a:pt x="4093" y="7428"/>
                    <a:pt x="5783" y="8318"/>
                    <a:pt x="6895" y="7251"/>
                  </a:cubicBezTo>
                  <a:cubicBezTo>
                    <a:pt x="6717" y="6450"/>
                    <a:pt x="6495" y="5694"/>
                    <a:pt x="6272" y="4937"/>
                  </a:cubicBezTo>
                  <a:cubicBezTo>
                    <a:pt x="6094" y="4626"/>
                    <a:pt x="6005" y="4315"/>
                    <a:pt x="5961" y="4003"/>
                  </a:cubicBezTo>
                  <a:lnTo>
                    <a:pt x="5649" y="2980"/>
                  </a:lnTo>
                  <a:lnTo>
                    <a:pt x="5605" y="3025"/>
                  </a:lnTo>
                  <a:lnTo>
                    <a:pt x="5471" y="2847"/>
                  </a:lnTo>
                  <a:lnTo>
                    <a:pt x="5560" y="2758"/>
                  </a:lnTo>
                  <a:lnTo>
                    <a:pt x="6939" y="1201"/>
                  </a:lnTo>
                  <a:cubicBezTo>
                    <a:pt x="7117" y="1023"/>
                    <a:pt x="7251" y="845"/>
                    <a:pt x="7340" y="623"/>
                  </a:cubicBezTo>
                  <a:cubicBezTo>
                    <a:pt x="7384" y="400"/>
                    <a:pt x="7295" y="133"/>
                    <a:pt x="7073" y="45"/>
                  </a:cubicBezTo>
                  <a:cubicBezTo>
                    <a:pt x="6999" y="15"/>
                    <a:pt x="6925" y="0"/>
                    <a:pt x="6852"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0"/>
            <p:cNvSpPr/>
            <p:nvPr/>
          </p:nvSpPr>
          <p:spPr>
            <a:xfrm>
              <a:off x="3635400" y="2326475"/>
              <a:ext cx="66750" cy="96775"/>
            </a:xfrm>
            <a:custGeom>
              <a:rect b="b" l="l" r="r" t="t"/>
              <a:pathLst>
                <a:path extrusionOk="0" h="3871" w="2670">
                  <a:moveTo>
                    <a:pt x="89" y="1"/>
                  </a:moveTo>
                  <a:cubicBezTo>
                    <a:pt x="668" y="1246"/>
                    <a:pt x="623" y="2670"/>
                    <a:pt x="0" y="3871"/>
                  </a:cubicBezTo>
                  <a:cubicBezTo>
                    <a:pt x="631" y="3500"/>
                    <a:pt x="1353" y="3314"/>
                    <a:pt x="2092" y="3314"/>
                  </a:cubicBezTo>
                  <a:cubicBezTo>
                    <a:pt x="2239" y="3314"/>
                    <a:pt x="2388" y="3322"/>
                    <a:pt x="2536" y="3337"/>
                  </a:cubicBezTo>
                  <a:cubicBezTo>
                    <a:pt x="2669" y="2447"/>
                    <a:pt x="2402" y="1557"/>
                    <a:pt x="1824" y="846"/>
                  </a:cubicBezTo>
                  <a:cubicBezTo>
                    <a:pt x="1379" y="312"/>
                    <a:pt x="757" y="1"/>
                    <a:pt x="89" y="1"/>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0"/>
            <p:cNvSpPr/>
            <p:nvPr/>
          </p:nvSpPr>
          <p:spPr>
            <a:xfrm>
              <a:off x="3201700" y="2418550"/>
              <a:ext cx="458175" cy="251600"/>
            </a:xfrm>
            <a:custGeom>
              <a:rect b="b" l="l" r="r" t="t"/>
              <a:pathLst>
                <a:path extrusionOk="0" h="10064" w="18327">
                  <a:moveTo>
                    <a:pt x="2311" y="0"/>
                  </a:moveTo>
                  <a:cubicBezTo>
                    <a:pt x="1664" y="0"/>
                    <a:pt x="1019" y="305"/>
                    <a:pt x="623" y="899"/>
                  </a:cubicBezTo>
                  <a:cubicBezTo>
                    <a:pt x="1" y="1789"/>
                    <a:pt x="178" y="3034"/>
                    <a:pt x="1024" y="3746"/>
                  </a:cubicBezTo>
                  <a:lnTo>
                    <a:pt x="5205" y="7171"/>
                  </a:lnTo>
                  <a:cubicBezTo>
                    <a:pt x="6915" y="8574"/>
                    <a:pt x="8841" y="10063"/>
                    <a:pt x="11025" y="10063"/>
                  </a:cubicBezTo>
                  <a:cubicBezTo>
                    <a:pt x="11057" y="10063"/>
                    <a:pt x="11089" y="10063"/>
                    <a:pt x="11121" y="10062"/>
                  </a:cubicBezTo>
                  <a:cubicBezTo>
                    <a:pt x="12900" y="9929"/>
                    <a:pt x="14502" y="9084"/>
                    <a:pt x="15614" y="7705"/>
                  </a:cubicBezTo>
                  <a:cubicBezTo>
                    <a:pt x="16726" y="6370"/>
                    <a:pt x="17660" y="4858"/>
                    <a:pt x="18327" y="3257"/>
                  </a:cubicBezTo>
                  <a:lnTo>
                    <a:pt x="14057" y="454"/>
                  </a:lnTo>
                  <a:cubicBezTo>
                    <a:pt x="13478" y="2480"/>
                    <a:pt x="12075" y="4977"/>
                    <a:pt x="9968" y="4977"/>
                  </a:cubicBezTo>
                  <a:cubicBezTo>
                    <a:pt x="9485" y="4977"/>
                    <a:pt x="8964" y="4846"/>
                    <a:pt x="8408" y="4547"/>
                  </a:cubicBezTo>
                  <a:cubicBezTo>
                    <a:pt x="7963" y="4324"/>
                    <a:pt x="7562" y="4013"/>
                    <a:pt x="7207" y="3613"/>
                  </a:cubicBezTo>
                  <a:cubicBezTo>
                    <a:pt x="6628" y="2990"/>
                    <a:pt x="5071" y="1833"/>
                    <a:pt x="3737" y="588"/>
                  </a:cubicBezTo>
                  <a:cubicBezTo>
                    <a:pt x="3343" y="193"/>
                    <a:pt x="2826" y="0"/>
                    <a:pt x="2311"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0"/>
            <p:cNvSpPr/>
            <p:nvPr/>
          </p:nvSpPr>
          <p:spPr>
            <a:xfrm>
              <a:off x="3208375" y="2477725"/>
              <a:ext cx="452625" cy="192425"/>
            </a:xfrm>
            <a:custGeom>
              <a:rect b="b" l="l" r="r" t="t"/>
              <a:pathLst>
                <a:path extrusionOk="0" h="7697" w="18105">
                  <a:moveTo>
                    <a:pt x="0" y="0"/>
                  </a:moveTo>
                  <a:lnTo>
                    <a:pt x="0" y="0"/>
                  </a:lnTo>
                  <a:cubicBezTo>
                    <a:pt x="45" y="534"/>
                    <a:pt x="312" y="1023"/>
                    <a:pt x="757" y="1379"/>
                  </a:cubicBezTo>
                  <a:lnTo>
                    <a:pt x="4938" y="4804"/>
                  </a:lnTo>
                  <a:cubicBezTo>
                    <a:pt x="6648" y="6207"/>
                    <a:pt x="8574" y="7696"/>
                    <a:pt x="10758" y="7696"/>
                  </a:cubicBezTo>
                  <a:cubicBezTo>
                    <a:pt x="10790" y="7696"/>
                    <a:pt x="10822" y="7696"/>
                    <a:pt x="10854" y="7695"/>
                  </a:cubicBezTo>
                  <a:cubicBezTo>
                    <a:pt x="12633" y="7562"/>
                    <a:pt x="14235" y="6717"/>
                    <a:pt x="15391" y="5338"/>
                  </a:cubicBezTo>
                  <a:cubicBezTo>
                    <a:pt x="16503" y="4003"/>
                    <a:pt x="17393" y="2491"/>
                    <a:pt x="18104" y="890"/>
                  </a:cubicBezTo>
                  <a:lnTo>
                    <a:pt x="17882" y="756"/>
                  </a:lnTo>
                  <a:cubicBezTo>
                    <a:pt x="16325" y="2980"/>
                    <a:pt x="14368" y="4804"/>
                    <a:pt x="11788" y="5605"/>
                  </a:cubicBezTo>
                  <a:cubicBezTo>
                    <a:pt x="11067" y="5819"/>
                    <a:pt x="10372" y="5916"/>
                    <a:pt x="9702" y="5916"/>
                  </a:cubicBezTo>
                  <a:cubicBezTo>
                    <a:pt x="5907" y="5916"/>
                    <a:pt x="2873" y="2797"/>
                    <a:pt x="0" y="0"/>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0"/>
            <p:cNvSpPr/>
            <p:nvPr/>
          </p:nvSpPr>
          <p:spPr>
            <a:xfrm>
              <a:off x="3168350" y="2366325"/>
              <a:ext cx="190175" cy="207600"/>
            </a:xfrm>
            <a:custGeom>
              <a:rect b="b" l="l" r="r" t="t"/>
              <a:pathLst>
                <a:path extrusionOk="0" h="8304" w="7607">
                  <a:moveTo>
                    <a:pt x="3325" y="1"/>
                  </a:moveTo>
                  <a:cubicBezTo>
                    <a:pt x="2909" y="1"/>
                    <a:pt x="2488" y="90"/>
                    <a:pt x="2091" y="275"/>
                  </a:cubicBezTo>
                  <a:cubicBezTo>
                    <a:pt x="845" y="853"/>
                    <a:pt x="45" y="2099"/>
                    <a:pt x="45" y="3478"/>
                  </a:cubicBezTo>
                  <a:cubicBezTo>
                    <a:pt x="0" y="4812"/>
                    <a:pt x="534" y="6102"/>
                    <a:pt x="1557" y="7036"/>
                  </a:cubicBezTo>
                  <a:cubicBezTo>
                    <a:pt x="2270" y="7828"/>
                    <a:pt x="3266" y="8303"/>
                    <a:pt x="4355" y="8303"/>
                  </a:cubicBezTo>
                  <a:cubicBezTo>
                    <a:pt x="4489" y="8303"/>
                    <a:pt x="4624" y="8296"/>
                    <a:pt x="4760" y="8281"/>
                  </a:cubicBezTo>
                  <a:cubicBezTo>
                    <a:pt x="5872" y="8059"/>
                    <a:pt x="6806" y="7303"/>
                    <a:pt x="7206" y="6235"/>
                  </a:cubicBezTo>
                  <a:cubicBezTo>
                    <a:pt x="7606" y="5168"/>
                    <a:pt x="7518" y="3967"/>
                    <a:pt x="7028" y="2944"/>
                  </a:cubicBezTo>
                  <a:cubicBezTo>
                    <a:pt x="6634" y="2155"/>
                    <a:pt x="6037" y="1452"/>
                    <a:pt x="5307" y="907"/>
                  </a:cubicBezTo>
                  <a:lnTo>
                    <a:pt x="5307" y="907"/>
                  </a:lnTo>
                  <a:lnTo>
                    <a:pt x="5694" y="1164"/>
                  </a:lnTo>
                  <a:cubicBezTo>
                    <a:pt x="5088" y="407"/>
                    <a:pt x="4214" y="1"/>
                    <a:pt x="3325"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0"/>
            <p:cNvSpPr/>
            <p:nvPr/>
          </p:nvSpPr>
          <p:spPr>
            <a:xfrm>
              <a:off x="3286225" y="2482175"/>
              <a:ext cx="97875" cy="114550"/>
            </a:xfrm>
            <a:custGeom>
              <a:rect b="b" l="l" r="r" t="t"/>
              <a:pathLst>
                <a:path extrusionOk="0" h="4582" w="3915">
                  <a:moveTo>
                    <a:pt x="2847" y="0"/>
                  </a:moveTo>
                  <a:cubicBezTo>
                    <a:pt x="1513" y="311"/>
                    <a:pt x="489" y="1290"/>
                    <a:pt x="89" y="2580"/>
                  </a:cubicBezTo>
                  <a:cubicBezTo>
                    <a:pt x="0" y="2847"/>
                    <a:pt x="0" y="3114"/>
                    <a:pt x="89" y="3336"/>
                  </a:cubicBezTo>
                  <a:cubicBezTo>
                    <a:pt x="267" y="3914"/>
                    <a:pt x="1068" y="4048"/>
                    <a:pt x="1335" y="4582"/>
                  </a:cubicBezTo>
                  <a:cubicBezTo>
                    <a:pt x="1779" y="3203"/>
                    <a:pt x="2714" y="2046"/>
                    <a:pt x="3915" y="1245"/>
                  </a:cubicBezTo>
                  <a:cubicBezTo>
                    <a:pt x="3648" y="756"/>
                    <a:pt x="3292" y="356"/>
                    <a:pt x="284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0"/>
            <p:cNvSpPr/>
            <p:nvPr/>
          </p:nvSpPr>
          <p:spPr>
            <a:xfrm>
              <a:off x="3652075" y="2032900"/>
              <a:ext cx="97875" cy="367000"/>
            </a:xfrm>
            <a:custGeom>
              <a:rect b="b" l="l" r="r" t="t"/>
              <a:pathLst>
                <a:path extrusionOk="0" h="14680" w="3915">
                  <a:moveTo>
                    <a:pt x="1913" y="1"/>
                  </a:moveTo>
                  <a:lnTo>
                    <a:pt x="1691" y="89"/>
                  </a:lnTo>
                  <a:cubicBezTo>
                    <a:pt x="3648" y="4849"/>
                    <a:pt x="3025" y="10320"/>
                    <a:pt x="1" y="14501"/>
                  </a:cubicBezTo>
                  <a:lnTo>
                    <a:pt x="268" y="14679"/>
                  </a:lnTo>
                  <a:cubicBezTo>
                    <a:pt x="3292" y="10365"/>
                    <a:pt x="3915" y="4849"/>
                    <a:pt x="191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0"/>
            <p:cNvSpPr/>
            <p:nvPr/>
          </p:nvSpPr>
          <p:spPr>
            <a:xfrm>
              <a:off x="3687675" y="2322675"/>
              <a:ext cx="80075" cy="22725"/>
            </a:xfrm>
            <a:custGeom>
              <a:rect b="b" l="l" r="r" t="t"/>
              <a:pathLst>
                <a:path extrusionOk="0" h="909" w="3203">
                  <a:moveTo>
                    <a:pt x="2727" y="0"/>
                  </a:moveTo>
                  <a:cubicBezTo>
                    <a:pt x="1776" y="0"/>
                    <a:pt x="839" y="229"/>
                    <a:pt x="0" y="686"/>
                  </a:cubicBezTo>
                  <a:lnTo>
                    <a:pt x="133" y="909"/>
                  </a:lnTo>
                  <a:cubicBezTo>
                    <a:pt x="934" y="451"/>
                    <a:pt x="1833" y="223"/>
                    <a:pt x="2746" y="223"/>
                  </a:cubicBezTo>
                  <a:cubicBezTo>
                    <a:pt x="2898" y="223"/>
                    <a:pt x="3050" y="229"/>
                    <a:pt x="3203" y="242"/>
                  </a:cubicBezTo>
                  <a:lnTo>
                    <a:pt x="3203" y="19"/>
                  </a:lnTo>
                  <a:cubicBezTo>
                    <a:pt x="3044" y="6"/>
                    <a:pt x="2885" y="0"/>
                    <a:pt x="2727"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0"/>
            <p:cNvSpPr/>
            <p:nvPr/>
          </p:nvSpPr>
          <p:spPr>
            <a:xfrm>
              <a:off x="3632050" y="2249750"/>
              <a:ext cx="60075" cy="96775"/>
            </a:xfrm>
            <a:custGeom>
              <a:rect b="b" l="l" r="r" t="t"/>
              <a:pathLst>
                <a:path extrusionOk="0" h="3871" w="2403">
                  <a:moveTo>
                    <a:pt x="179" y="0"/>
                  </a:moveTo>
                  <a:lnTo>
                    <a:pt x="1" y="178"/>
                  </a:lnTo>
                  <a:cubicBezTo>
                    <a:pt x="1069" y="1157"/>
                    <a:pt x="1825" y="2447"/>
                    <a:pt x="2136" y="3870"/>
                  </a:cubicBezTo>
                  <a:lnTo>
                    <a:pt x="2403" y="3826"/>
                  </a:lnTo>
                  <a:cubicBezTo>
                    <a:pt x="2047" y="2358"/>
                    <a:pt x="1246" y="1023"/>
                    <a:pt x="179"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0"/>
            <p:cNvSpPr/>
            <p:nvPr/>
          </p:nvSpPr>
          <p:spPr>
            <a:xfrm>
              <a:off x="3672100" y="2144100"/>
              <a:ext cx="55625" cy="52300"/>
            </a:xfrm>
            <a:custGeom>
              <a:rect b="b" l="l" r="r" t="t"/>
              <a:pathLst>
                <a:path extrusionOk="0" h="2092" w="2225">
                  <a:moveTo>
                    <a:pt x="45" y="1"/>
                  </a:moveTo>
                  <a:lnTo>
                    <a:pt x="0" y="223"/>
                  </a:lnTo>
                  <a:cubicBezTo>
                    <a:pt x="845" y="579"/>
                    <a:pt x="1557" y="1246"/>
                    <a:pt x="2002" y="2091"/>
                  </a:cubicBezTo>
                  <a:lnTo>
                    <a:pt x="2224" y="2002"/>
                  </a:lnTo>
                  <a:cubicBezTo>
                    <a:pt x="1780" y="1068"/>
                    <a:pt x="979" y="357"/>
                    <a:pt x="45"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0"/>
            <p:cNvSpPr/>
            <p:nvPr/>
          </p:nvSpPr>
          <p:spPr>
            <a:xfrm>
              <a:off x="3722125" y="2173025"/>
              <a:ext cx="43400" cy="22250"/>
            </a:xfrm>
            <a:custGeom>
              <a:rect b="b" l="l" r="r" t="t"/>
              <a:pathLst>
                <a:path extrusionOk="0" h="890" w="1736">
                  <a:moveTo>
                    <a:pt x="1602" y="0"/>
                  </a:moveTo>
                  <a:cubicBezTo>
                    <a:pt x="1380" y="89"/>
                    <a:pt x="1113" y="223"/>
                    <a:pt x="802" y="356"/>
                  </a:cubicBezTo>
                  <a:cubicBezTo>
                    <a:pt x="535" y="445"/>
                    <a:pt x="223" y="578"/>
                    <a:pt x="1" y="667"/>
                  </a:cubicBezTo>
                  <a:lnTo>
                    <a:pt x="134" y="890"/>
                  </a:lnTo>
                  <a:cubicBezTo>
                    <a:pt x="357" y="801"/>
                    <a:pt x="624" y="667"/>
                    <a:pt x="935" y="578"/>
                  </a:cubicBezTo>
                  <a:cubicBezTo>
                    <a:pt x="1202" y="445"/>
                    <a:pt x="1513" y="312"/>
                    <a:pt x="1736" y="223"/>
                  </a:cubicBezTo>
                  <a:lnTo>
                    <a:pt x="1602"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0"/>
            <p:cNvSpPr/>
            <p:nvPr/>
          </p:nvSpPr>
          <p:spPr>
            <a:xfrm>
              <a:off x="3620950" y="2139650"/>
              <a:ext cx="60075" cy="13375"/>
            </a:xfrm>
            <a:custGeom>
              <a:rect b="b" l="l" r="r" t="t"/>
              <a:pathLst>
                <a:path extrusionOk="0" h="535" w="2403">
                  <a:moveTo>
                    <a:pt x="45" y="1"/>
                  </a:moveTo>
                  <a:lnTo>
                    <a:pt x="0" y="268"/>
                  </a:lnTo>
                  <a:lnTo>
                    <a:pt x="1201" y="401"/>
                  </a:lnTo>
                  <a:lnTo>
                    <a:pt x="2358" y="535"/>
                  </a:lnTo>
                  <a:lnTo>
                    <a:pt x="2402" y="312"/>
                  </a:lnTo>
                  <a:lnTo>
                    <a:pt x="1246" y="134"/>
                  </a:lnTo>
                  <a:lnTo>
                    <a:pt x="45" y="1"/>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0"/>
            <p:cNvSpPr/>
            <p:nvPr/>
          </p:nvSpPr>
          <p:spPr>
            <a:xfrm>
              <a:off x="3630950" y="2082950"/>
              <a:ext cx="52300" cy="67850"/>
            </a:xfrm>
            <a:custGeom>
              <a:rect b="b" l="l" r="r" t="t"/>
              <a:pathLst>
                <a:path extrusionOk="0" h="2714" w="2092">
                  <a:moveTo>
                    <a:pt x="178" y="0"/>
                  </a:moveTo>
                  <a:lnTo>
                    <a:pt x="0" y="178"/>
                  </a:lnTo>
                  <a:cubicBezTo>
                    <a:pt x="801" y="890"/>
                    <a:pt x="1424" y="1735"/>
                    <a:pt x="1869" y="2714"/>
                  </a:cubicBezTo>
                  <a:lnTo>
                    <a:pt x="2091" y="2625"/>
                  </a:lnTo>
                  <a:cubicBezTo>
                    <a:pt x="1646" y="1602"/>
                    <a:pt x="979" y="712"/>
                    <a:pt x="178"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0"/>
            <p:cNvSpPr/>
            <p:nvPr/>
          </p:nvSpPr>
          <p:spPr>
            <a:xfrm>
              <a:off x="3572000" y="2015925"/>
              <a:ext cx="102350" cy="106650"/>
            </a:xfrm>
            <a:custGeom>
              <a:rect b="b" l="l" r="r" t="t"/>
              <a:pathLst>
                <a:path extrusionOk="0" h="4266" w="4094">
                  <a:moveTo>
                    <a:pt x="1930" y="1"/>
                  </a:moveTo>
                  <a:cubicBezTo>
                    <a:pt x="1513" y="1"/>
                    <a:pt x="1099" y="135"/>
                    <a:pt x="757" y="413"/>
                  </a:cubicBezTo>
                  <a:cubicBezTo>
                    <a:pt x="357" y="724"/>
                    <a:pt x="134" y="1213"/>
                    <a:pt x="90" y="1703"/>
                  </a:cubicBezTo>
                  <a:cubicBezTo>
                    <a:pt x="1" y="2281"/>
                    <a:pt x="179" y="2904"/>
                    <a:pt x="490" y="3393"/>
                  </a:cubicBezTo>
                  <a:cubicBezTo>
                    <a:pt x="846" y="3838"/>
                    <a:pt x="1380" y="4149"/>
                    <a:pt x="1958" y="4238"/>
                  </a:cubicBezTo>
                  <a:cubicBezTo>
                    <a:pt x="2058" y="4256"/>
                    <a:pt x="2158" y="4265"/>
                    <a:pt x="2257" y="4265"/>
                  </a:cubicBezTo>
                  <a:cubicBezTo>
                    <a:pt x="2644" y="4265"/>
                    <a:pt x="3018" y="4130"/>
                    <a:pt x="3337" y="3882"/>
                  </a:cubicBezTo>
                  <a:cubicBezTo>
                    <a:pt x="3604" y="3615"/>
                    <a:pt x="3782" y="3259"/>
                    <a:pt x="3871" y="2904"/>
                  </a:cubicBezTo>
                  <a:cubicBezTo>
                    <a:pt x="4093" y="2014"/>
                    <a:pt x="3826" y="1080"/>
                    <a:pt x="3204" y="457"/>
                  </a:cubicBezTo>
                  <a:cubicBezTo>
                    <a:pt x="2834" y="157"/>
                    <a:pt x="2381" y="1"/>
                    <a:pt x="1930"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0"/>
            <p:cNvSpPr/>
            <p:nvPr/>
          </p:nvSpPr>
          <p:spPr>
            <a:xfrm>
              <a:off x="3546425" y="2193250"/>
              <a:ext cx="119025" cy="106700"/>
            </a:xfrm>
            <a:custGeom>
              <a:rect b="b" l="l" r="r" t="t"/>
              <a:pathLst>
                <a:path extrusionOk="0" h="4268" w="4761">
                  <a:moveTo>
                    <a:pt x="1939" y="1"/>
                  </a:moveTo>
                  <a:cubicBezTo>
                    <a:pt x="1810" y="1"/>
                    <a:pt x="1682" y="11"/>
                    <a:pt x="1558" y="36"/>
                  </a:cubicBezTo>
                  <a:cubicBezTo>
                    <a:pt x="1113" y="125"/>
                    <a:pt x="668" y="348"/>
                    <a:pt x="401" y="748"/>
                  </a:cubicBezTo>
                  <a:cubicBezTo>
                    <a:pt x="45" y="1326"/>
                    <a:pt x="1" y="2082"/>
                    <a:pt x="312" y="2705"/>
                  </a:cubicBezTo>
                  <a:cubicBezTo>
                    <a:pt x="579" y="3372"/>
                    <a:pt x="1157" y="3906"/>
                    <a:pt x="1825" y="4129"/>
                  </a:cubicBezTo>
                  <a:cubicBezTo>
                    <a:pt x="2077" y="4223"/>
                    <a:pt x="2334" y="4267"/>
                    <a:pt x="2590" y="4267"/>
                  </a:cubicBezTo>
                  <a:cubicBezTo>
                    <a:pt x="3055" y="4267"/>
                    <a:pt x="3513" y="4120"/>
                    <a:pt x="3915" y="3862"/>
                  </a:cubicBezTo>
                  <a:cubicBezTo>
                    <a:pt x="4494" y="3372"/>
                    <a:pt x="4760" y="2661"/>
                    <a:pt x="4671" y="1905"/>
                  </a:cubicBezTo>
                  <a:cubicBezTo>
                    <a:pt x="4405" y="1059"/>
                    <a:pt x="3782" y="392"/>
                    <a:pt x="2937" y="170"/>
                  </a:cubicBezTo>
                  <a:cubicBezTo>
                    <a:pt x="2616" y="74"/>
                    <a:pt x="2272" y="1"/>
                    <a:pt x="1939"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0"/>
            <p:cNvSpPr/>
            <p:nvPr/>
          </p:nvSpPr>
          <p:spPr>
            <a:xfrm>
              <a:off x="3727700" y="2276725"/>
              <a:ext cx="126800" cy="103325"/>
            </a:xfrm>
            <a:custGeom>
              <a:rect b="b" l="l" r="r" t="t"/>
              <a:pathLst>
                <a:path extrusionOk="0" h="4133" w="5072">
                  <a:moveTo>
                    <a:pt x="3191" y="1"/>
                  </a:moveTo>
                  <a:cubicBezTo>
                    <a:pt x="3062" y="1"/>
                    <a:pt x="2932" y="12"/>
                    <a:pt x="2803" y="33"/>
                  </a:cubicBezTo>
                  <a:cubicBezTo>
                    <a:pt x="2047" y="78"/>
                    <a:pt x="1290" y="389"/>
                    <a:pt x="712" y="923"/>
                  </a:cubicBezTo>
                  <a:cubicBezTo>
                    <a:pt x="178" y="1501"/>
                    <a:pt x="0" y="2346"/>
                    <a:pt x="267" y="3103"/>
                  </a:cubicBezTo>
                  <a:cubicBezTo>
                    <a:pt x="579" y="3681"/>
                    <a:pt x="1201" y="4081"/>
                    <a:pt x="1869" y="4126"/>
                  </a:cubicBezTo>
                  <a:cubicBezTo>
                    <a:pt x="1936" y="4130"/>
                    <a:pt x="2003" y="4132"/>
                    <a:pt x="2071" y="4132"/>
                  </a:cubicBezTo>
                  <a:cubicBezTo>
                    <a:pt x="2669" y="4132"/>
                    <a:pt x="3257" y="3956"/>
                    <a:pt x="3737" y="3636"/>
                  </a:cubicBezTo>
                  <a:cubicBezTo>
                    <a:pt x="4360" y="3236"/>
                    <a:pt x="4804" y="2613"/>
                    <a:pt x="4938" y="1902"/>
                  </a:cubicBezTo>
                  <a:cubicBezTo>
                    <a:pt x="5071" y="1323"/>
                    <a:pt x="4804" y="701"/>
                    <a:pt x="4360" y="345"/>
                  </a:cubicBezTo>
                  <a:cubicBezTo>
                    <a:pt x="3989" y="109"/>
                    <a:pt x="3593" y="1"/>
                    <a:pt x="3191"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0"/>
            <p:cNvSpPr/>
            <p:nvPr/>
          </p:nvSpPr>
          <p:spPr>
            <a:xfrm>
              <a:off x="3510850" y="2088075"/>
              <a:ext cx="123450" cy="93325"/>
            </a:xfrm>
            <a:custGeom>
              <a:rect b="b" l="l" r="r" t="t"/>
              <a:pathLst>
                <a:path extrusionOk="0" h="3733" w="4938">
                  <a:moveTo>
                    <a:pt x="2317" y="1"/>
                  </a:moveTo>
                  <a:cubicBezTo>
                    <a:pt x="1970" y="1"/>
                    <a:pt x="1624" y="51"/>
                    <a:pt x="1290" y="151"/>
                  </a:cubicBezTo>
                  <a:cubicBezTo>
                    <a:pt x="801" y="329"/>
                    <a:pt x="401" y="685"/>
                    <a:pt x="223" y="1130"/>
                  </a:cubicBezTo>
                  <a:cubicBezTo>
                    <a:pt x="0" y="1797"/>
                    <a:pt x="223" y="2553"/>
                    <a:pt x="757" y="2998"/>
                  </a:cubicBezTo>
                  <a:cubicBezTo>
                    <a:pt x="1267" y="3482"/>
                    <a:pt x="1908" y="3733"/>
                    <a:pt x="2555" y="3733"/>
                  </a:cubicBezTo>
                  <a:cubicBezTo>
                    <a:pt x="3037" y="3733"/>
                    <a:pt x="3523" y="3594"/>
                    <a:pt x="3959" y="3309"/>
                  </a:cubicBezTo>
                  <a:cubicBezTo>
                    <a:pt x="4582" y="2909"/>
                    <a:pt x="4938" y="2153"/>
                    <a:pt x="4804" y="1441"/>
                  </a:cubicBezTo>
                  <a:cubicBezTo>
                    <a:pt x="4671" y="996"/>
                    <a:pt x="4360" y="640"/>
                    <a:pt x="4004" y="418"/>
                  </a:cubicBezTo>
                  <a:cubicBezTo>
                    <a:pt x="3476" y="140"/>
                    <a:pt x="2895" y="1"/>
                    <a:pt x="2317"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0"/>
            <p:cNvSpPr/>
            <p:nvPr/>
          </p:nvSpPr>
          <p:spPr>
            <a:xfrm>
              <a:off x="3673200" y="1999575"/>
              <a:ext cx="90100" cy="116825"/>
            </a:xfrm>
            <a:custGeom>
              <a:rect b="b" l="l" r="r" t="t"/>
              <a:pathLst>
                <a:path extrusionOk="0" h="4673" w="3604">
                  <a:moveTo>
                    <a:pt x="1774" y="1"/>
                  </a:moveTo>
                  <a:cubicBezTo>
                    <a:pt x="1670" y="1"/>
                    <a:pt x="1567" y="15"/>
                    <a:pt x="1469" y="44"/>
                  </a:cubicBezTo>
                  <a:cubicBezTo>
                    <a:pt x="1068" y="177"/>
                    <a:pt x="712" y="488"/>
                    <a:pt x="579" y="889"/>
                  </a:cubicBezTo>
                  <a:cubicBezTo>
                    <a:pt x="1" y="2045"/>
                    <a:pt x="312" y="3469"/>
                    <a:pt x="1335" y="4358"/>
                  </a:cubicBezTo>
                  <a:cubicBezTo>
                    <a:pt x="1527" y="4569"/>
                    <a:pt x="1792" y="4672"/>
                    <a:pt x="2054" y="4672"/>
                  </a:cubicBezTo>
                  <a:cubicBezTo>
                    <a:pt x="2400" y="4672"/>
                    <a:pt x="2740" y="4491"/>
                    <a:pt x="2892" y="4136"/>
                  </a:cubicBezTo>
                  <a:cubicBezTo>
                    <a:pt x="3559" y="3157"/>
                    <a:pt x="3604" y="1956"/>
                    <a:pt x="3070" y="933"/>
                  </a:cubicBezTo>
                  <a:cubicBezTo>
                    <a:pt x="2937" y="666"/>
                    <a:pt x="2714" y="399"/>
                    <a:pt x="2403" y="221"/>
                  </a:cubicBezTo>
                  <a:cubicBezTo>
                    <a:pt x="2220" y="69"/>
                    <a:pt x="1996" y="1"/>
                    <a:pt x="1774" y="1"/>
                  </a:cubicBezTo>
                  <a:close/>
                </a:path>
              </a:pathLst>
            </a:custGeom>
            <a:solidFill>
              <a:srgbClr val="ED3C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0"/>
            <p:cNvSpPr/>
            <p:nvPr/>
          </p:nvSpPr>
          <p:spPr>
            <a:xfrm>
              <a:off x="3732150" y="2115100"/>
              <a:ext cx="112325" cy="124700"/>
            </a:xfrm>
            <a:custGeom>
              <a:rect b="b" l="l" r="r" t="t"/>
              <a:pathLst>
                <a:path extrusionOk="0" h="4988" w="4493">
                  <a:moveTo>
                    <a:pt x="2336" y="0"/>
                  </a:moveTo>
                  <a:cubicBezTo>
                    <a:pt x="2042" y="0"/>
                    <a:pt x="1745" y="61"/>
                    <a:pt x="1468" y="182"/>
                  </a:cubicBezTo>
                  <a:cubicBezTo>
                    <a:pt x="801" y="493"/>
                    <a:pt x="312" y="1116"/>
                    <a:pt x="134" y="1828"/>
                  </a:cubicBezTo>
                  <a:cubicBezTo>
                    <a:pt x="0" y="2584"/>
                    <a:pt x="134" y="3340"/>
                    <a:pt x="490" y="4007"/>
                  </a:cubicBezTo>
                  <a:cubicBezTo>
                    <a:pt x="712" y="4408"/>
                    <a:pt x="1068" y="4719"/>
                    <a:pt x="1468" y="4897"/>
                  </a:cubicBezTo>
                  <a:cubicBezTo>
                    <a:pt x="1651" y="4958"/>
                    <a:pt x="1845" y="4988"/>
                    <a:pt x="2038" y="4988"/>
                  </a:cubicBezTo>
                  <a:cubicBezTo>
                    <a:pt x="2408" y="4988"/>
                    <a:pt x="2777" y="4879"/>
                    <a:pt x="3070" y="4675"/>
                  </a:cubicBezTo>
                  <a:cubicBezTo>
                    <a:pt x="3559" y="4363"/>
                    <a:pt x="3915" y="3919"/>
                    <a:pt x="4093" y="3385"/>
                  </a:cubicBezTo>
                  <a:cubicBezTo>
                    <a:pt x="4493" y="2406"/>
                    <a:pt x="4448" y="1116"/>
                    <a:pt x="3603" y="449"/>
                  </a:cubicBezTo>
                  <a:cubicBezTo>
                    <a:pt x="3250" y="150"/>
                    <a:pt x="2797" y="0"/>
                    <a:pt x="2336"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0"/>
            <p:cNvSpPr/>
            <p:nvPr/>
          </p:nvSpPr>
          <p:spPr>
            <a:xfrm>
              <a:off x="3673200" y="2301125"/>
              <a:ext cx="41175" cy="64300"/>
            </a:xfrm>
            <a:custGeom>
              <a:rect b="b" l="l" r="r" t="t"/>
              <a:pathLst>
                <a:path extrusionOk="0" h="2572" w="1647">
                  <a:moveTo>
                    <a:pt x="1310" y="0"/>
                  </a:moveTo>
                  <a:cubicBezTo>
                    <a:pt x="1167" y="0"/>
                    <a:pt x="1006" y="73"/>
                    <a:pt x="846" y="169"/>
                  </a:cubicBezTo>
                  <a:cubicBezTo>
                    <a:pt x="357" y="570"/>
                    <a:pt x="45" y="1193"/>
                    <a:pt x="45" y="1860"/>
                  </a:cubicBezTo>
                  <a:cubicBezTo>
                    <a:pt x="1" y="1993"/>
                    <a:pt x="45" y="2171"/>
                    <a:pt x="90" y="2305"/>
                  </a:cubicBezTo>
                  <a:cubicBezTo>
                    <a:pt x="179" y="2438"/>
                    <a:pt x="312" y="2571"/>
                    <a:pt x="490" y="2571"/>
                  </a:cubicBezTo>
                  <a:cubicBezTo>
                    <a:pt x="668" y="2571"/>
                    <a:pt x="846" y="2483"/>
                    <a:pt x="979" y="2349"/>
                  </a:cubicBezTo>
                  <a:cubicBezTo>
                    <a:pt x="1424" y="1815"/>
                    <a:pt x="1647" y="1148"/>
                    <a:pt x="1647" y="481"/>
                  </a:cubicBezTo>
                  <a:cubicBezTo>
                    <a:pt x="1647" y="303"/>
                    <a:pt x="1602" y="169"/>
                    <a:pt x="1469" y="36"/>
                  </a:cubicBezTo>
                  <a:cubicBezTo>
                    <a:pt x="1419" y="11"/>
                    <a:pt x="1366" y="0"/>
                    <a:pt x="1310"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0"/>
            <p:cNvSpPr/>
            <p:nvPr/>
          </p:nvSpPr>
          <p:spPr>
            <a:xfrm>
              <a:off x="3686550" y="2342050"/>
              <a:ext cx="43400" cy="52275"/>
            </a:xfrm>
            <a:custGeom>
              <a:rect b="b" l="l" r="r" t="t"/>
              <a:pathLst>
                <a:path extrusionOk="0" h="2091" w="1736">
                  <a:moveTo>
                    <a:pt x="1335" y="0"/>
                  </a:moveTo>
                  <a:cubicBezTo>
                    <a:pt x="579" y="89"/>
                    <a:pt x="1" y="712"/>
                    <a:pt x="1" y="1468"/>
                  </a:cubicBezTo>
                  <a:cubicBezTo>
                    <a:pt x="1" y="1646"/>
                    <a:pt x="45" y="1824"/>
                    <a:pt x="178" y="1958"/>
                  </a:cubicBezTo>
                  <a:cubicBezTo>
                    <a:pt x="290" y="2047"/>
                    <a:pt x="423" y="2091"/>
                    <a:pt x="557" y="2091"/>
                  </a:cubicBezTo>
                  <a:cubicBezTo>
                    <a:pt x="690" y="2091"/>
                    <a:pt x="823" y="2047"/>
                    <a:pt x="935" y="1958"/>
                  </a:cubicBezTo>
                  <a:cubicBezTo>
                    <a:pt x="1335" y="1735"/>
                    <a:pt x="1646" y="1335"/>
                    <a:pt x="1735" y="846"/>
                  </a:cubicBezTo>
                  <a:cubicBezTo>
                    <a:pt x="1735" y="623"/>
                    <a:pt x="1691" y="445"/>
                    <a:pt x="1602" y="267"/>
                  </a:cubicBezTo>
                  <a:cubicBezTo>
                    <a:pt x="1468" y="89"/>
                    <a:pt x="1557" y="0"/>
                    <a:pt x="1335" y="0"/>
                  </a:cubicBezTo>
                  <a:close/>
                </a:path>
              </a:pathLst>
            </a:custGeom>
            <a:solidFill>
              <a:srgbClr val="FFB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0"/>
            <p:cNvSpPr/>
            <p:nvPr/>
          </p:nvSpPr>
          <p:spPr>
            <a:xfrm>
              <a:off x="2482200" y="2801325"/>
              <a:ext cx="1136550" cy="940150"/>
            </a:xfrm>
            <a:custGeom>
              <a:rect b="b" l="l" r="r" t="t"/>
              <a:pathLst>
                <a:path extrusionOk="0" h="37606" w="45462">
                  <a:moveTo>
                    <a:pt x="14502" y="0"/>
                  </a:moveTo>
                  <a:cubicBezTo>
                    <a:pt x="7029" y="9697"/>
                    <a:pt x="2047" y="21084"/>
                    <a:pt x="1" y="33183"/>
                  </a:cubicBezTo>
                  <a:cubicBezTo>
                    <a:pt x="535" y="33450"/>
                    <a:pt x="1068" y="33628"/>
                    <a:pt x="1424" y="33806"/>
                  </a:cubicBezTo>
                  <a:cubicBezTo>
                    <a:pt x="2670" y="34340"/>
                    <a:pt x="3960" y="34829"/>
                    <a:pt x="5294" y="35185"/>
                  </a:cubicBezTo>
                  <a:cubicBezTo>
                    <a:pt x="8230" y="36075"/>
                    <a:pt x="11299" y="36697"/>
                    <a:pt x="14369" y="37098"/>
                  </a:cubicBezTo>
                  <a:cubicBezTo>
                    <a:pt x="16975" y="37436"/>
                    <a:pt x="19609" y="37605"/>
                    <a:pt x="22241" y="37605"/>
                  </a:cubicBezTo>
                  <a:cubicBezTo>
                    <a:pt x="25493" y="37605"/>
                    <a:pt x="28743" y="37347"/>
                    <a:pt x="31939" y="36831"/>
                  </a:cubicBezTo>
                  <a:cubicBezTo>
                    <a:pt x="36609" y="36030"/>
                    <a:pt x="41146" y="34696"/>
                    <a:pt x="45461" y="32916"/>
                  </a:cubicBezTo>
                  <a:cubicBezTo>
                    <a:pt x="42570" y="21618"/>
                    <a:pt x="39590" y="10053"/>
                    <a:pt x="33851" y="223"/>
                  </a:cubicBezTo>
                  <a:cubicBezTo>
                    <a:pt x="31622" y="718"/>
                    <a:pt x="29354" y="984"/>
                    <a:pt x="27083" y="984"/>
                  </a:cubicBezTo>
                  <a:cubicBezTo>
                    <a:pt x="26908" y="984"/>
                    <a:pt x="26732" y="982"/>
                    <a:pt x="26556" y="979"/>
                  </a:cubicBezTo>
                  <a:cubicBezTo>
                    <a:pt x="22687" y="979"/>
                    <a:pt x="18817" y="667"/>
                    <a:pt x="14947" y="45"/>
                  </a:cubicBezTo>
                  <a:lnTo>
                    <a:pt x="14502"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0"/>
            <p:cNvSpPr/>
            <p:nvPr/>
          </p:nvSpPr>
          <p:spPr>
            <a:xfrm>
              <a:off x="3191700" y="2957000"/>
              <a:ext cx="142350" cy="767325"/>
            </a:xfrm>
            <a:custGeom>
              <a:rect b="b" l="l" r="r" t="t"/>
              <a:pathLst>
                <a:path extrusionOk="0" h="30693" w="5694">
                  <a:moveTo>
                    <a:pt x="0" y="1"/>
                  </a:moveTo>
                  <a:lnTo>
                    <a:pt x="0" y="1"/>
                  </a:lnTo>
                  <a:cubicBezTo>
                    <a:pt x="1735" y="10142"/>
                    <a:pt x="2714" y="20418"/>
                    <a:pt x="2892" y="30693"/>
                  </a:cubicBezTo>
                  <a:lnTo>
                    <a:pt x="3603" y="30604"/>
                  </a:lnTo>
                  <a:cubicBezTo>
                    <a:pt x="4315" y="30470"/>
                    <a:pt x="4982" y="30337"/>
                    <a:pt x="5694" y="30203"/>
                  </a:cubicBezTo>
                  <a:cubicBezTo>
                    <a:pt x="3692" y="20151"/>
                    <a:pt x="3381" y="9698"/>
                    <a:pt x="0"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0"/>
            <p:cNvSpPr/>
            <p:nvPr/>
          </p:nvSpPr>
          <p:spPr>
            <a:xfrm>
              <a:off x="3384075" y="2975900"/>
              <a:ext cx="201300" cy="668375"/>
            </a:xfrm>
            <a:custGeom>
              <a:rect b="b" l="l" r="r" t="t"/>
              <a:pathLst>
                <a:path extrusionOk="0" h="26735" w="8052">
                  <a:moveTo>
                    <a:pt x="1" y="1"/>
                  </a:moveTo>
                  <a:lnTo>
                    <a:pt x="1" y="1"/>
                  </a:lnTo>
                  <a:cubicBezTo>
                    <a:pt x="2936" y="8764"/>
                    <a:pt x="5383" y="17704"/>
                    <a:pt x="7340" y="26734"/>
                  </a:cubicBezTo>
                  <a:lnTo>
                    <a:pt x="8052" y="26467"/>
                  </a:lnTo>
                  <a:cubicBezTo>
                    <a:pt x="5917" y="17482"/>
                    <a:pt x="3248" y="8630"/>
                    <a:pt x="1"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0"/>
            <p:cNvSpPr/>
            <p:nvPr/>
          </p:nvSpPr>
          <p:spPr>
            <a:xfrm>
              <a:off x="3377400" y="3150500"/>
              <a:ext cx="106775" cy="528250"/>
            </a:xfrm>
            <a:custGeom>
              <a:rect b="b" l="l" r="r" t="t"/>
              <a:pathLst>
                <a:path extrusionOk="0" h="21130" w="4271">
                  <a:moveTo>
                    <a:pt x="1" y="0"/>
                  </a:moveTo>
                  <a:lnTo>
                    <a:pt x="1" y="0"/>
                  </a:lnTo>
                  <a:cubicBezTo>
                    <a:pt x="1157" y="7028"/>
                    <a:pt x="2358" y="14101"/>
                    <a:pt x="3515" y="21129"/>
                  </a:cubicBezTo>
                  <a:lnTo>
                    <a:pt x="4271" y="20907"/>
                  </a:lnTo>
                  <a:cubicBezTo>
                    <a:pt x="3248" y="13834"/>
                    <a:pt x="2180" y="6762"/>
                    <a:pt x="1" y="0"/>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0"/>
            <p:cNvSpPr/>
            <p:nvPr/>
          </p:nvSpPr>
          <p:spPr>
            <a:xfrm>
              <a:off x="2602300" y="3398475"/>
              <a:ext cx="79000" cy="286925"/>
            </a:xfrm>
            <a:custGeom>
              <a:rect b="b" l="l" r="r" t="t"/>
              <a:pathLst>
                <a:path extrusionOk="0" h="11477" w="3160">
                  <a:moveTo>
                    <a:pt x="3159" y="1"/>
                  </a:moveTo>
                  <a:lnTo>
                    <a:pt x="3159" y="1"/>
                  </a:lnTo>
                  <a:cubicBezTo>
                    <a:pt x="1647" y="3604"/>
                    <a:pt x="579" y="7340"/>
                    <a:pt x="1" y="11166"/>
                  </a:cubicBezTo>
                  <a:cubicBezTo>
                    <a:pt x="179" y="11210"/>
                    <a:pt x="312" y="11255"/>
                    <a:pt x="490" y="11299"/>
                  </a:cubicBezTo>
                  <a:lnTo>
                    <a:pt x="1113" y="11477"/>
                  </a:lnTo>
                  <a:cubicBezTo>
                    <a:pt x="1246" y="7607"/>
                    <a:pt x="1914" y="3737"/>
                    <a:pt x="3159" y="1"/>
                  </a:cubicBezTo>
                  <a:close/>
                </a:path>
              </a:pathLst>
            </a:custGeom>
            <a:solidFill>
              <a:srgbClr val="440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0"/>
            <p:cNvSpPr/>
            <p:nvPr/>
          </p:nvSpPr>
          <p:spPr>
            <a:xfrm>
              <a:off x="2737975" y="2813550"/>
              <a:ext cx="167950" cy="333625"/>
            </a:xfrm>
            <a:custGeom>
              <a:rect b="b" l="l" r="r" t="t"/>
              <a:pathLst>
                <a:path extrusionOk="0" h="13345" w="6718">
                  <a:moveTo>
                    <a:pt x="5783" y="0"/>
                  </a:moveTo>
                  <a:cubicBezTo>
                    <a:pt x="3114" y="4093"/>
                    <a:pt x="1157" y="8630"/>
                    <a:pt x="1" y="13345"/>
                  </a:cubicBezTo>
                  <a:cubicBezTo>
                    <a:pt x="1513" y="8630"/>
                    <a:pt x="3782" y="4137"/>
                    <a:pt x="6717" y="134"/>
                  </a:cubicBezTo>
                  <a:lnTo>
                    <a:pt x="5783"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0"/>
            <p:cNvSpPr/>
            <p:nvPr/>
          </p:nvSpPr>
          <p:spPr>
            <a:xfrm>
              <a:off x="3297325" y="2815775"/>
              <a:ext cx="64525" cy="86750"/>
            </a:xfrm>
            <a:custGeom>
              <a:rect b="b" l="l" r="r" t="t"/>
              <a:pathLst>
                <a:path extrusionOk="0" h="3470" w="2581">
                  <a:moveTo>
                    <a:pt x="935" y="0"/>
                  </a:moveTo>
                  <a:lnTo>
                    <a:pt x="1" y="134"/>
                  </a:lnTo>
                  <a:lnTo>
                    <a:pt x="2581" y="3470"/>
                  </a:lnTo>
                  <a:cubicBezTo>
                    <a:pt x="2092" y="2269"/>
                    <a:pt x="1558" y="1112"/>
                    <a:pt x="935"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0"/>
            <p:cNvSpPr/>
            <p:nvPr/>
          </p:nvSpPr>
          <p:spPr>
            <a:xfrm>
              <a:off x="3217275" y="2823550"/>
              <a:ext cx="70075" cy="194650"/>
            </a:xfrm>
            <a:custGeom>
              <a:rect b="b" l="l" r="r" t="t"/>
              <a:pathLst>
                <a:path extrusionOk="0" h="7786" w="2803">
                  <a:moveTo>
                    <a:pt x="1246" y="1"/>
                  </a:moveTo>
                  <a:cubicBezTo>
                    <a:pt x="845" y="45"/>
                    <a:pt x="401" y="45"/>
                    <a:pt x="0" y="90"/>
                  </a:cubicBezTo>
                  <a:lnTo>
                    <a:pt x="2803" y="7785"/>
                  </a:lnTo>
                  <a:cubicBezTo>
                    <a:pt x="2402" y="5161"/>
                    <a:pt x="1869" y="2581"/>
                    <a:pt x="1246"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3" name="Google Shape;2953;p50"/>
          <p:cNvGrpSpPr/>
          <p:nvPr/>
        </p:nvGrpSpPr>
        <p:grpSpPr>
          <a:xfrm>
            <a:off x="4613757" y="3067996"/>
            <a:ext cx="799742" cy="1421845"/>
            <a:chOff x="2721300" y="1523375"/>
            <a:chExt cx="679475" cy="1208025"/>
          </a:xfrm>
        </p:grpSpPr>
        <p:sp>
          <p:nvSpPr>
            <p:cNvPr id="2954" name="Google Shape;2954;p50"/>
            <p:cNvSpPr/>
            <p:nvPr/>
          </p:nvSpPr>
          <p:spPr>
            <a:xfrm>
              <a:off x="2995975" y="2026350"/>
              <a:ext cx="342525" cy="504875"/>
            </a:xfrm>
            <a:custGeom>
              <a:rect b="b" l="l" r="r" t="t"/>
              <a:pathLst>
                <a:path extrusionOk="0" h="20195" w="13701">
                  <a:moveTo>
                    <a:pt x="890" y="0"/>
                  </a:moveTo>
                  <a:cubicBezTo>
                    <a:pt x="890" y="44"/>
                    <a:pt x="0" y="4626"/>
                    <a:pt x="4493" y="6761"/>
                  </a:cubicBezTo>
                  <a:cubicBezTo>
                    <a:pt x="8808" y="8852"/>
                    <a:pt x="10809" y="11343"/>
                    <a:pt x="11032" y="15035"/>
                  </a:cubicBezTo>
                  <a:cubicBezTo>
                    <a:pt x="11254" y="18326"/>
                    <a:pt x="12188" y="19083"/>
                    <a:pt x="13167" y="19883"/>
                  </a:cubicBezTo>
                  <a:lnTo>
                    <a:pt x="13567" y="20195"/>
                  </a:lnTo>
                  <a:lnTo>
                    <a:pt x="13701" y="20061"/>
                  </a:lnTo>
                  <a:cubicBezTo>
                    <a:pt x="13567" y="19928"/>
                    <a:pt x="13434" y="19839"/>
                    <a:pt x="13300" y="19705"/>
                  </a:cubicBezTo>
                  <a:cubicBezTo>
                    <a:pt x="12322" y="18905"/>
                    <a:pt x="11432" y="18237"/>
                    <a:pt x="11254" y="15035"/>
                  </a:cubicBezTo>
                  <a:cubicBezTo>
                    <a:pt x="10987" y="11209"/>
                    <a:pt x="9030" y="8718"/>
                    <a:pt x="4582" y="6583"/>
                  </a:cubicBezTo>
                  <a:cubicBezTo>
                    <a:pt x="2047" y="5427"/>
                    <a:pt x="623" y="2758"/>
                    <a:pt x="1112" y="44"/>
                  </a:cubicBezTo>
                  <a:lnTo>
                    <a:pt x="890" y="0"/>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0"/>
            <p:cNvSpPr/>
            <p:nvPr/>
          </p:nvSpPr>
          <p:spPr>
            <a:xfrm>
              <a:off x="3001525" y="2065250"/>
              <a:ext cx="63425" cy="60075"/>
            </a:xfrm>
            <a:custGeom>
              <a:rect b="b" l="l" r="r" t="t"/>
              <a:pathLst>
                <a:path extrusionOk="0" h="2403" w="2537">
                  <a:moveTo>
                    <a:pt x="1736" y="1"/>
                  </a:moveTo>
                  <a:lnTo>
                    <a:pt x="1" y="490"/>
                  </a:lnTo>
                  <a:lnTo>
                    <a:pt x="223" y="2403"/>
                  </a:lnTo>
                  <a:lnTo>
                    <a:pt x="2536" y="1736"/>
                  </a:lnTo>
                  <a:lnTo>
                    <a:pt x="1736" y="1"/>
                  </a:ln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0"/>
            <p:cNvSpPr/>
            <p:nvPr/>
          </p:nvSpPr>
          <p:spPr>
            <a:xfrm>
              <a:off x="2721300" y="1656425"/>
              <a:ext cx="494875" cy="439125"/>
            </a:xfrm>
            <a:custGeom>
              <a:rect b="b" l="l" r="r" t="t"/>
              <a:pathLst>
                <a:path extrusionOk="0" h="17565" w="19795">
                  <a:moveTo>
                    <a:pt x="10018" y="1"/>
                  </a:moveTo>
                  <a:cubicBezTo>
                    <a:pt x="9208" y="1"/>
                    <a:pt x="8383" y="110"/>
                    <a:pt x="7562" y="341"/>
                  </a:cubicBezTo>
                  <a:cubicBezTo>
                    <a:pt x="2803" y="1675"/>
                    <a:pt x="0" y="6523"/>
                    <a:pt x="1290" y="11150"/>
                  </a:cubicBezTo>
                  <a:cubicBezTo>
                    <a:pt x="2363" y="15034"/>
                    <a:pt x="5928" y="17564"/>
                    <a:pt x="9835" y="17564"/>
                  </a:cubicBezTo>
                  <a:cubicBezTo>
                    <a:pt x="10626" y="17564"/>
                    <a:pt x="11432" y="17461"/>
                    <a:pt x="12233" y="17243"/>
                  </a:cubicBezTo>
                  <a:cubicBezTo>
                    <a:pt x="16992" y="15909"/>
                    <a:pt x="19795" y="11061"/>
                    <a:pt x="18505" y="6390"/>
                  </a:cubicBezTo>
                  <a:cubicBezTo>
                    <a:pt x="17437" y="2525"/>
                    <a:pt x="13903" y="1"/>
                    <a:pt x="10018"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0"/>
            <p:cNvSpPr/>
            <p:nvPr/>
          </p:nvSpPr>
          <p:spPr>
            <a:xfrm>
              <a:off x="3159450" y="1909575"/>
              <a:ext cx="60075" cy="711725"/>
            </a:xfrm>
            <a:custGeom>
              <a:rect b="b" l="l" r="r" t="t"/>
              <a:pathLst>
                <a:path extrusionOk="0" h="28469" w="2403">
                  <a:moveTo>
                    <a:pt x="312" y="0"/>
                  </a:moveTo>
                  <a:lnTo>
                    <a:pt x="89" y="45"/>
                  </a:lnTo>
                  <a:cubicBezTo>
                    <a:pt x="134" y="134"/>
                    <a:pt x="2224" y="6984"/>
                    <a:pt x="1112" y="12144"/>
                  </a:cubicBezTo>
                  <a:cubicBezTo>
                    <a:pt x="0" y="17348"/>
                    <a:pt x="0" y="25132"/>
                    <a:pt x="1646" y="28469"/>
                  </a:cubicBezTo>
                  <a:lnTo>
                    <a:pt x="1868" y="28380"/>
                  </a:lnTo>
                  <a:cubicBezTo>
                    <a:pt x="223" y="25088"/>
                    <a:pt x="223" y="17437"/>
                    <a:pt x="1335" y="12233"/>
                  </a:cubicBezTo>
                  <a:cubicBezTo>
                    <a:pt x="2402" y="6984"/>
                    <a:pt x="312" y="45"/>
                    <a:pt x="312"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0"/>
            <p:cNvSpPr/>
            <p:nvPr/>
          </p:nvSpPr>
          <p:spPr>
            <a:xfrm>
              <a:off x="3141650" y="1925150"/>
              <a:ext cx="62300" cy="58950"/>
            </a:xfrm>
            <a:custGeom>
              <a:rect b="b" l="l" r="r" t="t"/>
              <a:pathLst>
                <a:path extrusionOk="0" h="2358" w="2492">
                  <a:moveTo>
                    <a:pt x="1691" y="0"/>
                  </a:moveTo>
                  <a:lnTo>
                    <a:pt x="0" y="445"/>
                  </a:lnTo>
                  <a:lnTo>
                    <a:pt x="178" y="2358"/>
                  </a:lnTo>
                  <a:lnTo>
                    <a:pt x="2491" y="1690"/>
                  </a:lnTo>
                  <a:lnTo>
                    <a:pt x="1691"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0"/>
            <p:cNvSpPr/>
            <p:nvPr/>
          </p:nvSpPr>
          <p:spPr>
            <a:xfrm>
              <a:off x="2865875" y="1523375"/>
              <a:ext cx="485975" cy="431050"/>
            </a:xfrm>
            <a:custGeom>
              <a:rect b="b" l="l" r="r" t="t"/>
              <a:pathLst>
                <a:path extrusionOk="0" h="17242" w="19439">
                  <a:moveTo>
                    <a:pt x="9810" y="0"/>
                  </a:moveTo>
                  <a:cubicBezTo>
                    <a:pt x="9024" y="0"/>
                    <a:pt x="8224" y="105"/>
                    <a:pt x="7428" y="325"/>
                  </a:cubicBezTo>
                  <a:cubicBezTo>
                    <a:pt x="2758" y="1659"/>
                    <a:pt x="0" y="6419"/>
                    <a:pt x="1290" y="10956"/>
                  </a:cubicBezTo>
                  <a:cubicBezTo>
                    <a:pt x="2323" y="14757"/>
                    <a:pt x="5805" y="17241"/>
                    <a:pt x="9629" y="17241"/>
                  </a:cubicBezTo>
                  <a:cubicBezTo>
                    <a:pt x="10414" y="17241"/>
                    <a:pt x="11214" y="17136"/>
                    <a:pt x="12010" y="16916"/>
                  </a:cubicBezTo>
                  <a:cubicBezTo>
                    <a:pt x="16681" y="15626"/>
                    <a:pt x="19438" y="10867"/>
                    <a:pt x="18149" y="6285"/>
                  </a:cubicBezTo>
                  <a:cubicBezTo>
                    <a:pt x="17115" y="2485"/>
                    <a:pt x="13633" y="0"/>
                    <a:pt x="9810"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0"/>
            <p:cNvSpPr/>
            <p:nvPr/>
          </p:nvSpPr>
          <p:spPr>
            <a:xfrm>
              <a:off x="3133875" y="2185350"/>
              <a:ext cx="266900" cy="546050"/>
            </a:xfrm>
            <a:custGeom>
              <a:rect b="b" l="l" r="r" t="t"/>
              <a:pathLst>
                <a:path extrusionOk="0" h="21842" w="10676">
                  <a:moveTo>
                    <a:pt x="890" y="1"/>
                  </a:moveTo>
                  <a:lnTo>
                    <a:pt x="890" y="1"/>
                  </a:lnTo>
                  <a:cubicBezTo>
                    <a:pt x="0" y="2714"/>
                    <a:pt x="1068" y="5694"/>
                    <a:pt x="3470" y="7207"/>
                  </a:cubicBezTo>
                  <a:cubicBezTo>
                    <a:pt x="7473" y="9920"/>
                    <a:pt x="9074" y="12634"/>
                    <a:pt x="8763" y="16370"/>
                  </a:cubicBezTo>
                  <a:cubicBezTo>
                    <a:pt x="8496" y="19662"/>
                    <a:pt x="9341" y="20507"/>
                    <a:pt x="10186" y="21441"/>
                  </a:cubicBezTo>
                  <a:cubicBezTo>
                    <a:pt x="10275" y="21574"/>
                    <a:pt x="10409" y="21663"/>
                    <a:pt x="10542" y="21841"/>
                  </a:cubicBezTo>
                  <a:lnTo>
                    <a:pt x="10676" y="21663"/>
                  </a:lnTo>
                  <a:lnTo>
                    <a:pt x="10320" y="21263"/>
                  </a:lnTo>
                  <a:cubicBezTo>
                    <a:pt x="9430" y="20373"/>
                    <a:pt x="8718" y="19573"/>
                    <a:pt x="8941" y="16326"/>
                  </a:cubicBezTo>
                  <a:cubicBezTo>
                    <a:pt x="9252" y="12545"/>
                    <a:pt x="7651" y="9787"/>
                    <a:pt x="3559" y="7029"/>
                  </a:cubicBezTo>
                  <a:cubicBezTo>
                    <a:pt x="1246" y="5561"/>
                    <a:pt x="222" y="2670"/>
                    <a:pt x="1068" y="45"/>
                  </a:cubicBezTo>
                  <a:lnTo>
                    <a:pt x="890" y="1"/>
                  </a:ln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0"/>
            <p:cNvSpPr/>
            <p:nvPr/>
          </p:nvSpPr>
          <p:spPr>
            <a:xfrm>
              <a:off x="3130525" y="2227625"/>
              <a:ext cx="60075" cy="54500"/>
            </a:xfrm>
            <a:custGeom>
              <a:rect b="b" l="l" r="r" t="t"/>
              <a:pathLst>
                <a:path extrusionOk="0" h="2180" w="2403">
                  <a:moveTo>
                    <a:pt x="1824" y="0"/>
                  </a:moveTo>
                  <a:lnTo>
                    <a:pt x="90" y="223"/>
                  </a:lnTo>
                  <a:lnTo>
                    <a:pt x="1" y="2180"/>
                  </a:lnTo>
                  <a:lnTo>
                    <a:pt x="2403" y="1868"/>
                  </a:lnTo>
                  <a:lnTo>
                    <a:pt x="182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0"/>
            <p:cNvSpPr/>
            <p:nvPr/>
          </p:nvSpPr>
          <p:spPr>
            <a:xfrm>
              <a:off x="2891450" y="1809875"/>
              <a:ext cx="473750" cy="438525"/>
            </a:xfrm>
            <a:custGeom>
              <a:rect b="b" l="l" r="r" t="t"/>
              <a:pathLst>
                <a:path extrusionOk="0" h="17541" w="18950">
                  <a:moveTo>
                    <a:pt x="9534" y="0"/>
                  </a:moveTo>
                  <a:cubicBezTo>
                    <a:pt x="9148" y="0"/>
                    <a:pt x="8757" y="24"/>
                    <a:pt x="8363" y="74"/>
                  </a:cubicBezTo>
                  <a:cubicBezTo>
                    <a:pt x="3470" y="697"/>
                    <a:pt x="0" y="5100"/>
                    <a:pt x="623" y="9904"/>
                  </a:cubicBezTo>
                  <a:cubicBezTo>
                    <a:pt x="1196" y="14325"/>
                    <a:pt x="5008" y="17540"/>
                    <a:pt x="9425" y="17540"/>
                  </a:cubicBezTo>
                  <a:cubicBezTo>
                    <a:pt x="9808" y="17540"/>
                    <a:pt x="10196" y="17516"/>
                    <a:pt x="10587" y="17466"/>
                  </a:cubicBezTo>
                  <a:cubicBezTo>
                    <a:pt x="15480" y="16844"/>
                    <a:pt x="18949" y="12440"/>
                    <a:pt x="18371" y="7636"/>
                  </a:cubicBezTo>
                  <a:cubicBezTo>
                    <a:pt x="17798" y="3215"/>
                    <a:pt x="13986" y="0"/>
                    <a:pt x="9534"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50"/>
          <p:cNvGrpSpPr/>
          <p:nvPr/>
        </p:nvGrpSpPr>
        <p:grpSpPr>
          <a:xfrm>
            <a:off x="7136986" y="3617603"/>
            <a:ext cx="913205" cy="784441"/>
            <a:chOff x="4863575" y="4033750"/>
            <a:chExt cx="775875" cy="666475"/>
          </a:xfrm>
        </p:grpSpPr>
        <p:sp>
          <p:nvSpPr>
            <p:cNvPr id="2964" name="Google Shape;2964;p50"/>
            <p:cNvSpPr/>
            <p:nvPr/>
          </p:nvSpPr>
          <p:spPr>
            <a:xfrm>
              <a:off x="5210175" y="4177375"/>
              <a:ext cx="429275" cy="522850"/>
            </a:xfrm>
            <a:custGeom>
              <a:rect b="b" l="l" r="r" t="t"/>
              <a:pathLst>
                <a:path extrusionOk="0" h="20914" w="17171">
                  <a:moveTo>
                    <a:pt x="368" y="0"/>
                  </a:moveTo>
                  <a:cubicBezTo>
                    <a:pt x="177" y="0"/>
                    <a:pt x="0" y="254"/>
                    <a:pt x="173" y="427"/>
                  </a:cubicBezTo>
                  <a:lnTo>
                    <a:pt x="5734" y="7321"/>
                  </a:lnTo>
                  <a:lnTo>
                    <a:pt x="14630" y="18308"/>
                  </a:lnTo>
                  <a:lnTo>
                    <a:pt x="16676" y="20844"/>
                  </a:lnTo>
                  <a:cubicBezTo>
                    <a:pt x="16716" y="20893"/>
                    <a:pt x="16764" y="20914"/>
                    <a:pt x="16814" y="20914"/>
                  </a:cubicBezTo>
                  <a:cubicBezTo>
                    <a:pt x="16986" y="20914"/>
                    <a:pt x="17170" y="20661"/>
                    <a:pt x="17032" y="20488"/>
                  </a:cubicBezTo>
                  <a:lnTo>
                    <a:pt x="11472" y="13593"/>
                  </a:lnTo>
                  <a:cubicBezTo>
                    <a:pt x="8491" y="9946"/>
                    <a:pt x="5511" y="6254"/>
                    <a:pt x="2575" y="2606"/>
                  </a:cubicBezTo>
                  <a:cubicBezTo>
                    <a:pt x="1864" y="1761"/>
                    <a:pt x="1196" y="916"/>
                    <a:pt x="529" y="71"/>
                  </a:cubicBezTo>
                  <a:cubicBezTo>
                    <a:pt x="480" y="21"/>
                    <a:pt x="423" y="0"/>
                    <a:pt x="368"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0"/>
            <p:cNvSpPr/>
            <p:nvPr/>
          </p:nvSpPr>
          <p:spPr>
            <a:xfrm>
              <a:off x="5077725" y="4033750"/>
              <a:ext cx="201925" cy="199950"/>
            </a:xfrm>
            <a:custGeom>
              <a:rect b="b" l="l" r="r" t="t"/>
              <a:pathLst>
                <a:path extrusionOk="0" h="7998" w="8077">
                  <a:moveTo>
                    <a:pt x="2300" y="0"/>
                  </a:moveTo>
                  <a:cubicBezTo>
                    <a:pt x="1984" y="0"/>
                    <a:pt x="1707" y="284"/>
                    <a:pt x="1557" y="834"/>
                  </a:cubicBezTo>
                  <a:lnTo>
                    <a:pt x="267" y="5816"/>
                  </a:lnTo>
                  <a:cubicBezTo>
                    <a:pt x="0" y="6750"/>
                    <a:pt x="667" y="7684"/>
                    <a:pt x="1646" y="7684"/>
                  </a:cubicBezTo>
                  <a:lnTo>
                    <a:pt x="6806" y="7995"/>
                  </a:lnTo>
                  <a:cubicBezTo>
                    <a:pt x="6839" y="7997"/>
                    <a:pt x="6871" y="7998"/>
                    <a:pt x="6903" y="7998"/>
                  </a:cubicBezTo>
                  <a:cubicBezTo>
                    <a:pt x="7804" y="7998"/>
                    <a:pt x="8076" y="7390"/>
                    <a:pt x="7517" y="6616"/>
                  </a:cubicBezTo>
                  <a:lnTo>
                    <a:pt x="3069" y="522"/>
                  </a:lnTo>
                  <a:cubicBezTo>
                    <a:pt x="2816" y="172"/>
                    <a:pt x="2546" y="0"/>
                    <a:pt x="2300"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0"/>
            <p:cNvSpPr/>
            <p:nvPr/>
          </p:nvSpPr>
          <p:spPr>
            <a:xfrm>
              <a:off x="5096625" y="4136900"/>
              <a:ext cx="77900" cy="73400"/>
            </a:xfrm>
            <a:custGeom>
              <a:rect b="b" l="l" r="r" t="t"/>
              <a:pathLst>
                <a:path extrusionOk="0" h="2936" w="3116">
                  <a:moveTo>
                    <a:pt x="974" y="1"/>
                  </a:moveTo>
                  <a:cubicBezTo>
                    <a:pt x="901" y="1"/>
                    <a:pt x="832" y="40"/>
                    <a:pt x="801" y="133"/>
                  </a:cubicBezTo>
                  <a:cubicBezTo>
                    <a:pt x="534" y="934"/>
                    <a:pt x="267" y="1734"/>
                    <a:pt x="45" y="2535"/>
                  </a:cubicBezTo>
                  <a:cubicBezTo>
                    <a:pt x="0" y="2579"/>
                    <a:pt x="0" y="2624"/>
                    <a:pt x="45" y="2668"/>
                  </a:cubicBezTo>
                  <a:cubicBezTo>
                    <a:pt x="45" y="2757"/>
                    <a:pt x="89" y="2846"/>
                    <a:pt x="223" y="2846"/>
                  </a:cubicBezTo>
                  <a:lnTo>
                    <a:pt x="267" y="2846"/>
                  </a:lnTo>
                  <a:lnTo>
                    <a:pt x="2803" y="2935"/>
                  </a:lnTo>
                  <a:cubicBezTo>
                    <a:pt x="2936" y="2935"/>
                    <a:pt x="3025" y="2891"/>
                    <a:pt x="3069" y="2757"/>
                  </a:cubicBezTo>
                  <a:cubicBezTo>
                    <a:pt x="3069" y="2624"/>
                    <a:pt x="2981" y="2535"/>
                    <a:pt x="2892" y="2490"/>
                  </a:cubicBezTo>
                  <a:lnTo>
                    <a:pt x="890" y="2401"/>
                  </a:lnTo>
                  <a:lnTo>
                    <a:pt x="2625" y="1156"/>
                  </a:lnTo>
                  <a:lnTo>
                    <a:pt x="2936" y="934"/>
                  </a:lnTo>
                  <a:cubicBezTo>
                    <a:pt x="3116" y="790"/>
                    <a:pt x="2976" y="529"/>
                    <a:pt x="2774" y="529"/>
                  </a:cubicBezTo>
                  <a:cubicBezTo>
                    <a:pt x="2727" y="529"/>
                    <a:pt x="2676" y="544"/>
                    <a:pt x="2625" y="578"/>
                  </a:cubicBezTo>
                  <a:lnTo>
                    <a:pt x="623" y="2046"/>
                  </a:lnTo>
                  <a:lnTo>
                    <a:pt x="623" y="2046"/>
                  </a:lnTo>
                  <a:lnTo>
                    <a:pt x="1201" y="311"/>
                  </a:lnTo>
                  <a:cubicBezTo>
                    <a:pt x="1259" y="137"/>
                    <a:pt x="1110" y="1"/>
                    <a:pt x="974"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0"/>
            <p:cNvSpPr/>
            <p:nvPr/>
          </p:nvSpPr>
          <p:spPr>
            <a:xfrm>
              <a:off x="4863575" y="4214650"/>
              <a:ext cx="201925" cy="200875"/>
            </a:xfrm>
            <a:custGeom>
              <a:rect b="b" l="l" r="r" t="t"/>
              <a:pathLst>
                <a:path extrusionOk="0" h="8035" w="8077">
                  <a:moveTo>
                    <a:pt x="1214" y="1"/>
                  </a:moveTo>
                  <a:cubicBezTo>
                    <a:pt x="272" y="1"/>
                    <a:pt x="1" y="608"/>
                    <a:pt x="559" y="1382"/>
                  </a:cubicBezTo>
                  <a:lnTo>
                    <a:pt x="5008" y="7476"/>
                  </a:lnTo>
                  <a:cubicBezTo>
                    <a:pt x="5265" y="7852"/>
                    <a:pt x="5549" y="8035"/>
                    <a:pt x="5805" y="8035"/>
                  </a:cubicBezTo>
                  <a:cubicBezTo>
                    <a:pt x="6123" y="8035"/>
                    <a:pt x="6397" y="7752"/>
                    <a:pt x="6520" y="7209"/>
                  </a:cubicBezTo>
                  <a:lnTo>
                    <a:pt x="7810" y="2183"/>
                  </a:lnTo>
                  <a:cubicBezTo>
                    <a:pt x="8077" y="1249"/>
                    <a:pt x="7410" y="314"/>
                    <a:pt x="6431" y="314"/>
                  </a:cubicBezTo>
                  <a:lnTo>
                    <a:pt x="1316" y="3"/>
                  </a:lnTo>
                  <a:cubicBezTo>
                    <a:pt x="1281" y="2"/>
                    <a:pt x="1247" y="1"/>
                    <a:pt x="1214"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0"/>
            <p:cNvSpPr/>
            <p:nvPr/>
          </p:nvSpPr>
          <p:spPr>
            <a:xfrm>
              <a:off x="4969800" y="4241400"/>
              <a:ext cx="76800" cy="73425"/>
            </a:xfrm>
            <a:custGeom>
              <a:rect b="b" l="l" r="r" t="t"/>
              <a:pathLst>
                <a:path extrusionOk="0" h="2937" w="3072">
                  <a:moveTo>
                    <a:pt x="314" y="1"/>
                  </a:moveTo>
                  <a:cubicBezTo>
                    <a:pt x="47" y="1"/>
                    <a:pt x="91" y="445"/>
                    <a:pt x="358" y="445"/>
                  </a:cubicBezTo>
                  <a:lnTo>
                    <a:pt x="2182" y="445"/>
                  </a:lnTo>
                  <a:lnTo>
                    <a:pt x="180" y="1913"/>
                  </a:lnTo>
                  <a:cubicBezTo>
                    <a:pt x="0" y="2057"/>
                    <a:pt x="141" y="2318"/>
                    <a:pt x="319" y="2318"/>
                  </a:cubicBezTo>
                  <a:cubicBezTo>
                    <a:pt x="361" y="2318"/>
                    <a:pt x="405" y="2303"/>
                    <a:pt x="447" y="2269"/>
                  </a:cubicBezTo>
                  <a:lnTo>
                    <a:pt x="759" y="2047"/>
                  </a:lnTo>
                  <a:lnTo>
                    <a:pt x="2493" y="757"/>
                  </a:lnTo>
                  <a:lnTo>
                    <a:pt x="1960" y="2670"/>
                  </a:lnTo>
                  <a:cubicBezTo>
                    <a:pt x="1960" y="2803"/>
                    <a:pt x="2049" y="2936"/>
                    <a:pt x="2137" y="2936"/>
                  </a:cubicBezTo>
                  <a:cubicBezTo>
                    <a:pt x="2271" y="2936"/>
                    <a:pt x="2404" y="2892"/>
                    <a:pt x="2404" y="2759"/>
                  </a:cubicBezTo>
                  <a:cubicBezTo>
                    <a:pt x="2627" y="1958"/>
                    <a:pt x="2849" y="1113"/>
                    <a:pt x="3072" y="312"/>
                  </a:cubicBezTo>
                  <a:cubicBezTo>
                    <a:pt x="3072" y="312"/>
                    <a:pt x="3072" y="268"/>
                    <a:pt x="3072" y="268"/>
                  </a:cubicBezTo>
                  <a:cubicBezTo>
                    <a:pt x="3072" y="179"/>
                    <a:pt x="3027" y="90"/>
                    <a:pt x="2983" y="45"/>
                  </a:cubicBezTo>
                  <a:cubicBezTo>
                    <a:pt x="2938" y="1"/>
                    <a:pt x="2894" y="1"/>
                    <a:pt x="2805"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0"/>
            <p:cNvSpPr/>
            <p:nvPr/>
          </p:nvSpPr>
          <p:spPr>
            <a:xfrm>
              <a:off x="5002100" y="4171400"/>
              <a:ext cx="138300" cy="106375"/>
            </a:xfrm>
            <a:custGeom>
              <a:rect b="b" l="l" r="r" t="t"/>
              <a:pathLst>
                <a:path extrusionOk="0" h="4255" w="5532">
                  <a:moveTo>
                    <a:pt x="2776" y="1"/>
                  </a:moveTo>
                  <a:cubicBezTo>
                    <a:pt x="2343" y="1"/>
                    <a:pt x="1903" y="132"/>
                    <a:pt x="1513" y="399"/>
                  </a:cubicBezTo>
                  <a:cubicBezTo>
                    <a:pt x="0" y="1511"/>
                    <a:pt x="579" y="3957"/>
                    <a:pt x="2447" y="4224"/>
                  </a:cubicBezTo>
                  <a:cubicBezTo>
                    <a:pt x="2571" y="4245"/>
                    <a:pt x="2692" y="4255"/>
                    <a:pt x="2811" y="4255"/>
                  </a:cubicBezTo>
                  <a:cubicBezTo>
                    <a:pt x="4476" y="4255"/>
                    <a:pt x="5531" y="2300"/>
                    <a:pt x="4493" y="888"/>
                  </a:cubicBezTo>
                  <a:cubicBezTo>
                    <a:pt x="4065" y="300"/>
                    <a:pt x="3428" y="1"/>
                    <a:pt x="2776"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0" name="Google Shape;2970;p50"/>
          <p:cNvGrpSpPr/>
          <p:nvPr/>
        </p:nvGrpSpPr>
        <p:grpSpPr>
          <a:xfrm>
            <a:off x="3045931" y="1587131"/>
            <a:ext cx="577936" cy="916765"/>
            <a:chOff x="4290900" y="3850050"/>
            <a:chExt cx="491025" cy="778900"/>
          </a:xfrm>
        </p:grpSpPr>
        <p:sp>
          <p:nvSpPr>
            <p:cNvPr id="2971" name="Google Shape;2971;p50"/>
            <p:cNvSpPr/>
            <p:nvPr/>
          </p:nvSpPr>
          <p:spPr>
            <a:xfrm>
              <a:off x="4290900" y="4103650"/>
              <a:ext cx="426175" cy="525300"/>
            </a:xfrm>
            <a:custGeom>
              <a:rect b="b" l="l" r="r" t="t"/>
              <a:pathLst>
                <a:path extrusionOk="0" h="21012" w="17047">
                  <a:moveTo>
                    <a:pt x="16664" y="0"/>
                  </a:moveTo>
                  <a:cubicBezTo>
                    <a:pt x="16596" y="0"/>
                    <a:pt x="16530" y="25"/>
                    <a:pt x="16483" y="84"/>
                  </a:cubicBezTo>
                  <a:lnTo>
                    <a:pt x="10967" y="7023"/>
                  </a:lnTo>
                  <a:lnTo>
                    <a:pt x="2160" y="18099"/>
                  </a:lnTo>
                  <a:lnTo>
                    <a:pt x="158" y="20634"/>
                  </a:lnTo>
                  <a:cubicBezTo>
                    <a:pt x="1" y="20823"/>
                    <a:pt x="177" y="21012"/>
                    <a:pt x="357" y="21012"/>
                  </a:cubicBezTo>
                  <a:cubicBezTo>
                    <a:pt x="431" y="21012"/>
                    <a:pt x="506" y="20979"/>
                    <a:pt x="558" y="20901"/>
                  </a:cubicBezTo>
                  <a:lnTo>
                    <a:pt x="6074" y="13962"/>
                  </a:lnTo>
                  <a:lnTo>
                    <a:pt x="14881" y="2886"/>
                  </a:lnTo>
                  <a:lnTo>
                    <a:pt x="16883" y="351"/>
                  </a:lnTo>
                  <a:cubicBezTo>
                    <a:pt x="17046" y="188"/>
                    <a:pt x="16850" y="0"/>
                    <a:pt x="16664"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0"/>
            <p:cNvSpPr/>
            <p:nvPr/>
          </p:nvSpPr>
          <p:spPr>
            <a:xfrm>
              <a:off x="4609550" y="3999875"/>
              <a:ext cx="171275" cy="143550"/>
            </a:xfrm>
            <a:custGeom>
              <a:rect b="b" l="l" r="r" t="t"/>
              <a:pathLst>
                <a:path extrusionOk="0" h="5742" w="6851">
                  <a:moveTo>
                    <a:pt x="1915" y="0"/>
                  </a:moveTo>
                  <a:cubicBezTo>
                    <a:pt x="1115" y="0"/>
                    <a:pt x="352" y="770"/>
                    <a:pt x="223" y="1611"/>
                  </a:cubicBezTo>
                  <a:cubicBezTo>
                    <a:pt x="0" y="2767"/>
                    <a:pt x="890" y="5302"/>
                    <a:pt x="1112" y="5480"/>
                  </a:cubicBezTo>
                  <a:cubicBezTo>
                    <a:pt x="1226" y="5566"/>
                    <a:pt x="2357" y="5742"/>
                    <a:pt x="3448" y="5742"/>
                  </a:cubicBezTo>
                  <a:cubicBezTo>
                    <a:pt x="4065" y="5742"/>
                    <a:pt x="4670" y="5685"/>
                    <a:pt x="5071" y="5525"/>
                  </a:cubicBezTo>
                  <a:cubicBezTo>
                    <a:pt x="6139" y="5080"/>
                    <a:pt x="6850" y="3523"/>
                    <a:pt x="5694" y="2723"/>
                  </a:cubicBezTo>
                  <a:cubicBezTo>
                    <a:pt x="5396" y="2496"/>
                    <a:pt x="5070" y="2414"/>
                    <a:pt x="4752" y="2414"/>
                  </a:cubicBezTo>
                  <a:cubicBezTo>
                    <a:pt x="3881" y="2414"/>
                    <a:pt x="3070" y="3034"/>
                    <a:pt x="3070" y="3034"/>
                  </a:cubicBezTo>
                  <a:cubicBezTo>
                    <a:pt x="3070" y="3034"/>
                    <a:pt x="3870" y="1299"/>
                    <a:pt x="2803" y="365"/>
                  </a:cubicBezTo>
                  <a:cubicBezTo>
                    <a:pt x="2523" y="110"/>
                    <a:pt x="2216" y="0"/>
                    <a:pt x="1915"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0"/>
            <p:cNvSpPr/>
            <p:nvPr/>
          </p:nvSpPr>
          <p:spPr>
            <a:xfrm>
              <a:off x="4605100" y="3991300"/>
              <a:ext cx="176825" cy="160600"/>
            </a:xfrm>
            <a:custGeom>
              <a:rect b="b" l="l" r="r" t="t"/>
              <a:pathLst>
                <a:path extrusionOk="0" h="6424" w="7073">
                  <a:moveTo>
                    <a:pt x="2044" y="749"/>
                  </a:moveTo>
                  <a:cubicBezTo>
                    <a:pt x="2137" y="749"/>
                    <a:pt x="2228" y="763"/>
                    <a:pt x="2313" y="797"/>
                  </a:cubicBezTo>
                  <a:cubicBezTo>
                    <a:pt x="2892" y="975"/>
                    <a:pt x="3292" y="1598"/>
                    <a:pt x="3159" y="2220"/>
                  </a:cubicBezTo>
                  <a:lnTo>
                    <a:pt x="3159" y="2309"/>
                  </a:lnTo>
                  <a:lnTo>
                    <a:pt x="3159" y="2443"/>
                  </a:lnTo>
                  <a:cubicBezTo>
                    <a:pt x="3159" y="2487"/>
                    <a:pt x="3159" y="2576"/>
                    <a:pt x="3159" y="2621"/>
                  </a:cubicBezTo>
                  <a:cubicBezTo>
                    <a:pt x="3159" y="2754"/>
                    <a:pt x="3070" y="2888"/>
                    <a:pt x="3070" y="2977"/>
                  </a:cubicBezTo>
                  <a:lnTo>
                    <a:pt x="3070" y="3021"/>
                  </a:lnTo>
                  <a:cubicBezTo>
                    <a:pt x="3070" y="3021"/>
                    <a:pt x="3070" y="3066"/>
                    <a:pt x="3070" y="3066"/>
                  </a:cubicBezTo>
                  <a:cubicBezTo>
                    <a:pt x="3025" y="3110"/>
                    <a:pt x="3025" y="3155"/>
                    <a:pt x="3025" y="3199"/>
                  </a:cubicBezTo>
                  <a:lnTo>
                    <a:pt x="2981" y="3288"/>
                  </a:lnTo>
                  <a:cubicBezTo>
                    <a:pt x="2845" y="3526"/>
                    <a:pt x="3046" y="3764"/>
                    <a:pt x="3268" y="3764"/>
                  </a:cubicBezTo>
                  <a:cubicBezTo>
                    <a:pt x="3336" y="3764"/>
                    <a:pt x="3407" y="3741"/>
                    <a:pt x="3470" y="3688"/>
                  </a:cubicBezTo>
                  <a:cubicBezTo>
                    <a:pt x="3559" y="3644"/>
                    <a:pt x="3603" y="3599"/>
                    <a:pt x="3692" y="3555"/>
                  </a:cubicBezTo>
                  <a:lnTo>
                    <a:pt x="3781" y="3510"/>
                  </a:lnTo>
                  <a:lnTo>
                    <a:pt x="3915" y="3421"/>
                  </a:lnTo>
                  <a:cubicBezTo>
                    <a:pt x="4004" y="3377"/>
                    <a:pt x="4137" y="3332"/>
                    <a:pt x="4271" y="3288"/>
                  </a:cubicBezTo>
                  <a:cubicBezTo>
                    <a:pt x="4493" y="3199"/>
                    <a:pt x="4715" y="3155"/>
                    <a:pt x="4938" y="3155"/>
                  </a:cubicBezTo>
                  <a:cubicBezTo>
                    <a:pt x="4984" y="3147"/>
                    <a:pt x="5029" y="3143"/>
                    <a:pt x="5075" y="3143"/>
                  </a:cubicBezTo>
                  <a:cubicBezTo>
                    <a:pt x="5295" y="3143"/>
                    <a:pt x="5510" y="3230"/>
                    <a:pt x="5694" y="3377"/>
                  </a:cubicBezTo>
                  <a:cubicBezTo>
                    <a:pt x="5916" y="3510"/>
                    <a:pt x="6094" y="3733"/>
                    <a:pt x="6139" y="4000"/>
                  </a:cubicBezTo>
                  <a:cubicBezTo>
                    <a:pt x="6183" y="4267"/>
                    <a:pt x="6139" y="4533"/>
                    <a:pt x="6050" y="4756"/>
                  </a:cubicBezTo>
                  <a:cubicBezTo>
                    <a:pt x="5872" y="4978"/>
                    <a:pt x="5694" y="5156"/>
                    <a:pt x="5472" y="5334"/>
                  </a:cubicBezTo>
                  <a:cubicBezTo>
                    <a:pt x="5294" y="5468"/>
                    <a:pt x="5027" y="5557"/>
                    <a:pt x="4804" y="5601"/>
                  </a:cubicBezTo>
                  <a:cubicBezTo>
                    <a:pt x="4410" y="5686"/>
                    <a:pt x="3997" y="5717"/>
                    <a:pt x="3589" y="5717"/>
                  </a:cubicBezTo>
                  <a:cubicBezTo>
                    <a:pt x="3354" y="5717"/>
                    <a:pt x="3120" y="5706"/>
                    <a:pt x="2892" y="5690"/>
                  </a:cubicBezTo>
                  <a:cubicBezTo>
                    <a:pt x="2580" y="5690"/>
                    <a:pt x="2313" y="5645"/>
                    <a:pt x="2002" y="5601"/>
                  </a:cubicBezTo>
                  <a:lnTo>
                    <a:pt x="1691" y="5557"/>
                  </a:lnTo>
                  <a:lnTo>
                    <a:pt x="1602" y="5557"/>
                  </a:lnTo>
                  <a:lnTo>
                    <a:pt x="1513" y="5512"/>
                  </a:lnTo>
                  <a:lnTo>
                    <a:pt x="1513" y="5468"/>
                  </a:lnTo>
                  <a:lnTo>
                    <a:pt x="1513" y="5423"/>
                  </a:lnTo>
                  <a:cubicBezTo>
                    <a:pt x="1379" y="5201"/>
                    <a:pt x="1335" y="4978"/>
                    <a:pt x="1246" y="4756"/>
                  </a:cubicBezTo>
                  <a:cubicBezTo>
                    <a:pt x="1023" y="4133"/>
                    <a:pt x="846" y="3510"/>
                    <a:pt x="757" y="2843"/>
                  </a:cubicBezTo>
                  <a:cubicBezTo>
                    <a:pt x="757" y="2710"/>
                    <a:pt x="757" y="2576"/>
                    <a:pt x="712" y="2398"/>
                  </a:cubicBezTo>
                  <a:lnTo>
                    <a:pt x="712" y="2131"/>
                  </a:lnTo>
                  <a:lnTo>
                    <a:pt x="712" y="2087"/>
                  </a:lnTo>
                  <a:cubicBezTo>
                    <a:pt x="757" y="1820"/>
                    <a:pt x="846" y="1598"/>
                    <a:pt x="1023" y="1375"/>
                  </a:cubicBezTo>
                  <a:cubicBezTo>
                    <a:pt x="1068" y="1286"/>
                    <a:pt x="1157" y="1197"/>
                    <a:pt x="1246" y="1108"/>
                  </a:cubicBezTo>
                  <a:cubicBezTo>
                    <a:pt x="1335" y="1064"/>
                    <a:pt x="1379" y="975"/>
                    <a:pt x="1424" y="975"/>
                  </a:cubicBezTo>
                  <a:cubicBezTo>
                    <a:pt x="1513" y="930"/>
                    <a:pt x="1557" y="886"/>
                    <a:pt x="1602" y="841"/>
                  </a:cubicBezTo>
                  <a:cubicBezTo>
                    <a:pt x="1739" y="787"/>
                    <a:pt x="1894" y="749"/>
                    <a:pt x="2044" y="749"/>
                  </a:cubicBezTo>
                  <a:close/>
                  <a:moveTo>
                    <a:pt x="2103" y="0"/>
                  </a:moveTo>
                  <a:cubicBezTo>
                    <a:pt x="1710" y="0"/>
                    <a:pt x="1313" y="135"/>
                    <a:pt x="979" y="397"/>
                  </a:cubicBezTo>
                  <a:cubicBezTo>
                    <a:pt x="356" y="841"/>
                    <a:pt x="0" y="1553"/>
                    <a:pt x="0" y="2309"/>
                  </a:cubicBezTo>
                  <a:cubicBezTo>
                    <a:pt x="0" y="3066"/>
                    <a:pt x="134" y="3822"/>
                    <a:pt x="356" y="4533"/>
                  </a:cubicBezTo>
                  <a:cubicBezTo>
                    <a:pt x="445" y="4845"/>
                    <a:pt x="579" y="5156"/>
                    <a:pt x="668" y="5423"/>
                  </a:cubicBezTo>
                  <a:cubicBezTo>
                    <a:pt x="757" y="5645"/>
                    <a:pt x="846" y="5823"/>
                    <a:pt x="979" y="6001"/>
                  </a:cubicBezTo>
                  <a:cubicBezTo>
                    <a:pt x="1112" y="6135"/>
                    <a:pt x="1290" y="6224"/>
                    <a:pt x="1513" y="6224"/>
                  </a:cubicBezTo>
                  <a:cubicBezTo>
                    <a:pt x="1780" y="6313"/>
                    <a:pt x="2091" y="6313"/>
                    <a:pt x="2358" y="6357"/>
                  </a:cubicBezTo>
                  <a:cubicBezTo>
                    <a:pt x="2736" y="6402"/>
                    <a:pt x="3114" y="6424"/>
                    <a:pt x="3492" y="6424"/>
                  </a:cubicBezTo>
                  <a:cubicBezTo>
                    <a:pt x="3870" y="6424"/>
                    <a:pt x="4248" y="6402"/>
                    <a:pt x="4626" y="6357"/>
                  </a:cubicBezTo>
                  <a:cubicBezTo>
                    <a:pt x="5338" y="6268"/>
                    <a:pt x="6005" y="5912"/>
                    <a:pt x="6406" y="5334"/>
                  </a:cubicBezTo>
                  <a:cubicBezTo>
                    <a:pt x="7073" y="4533"/>
                    <a:pt x="6940" y="3332"/>
                    <a:pt x="6139" y="2754"/>
                  </a:cubicBezTo>
                  <a:cubicBezTo>
                    <a:pt x="5755" y="2514"/>
                    <a:pt x="5319" y="2391"/>
                    <a:pt x="4888" y="2391"/>
                  </a:cubicBezTo>
                  <a:cubicBezTo>
                    <a:pt x="4519" y="2391"/>
                    <a:pt x="4154" y="2481"/>
                    <a:pt x="3826" y="2665"/>
                  </a:cubicBezTo>
                  <a:cubicBezTo>
                    <a:pt x="4048" y="1776"/>
                    <a:pt x="3781" y="886"/>
                    <a:pt x="3070" y="308"/>
                  </a:cubicBezTo>
                  <a:cubicBezTo>
                    <a:pt x="2780" y="101"/>
                    <a:pt x="2443" y="0"/>
                    <a:pt x="2103" y="0"/>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0"/>
            <p:cNvSpPr/>
            <p:nvPr/>
          </p:nvSpPr>
          <p:spPr>
            <a:xfrm>
              <a:off x="4433850" y="3858650"/>
              <a:ext cx="170150" cy="142725"/>
            </a:xfrm>
            <a:custGeom>
              <a:rect b="b" l="l" r="r" t="t"/>
              <a:pathLst>
                <a:path extrusionOk="0" h="5709" w="6806">
                  <a:moveTo>
                    <a:pt x="1888" y="0"/>
                  </a:moveTo>
                  <a:cubicBezTo>
                    <a:pt x="1071" y="0"/>
                    <a:pt x="307" y="770"/>
                    <a:pt x="178" y="1610"/>
                  </a:cubicBezTo>
                  <a:cubicBezTo>
                    <a:pt x="0" y="2767"/>
                    <a:pt x="890" y="5258"/>
                    <a:pt x="1068" y="5436"/>
                  </a:cubicBezTo>
                  <a:cubicBezTo>
                    <a:pt x="1206" y="5546"/>
                    <a:pt x="2290" y="5709"/>
                    <a:pt x="3347" y="5709"/>
                  </a:cubicBezTo>
                  <a:cubicBezTo>
                    <a:pt x="3990" y="5709"/>
                    <a:pt x="4623" y="5649"/>
                    <a:pt x="5027" y="5480"/>
                  </a:cubicBezTo>
                  <a:cubicBezTo>
                    <a:pt x="6094" y="5080"/>
                    <a:pt x="6806" y="3523"/>
                    <a:pt x="5694" y="2678"/>
                  </a:cubicBezTo>
                  <a:cubicBezTo>
                    <a:pt x="5408" y="2472"/>
                    <a:pt x="5093" y="2396"/>
                    <a:pt x="4782" y="2396"/>
                  </a:cubicBezTo>
                  <a:cubicBezTo>
                    <a:pt x="3884" y="2396"/>
                    <a:pt x="3025" y="3034"/>
                    <a:pt x="3025" y="3034"/>
                  </a:cubicBezTo>
                  <a:cubicBezTo>
                    <a:pt x="3025" y="3034"/>
                    <a:pt x="3826" y="1299"/>
                    <a:pt x="2803" y="365"/>
                  </a:cubicBezTo>
                  <a:cubicBezTo>
                    <a:pt x="2511" y="109"/>
                    <a:pt x="2195" y="0"/>
                    <a:pt x="1888"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0"/>
            <p:cNvSpPr/>
            <p:nvPr/>
          </p:nvSpPr>
          <p:spPr>
            <a:xfrm>
              <a:off x="4429400" y="3850050"/>
              <a:ext cx="173500" cy="160625"/>
            </a:xfrm>
            <a:custGeom>
              <a:rect b="b" l="l" r="r" t="t"/>
              <a:pathLst>
                <a:path extrusionOk="0" h="6425" w="6940">
                  <a:moveTo>
                    <a:pt x="2128" y="736"/>
                  </a:moveTo>
                  <a:cubicBezTo>
                    <a:pt x="2191" y="736"/>
                    <a:pt x="2254" y="741"/>
                    <a:pt x="2313" y="753"/>
                  </a:cubicBezTo>
                  <a:cubicBezTo>
                    <a:pt x="2936" y="976"/>
                    <a:pt x="3292" y="1599"/>
                    <a:pt x="3203" y="2221"/>
                  </a:cubicBezTo>
                  <a:cubicBezTo>
                    <a:pt x="3203" y="2221"/>
                    <a:pt x="3203" y="2266"/>
                    <a:pt x="3203" y="2266"/>
                  </a:cubicBezTo>
                  <a:cubicBezTo>
                    <a:pt x="3203" y="2310"/>
                    <a:pt x="3203" y="2355"/>
                    <a:pt x="3203" y="2399"/>
                  </a:cubicBezTo>
                  <a:lnTo>
                    <a:pt x="3158" y="2622"/>
                  </a:lnTo>
                  <a:cubicBezTo>
                    <a:pt x="3114" y="2711"/>
                    <a:pt x="3114" y="2844"/>
                    <a:pt x="3070" y="2977"/>
                  </a:cubicBezTo>
                  <a:lnTo>
                    <a:pt x="3070" y="3022"/>
                  </a:lnTo>
                  <a:lnTo>
                    <a:pt x="3070" y="3066"/>
                  </a:lnTo>
                  <a:cubicBezTo>
                    <a:pt x="3070" y="3111"/>
                    <a:pt x="3025" y="3111"/>
                    <a:pt x="3025" y="3155"/>
                  </a:cubicBezTo>
                  <a:cubicBezTo>
                    <a:pt x="3025" y="3200"/>
                    <a:pt x="2981" y="3244"/>
                    <a:pt x="2981" y="3289"/>
                  </a:cubicBezTo>
                  <a:cubicBezTo>
                    <a:pt x="2845" y="3527"/>
                    <a:pt x="3046" y="3764"/>
                    <a:pt x="3268" y="3764"/>
                  </a:cubicBezTo>
                  <a:cubicBezTo>
                    <a:pt x="3336" y="3764"/>
                    <a:pt x="3407" y="3742"/>
                    <a:pt x="3470" y="3689"/>
                  </a:cubicBezTo>
                  <a:cubicBezTo>
                    <a:pt x="3559" y="3600"/>
                    <a:pt x="3603" y="3600"/>
                    <a:pt x="3692" y="3556"/>
                  </a:cubicBezTo>
                  <a:lnTo>
                    <a:pt x="3781" y="3467"/>
                  </a:lnTo>
                  <a:lnTo>
                    <a:pt x="3915" y="3422"/>
                  </a:lnTo>
                  <a:cubicBezTo>
                    <a:pt x="4048" y="3378"/>
                    <a:pt x="4137" y="3289"/>
                    <a:pt x="4271" y="3244"/>
                  </a:cubicBezTo>
                  <a:cubicBezTo>
                    <a:pt x="4493" y="3200"/>
                    <a:pt x="4715" y="3155"/>
                    <a:pt x="4938" y="3111"/>
                  </a:cubicBezTo>
                  <a:cubicBezTo>
                    <a:pt x="5205" y="3111"/>
                    <a:pt x="5472" y="3200"/>
                    <a:pt x="5738" y="3333"/>
                  </a:cubicBezTo>
                  <a:cubicBezTo>
                    <a:pt x="5961" y="3511"/>
                    <a:pt x="6094" y="3734"/>
                    <a:pt x="6183" y="4001"/>
                  </a:cubicBezTo>
                  <a:cubicBezTo>
                    <a:pt x="6183" y="4267"/>
                    <a:pt x="6139" y="4490"/>
                    <a:pt x="6050" y="4712"/>
                  </a:cubicBezTo>
                  <a:cubicBezTo>
                    <a:pt x="5916" y="4979"/>
                    <a:pt x="5694" y="5157"/>
                    <a:pt x="5472" y="5290"/>
                  </a:cubicBezTo>
                  <a:cubicBezTo>
                    <a:pt x="5249" y="5468"/>
                    <a:pt x="5027" y="5557"/>
                    <a:pt x="4804" y="5602"/>
                  </a:cubicBezTo>
                  <a:cubicBezTo>
                    <a:pt x="4316" y="5667"/>
                    <a:pt x="3851" y="5708"/>
                    <a:pt x="3393" y="5708"/>
                  </a:cubicBezTo>
                  <a:cubicBezTo>
                    <a:pt x="3225" y="5708"/>
                    <a:pt x="3058" y="5703"/>
                    <a:pt x="2892" y="5691"/>
                  </a:cubicBezTo>
                  <a:cubicBezTo>
                    <a:pt x="2580" y="5691"/>
                    <a:pt x="2269" y="5602"/>
                    <a:pt x="2002" y="5602"/>
                  </a:cubicBezTo>
                  <a:lnTo>
                    <a:pt x="1691" y="5513"/>
                  </a:lnTo>
                  <a:lnTo>
                    <a:pt x="1513" y="5513"/>
                  </a:lnTo>
                  <a:lnTo>
                    <a:pt x="1513" y="5468"/>
                  </a:lnTo>
                  <a:lnTo>
                    <a:pt x="1513" y="5424"/>
                  </a:lnTo>
                  <a:cubicBezTo>
                    <a:pt x="1424" y="5202"/>
                    <a:pt x="1335" y="4979"/>
                    <a:pt x="1246" y="4712"/>
                  </a:cubicBezTo>
                  <a:cubicBezTo>
                    <a:pt x="1023" y="4089"/>
                    <a:pt x="890" y="3467"/>
                    <a:pt x="801" y="2844"/>
                  </a:cubicBezTo>
                  <a:cubicBezTo>
                    <a:pt x="756" y="2711"/>
                    <a:pt x="756" y="2533"/>
                    <a:pt x="756" y="2399"/>
                  </a:cubicBezTo>
                  <a:lnTo>
                    <a:pt x="756" y="2221"/>
                  </a:lnTo>
                  <a:cubicBezTo>
                    <a:pt x="756" y="2177"/>
                    <a:pt x="756" y="2177"/>
                    <a:pt x="756" y="2132"/>
                  </a:cubicBezTo>
                  <a:cubicBezTo>
                    <a:pt x="756" y="2088"/>
                    <a:pt x="756" y="2088"/>
                    <a:pt x="756" y="2043"/>
                  </a:cubicBezTo>
                  <a:cubicBezTo>
                    <a:pt x="801" y="1821"/>
                    <a:pt x="890" y="1554"/>
                    <a:pt x="1023" y="1376"/>
                  </a:cubicBezTo>
                  <a:cubicBezTo>
                    <a:pt x="1157" y="1198"/>
                    <a:pt x="1290" y="1065"/>
                    <a:pt x="1468" y="931"/>
                  </a:cubicBezTo>
                  <a:cubicBezTo>
                    <a:pt x="1513" y="887"/>
                    <a:pt x="1557" y="842"/>
                    <a:pt x="1646" y="842"/>
                  </a:cubicBezTo>
                  <a:cubicBezTo>
                    <a:pt x="1776" y="777"/>
                    <a:pt x="1954" y="736"/>
                    <a:pt x="2128" y="736"/>
                  </a:cubicBezTo>
                  <a:close/>
                  <a:moveTo>
                    <a:pt x="2087" y="1"/>
                  </a:moveTo>
                  <a:cubicBezTo>
                    <a:pt x="1688" y="1"/>
                    <a:pt x="1289" y="135"/>
                    <a:pt x="979" y="398"/>
                  </a:cubicBezTo>
                  <a:cubicBezTo>
                    <a:pt x="356" y="842"/>
                    <a:pt x="0" y="1554"/>
                    <a:pt x="0" y="2310"/>
                  </a:cubicBezTo>
                  <a:cubicBezTo>
                    <a:pt x="0" y="3066"/>
                    <a:pt x="134" y="3778"/>
                    <a:pt x="356" y="4490"/>
                  </a:cubicBezTo>
                  <a:cubicBezTo>
                    <a:pt x="445" y="4801"/>
                    <a:pt x="534" y="5113"/>
                    <a:pt x="668" y="5424"/>
                  </a:cubicBezTo>
                  <a:cubicBezTo>
                    <a:pt x="756" y="5602"/>
                    <a:pt x="845" y="5824"/>
                    <a:pt x="934" y="6002"/>
                  </a:cubicBezTo>
                  <a:cubicBezTo>
                    <a:pt x="1068" y="6136"/>
                    <a:pt x="1290" y="6225"/>
                    <a:pt x="1513" y="6225"/>
                  </a:cubicBezTo>
                  <a:cubicBezTo>
                    <a:pt x="1780" y="6269"/>
                    <a:pt x="2046" y="6314"/>
                    <a:pt x="2358" y="6358"/>
                  </a:cubicBezTo>
                  <a:cubicBezTo>
                    <a:pt x="2736" y="6403"/>
                    <a:pt x="3103" y="6425"/>
                    <a:pt x="3470" y="6425"/>
                  </a:cubicBezTo>
                  <a:cubicBezTo>
                    <a:pt x="3837" y="6425"/>
                    <a:pt x="4204" y="6403"/>
                    <a:pt x="4582" y="6358"/>
                  </a:cubicBezTo>
                  <a:cubicBezTo>
                    <a:pt x="5294" y="6269"/>
                    <a:pt x="5961" y="5913"/>
                    <a:pt x="6406" y="5290"/>
                  </a:cubicBezTo>
                  <a:cubicBezTo>
                    <a:pt x="6850" y="4668"/>
                    <a:pt x="6939" y="3823"/>
                    <a:pt x="6539" y="3155"/>
                  </a:cubicBezTo>
                  <a:cubicBezTo>
                    <a:pt x="6406" y="2977"/>
                    <a:pt x="6272" y="2844"/>
                    <a:pt x="6094" y="2711"/>
                  </a:cubicBezTo>
                  <a:cubicBezTo>
                    <a:pt x="5731" y="2493"/>
                    <a:pt x="5302" y="2380"/>
                    <a:pt x="4872" y="2380"/>
                  </a:cubicBezTo>
                  <a:cubicBezTo>
                    <a:pt x="4512" y="2380"/>
                    <a:pt x="4150" y="2459"/>
                    <a:pt x="3826" y="2622"/>
                  </a:cubicBezTo>
                  <a:cubicBezTo>
                    <a:pt x="4048" y="1776"/>
                    <a:pt x="3737" y="842"/>
                    <a:pt x="3070" y="309"/>
                  </a:cubicBezTo>
                  <a:cubicBezTo>
                    <a:pt x="2780" y="102"/>
                    <a:pt x="2434" y="1"/>
                    <a:pt x="2087"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0"/>
            <p:cNvSpPr/>
            <p:nvPr/>
          </p:nvSpPr>
          <p:spPr>
            <a:xfrm>
              <a:off x="4571725" y="3968950"/>
              <a:ext cx="65600" cy="54400"/>
            </a:xfrm>
            <a:custGeom>
              <a:rect b="b" l="l" r="r" t="t"/>
              <a:pathLst>
                <a:path extrusionOk="0" h="2176" w="2624">
                  <a:moveTo>
                    <a:pt x="446" y="1"/>
                  </a:moveTo>
                  <a:cubicBezTo>
                    <a:pt x="223" y="1"/>
                    <a:pt x="45" y="134"/>
                    <a:pt x="1" y="312"/>
                  </a:cubicBezTo>
                  <a:cubicBezTo>
                    <a:pt x="1" y="490"/>
                    <a:pt x="90" y="712"/>
                    <a:pt x="312" y="712"/>
                  </a:cubicBezTo>
                  <a:lnTo>
                    <a:pt x="312" y="757"/>
                  </a:lnTo>
                  <a:lnTo>
                    <a:pt x="668" y="757"/>
                  </a:lnTo>
                  <a:cubicBezTo>
                    <a:pt x="757" y="801"/>
                    <a:pt x="846" y="846"/>
                    <a:pt x="935" y="846"/>
                  </a:cubicBezTo>
                  <a:cubicBezTo>
                    <a:pt x="980" y="890"/>
                    <a:pt x="1024" y="890"/>
                    <a:pt x="1068" y="935"/>
                  </a:cubicBezTo>
                  <a:lnTo>
                    <a:pt x="1157" y="979"/>
                  </a:lnTo>
                  <a:cubicBezTo>
                    <a:pt x="1246" y="1024"/>
                    <a:pt x="1335" y="1113"/>
                    <a:pt x="1424" y="1202"/>
                  </a:cubicBezTo>
                  <a:lnTo>
                    <a:pt x="1469" y="1246"/>
                  </a:lnTo>
                  <a:lnTo>
                    <a:pt x="1558" y="1335"/>
                  </a:lnTo>
                  <a:cubicBezTo>
                    <a:pt x="1602" y="1380"/>
                    <a:pt x="1602" y="1469"/>
                    <a:pt x="1647" y="1513"/>
                  </a:cubicBezTo>
                  <a:cubicBezTo>
                    <a:pt x="1736" y="1647"/>
                    <a:pt x="1780" y="1824"/>
                    <a:pt x="1869" y="1958"/>
                  </a:cubicBezTo>
                  <a:cubicBezTo>
                    <a:pt x="1916" y="2112"/>
                    <a:pt x="2026" y="2176"/>
                    <a:pt x="2145" y="2176"/>
                  </a:cubicBezTo>
                  <a:cubicBezTo>
                    <a:pt x="2370" y="2176"/>
                    <a:pt x="2623" y="1952"/>
                    <a:pt x="2536" y="1691"/>
                  </a:cubicBezTo>
                  <a:cubicBezTo>
                    <a:pt x="2358" y="1024"/>
                    <a:pt x="1869" y="490"/>
                    <a:pt x="1291" y="179"/>
                  </a:cubicBezTo>
                  <a:cubicBezTo>
                    <a:pt x="1024" y="45"/>
                    <a:pt x="713" y="1"/>
                    <a:pt x="446"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0"/>
            <p:cNvSpPr/>
            <p:nvPr/>
          </p:nvSpPr>
          <p:spPr>
            <a:xfrm>
              <a:off x="4700725" y="4024550"/>
              <a:ext cx="25" cy="1150"/>
            </a:xfrm>
            <a:custGeom>
              <a:rect b="b" l="l" r="r" t="t"/>
              <a:pathLst>
                <a:path extrusionOk="0" h="46" w="1">
                  <a:moveTo>
                    <a:pt x="1" y="45"/>
                  </a:moveTo>
                  <a:lnTo>
                    <a:pt x="1" y="1"/>
                  </a:lnTo>
                  <a:cubicBezTo>
                    <a:pt x="1" y="1"/>
                    <a:pt x="1" y="45"/>
                    <a:pt x="1" y="45"/>
                  </a:cubicBezTo>
                  <a:close/>
                </a:path>
              </a:pathLst>
            </a:custGeom>
            <a:solidFill>
              <a:srgbClr val="001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8" name="Google Shape;2978;p50"/>
          <p:cNvGrpSpPr/>
          <p:nvPr/>
        </p:nvGrpSpPr>
        <p:grpSpPr>
          <a:xfrm>
            <a:off x="6098451" y="2643380"/>
            <a:ext cx="906849" cy="1846448"/>
            <a:chOff x="4695375" y="1015150"/>
            <a:chExt cx="770475" cy="1568775"/>
          </a:xfrm>
        </p:grpSpPr>
        <p:sp>
          <p:nvSpPr>
            <p:cNvPr id="2979" name="Google Shape;2979;p50"/>
            <p:cNvSpPr/>
            <p:nvPr/>
          </p:nvSpPr>
          <p:spPr>
            <a:xfrm>
              <a:off x="4695375" y="1465700"/>
              <a:ext cx="670525" cy="1118225"/>
            </a:xfrm>
            <a:custGeom>
              <a:rect b="b" l="l" r="r" t="t"/>
              <a:pathLst>
                <a:path extrusionOk="0" h="44729" w="26821">
                  <a:moveTo>
                    <a:pt x="26471" y="1"/>
                  </a:moveTo>
                  <a:cubicBezTo>
                    <a:pt x="26402" y="1"/>
                    <a:pt x="26332" y="28"/>
                    <a:pt x="26281" y="92"/>
                  </a:cubicBezTo>
                  <a:cubicBezTo>
                    <a:pt x="25391" y="1560"/>
                    <a:pt x="24546" y="3028"/>
                    <a:pt x="23657" y="4496"/>
                  </a:cubicBezTo>
                  <a:lnTo>
                    <a:pt x="17429" y="15082"/>
                  </a:lnTo>
                  <a:cubicBezTo>
                    <a:pt x="14894" y="19352"/>
                    <a:pt x="12403" y="23623"/>
                    <a:pt x="9867" y="27848"/>
                  </a:cubicBezTo>
                  <a:lnTo>
                    <a:pt x="3329" y="38924"/>
                  </a:lnTo>
                  <a:cubicBezTo>
                    <a:pt x="2617" y="40125"/>
                    <a:pt x="1905" y="41326"/>
                    <a:pt x="1193" y="42527"/>
                  </a:cubicBezTo>
                  <a:cubicBezTo>
                    <a:pt x="838" y="43105"/>
                    <a:pt x="437" y="43639"/>
                    <a:pt x="170" y="44262"/>
                  </a:cubicBezTo>
                  <a:cubicBezTo>
                    <a:pt x="126" y="44306"/>
                    <a:pt x="126" y="44306"/>
                    <a:pt x="126" y="44351"/>
                  </a:cubicBezTo>
                  <a:cubicBezTo>
                    <a:pt x="0" y="44540"/>
                    <a:pt x="186" y="44728"/>
                    <a:pt x="352" y="44728"/>
                  </a:cubicBezTo>
                  <a:cubicBezTo>
                    <a:pt x="421" y="44728"/>
                    <a:pt x="487" y="44696"/>
                    <a:pt x="526" y="44618"/>
                  </a:cubicBezTo>
                  <a:cubicBezTo>
                    <a:pt x="1416" y="43105"/>
                    <a:pt x="2261" y="41638"/>
                    <a:pt x="3151" y="40170"/>
                  </a:cubicBezTo>
                  <a:lnTo>
                    <a:pt x="9422" y="29628"/>
                  </a:lnTo>
                  <a:cubicBezTo>
                    <a:pt x="11913" y="25357"/>
                    <a:pt x="14449" y="21087"/>
                    <a:pt x="16984" y="16817"/>
                  </a:cubicBezTo>
                  <a:lnTo>
                    <a:pt x="23523" y="5786"/>
                  </a:lnTo>
                  <a:cubicBezTo>
                    <a:pt x="24235" y="4585"/>
                    <a:pt x="24947" y="3384"/>
                    <a:pt x="25658" y="2183"/>
                  </a:cubicBezTo>
                  <a:cubicBezTo>
                    <a:pt x="26014" y="1604"/>
                    <a:pt x="26370" y="1071"/>
                    <a:pt x="26681" y="448"/>
                  </a:cubicBezTo>
                  <a:cubicBezTo>
                    <a:pt x="26681" y="403"/>
                    <a:pt x="26726" y="359"/>
                    <a:pt x="26726" y="359"/>
                  </a:cubicBezTo>
                  <a:cubicBezTo>
                    <a:pt x="26821" y="169"/>
                    <a:pt x="26645" y="1"/>
                    <a:pt x="26471" y="1"/>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0"/>
            <p:cNvSpPr/>
            <p:nvPr/>
          </p:nvSpPr>
          <p:spPr>
            <a:xfrm>
              <a:off x="4954325" y="1414800"/>
              <a:ext cx="156775" cy="136750"/>
            </a:xfrm>
            <a:custGeom>
              <a:rect b="b" l="l" r="r" t="t"/>
              <a:pathLst>
                <a:path extrusionOk="0" h="5470" w="6271">
                  <a:moveTo>
                    <a:pt x="3140" y="1"/>
                  </a:moveTo>
                  <a:cubicBezTo>
                    <a:pt x="1474" y="1"/>
                    <a:pt x="1" y="1573"/>
                    <a:pt x="488" y="3418"/>
                  </a:cubicBezTo>
                  <a:cubicBezTo>
                    <a:pt x="839" y="4749"/>
                    <a:pt x="1999" y="5470"/>
                    <a:pt x="3166" y="5470"/>
                  </a:cubicBezTo>
                  <a:cubicBezTo>
                    <a:pt x="4066" y="5470"/>
                    <a:pt x="4972" y="5040"/>
                    <a:pt x="5514" y="4130"/>
                  </a:cubicBezTo>
                  <a:cubicBezTo>
                    <a:pt x="6271" y="2840"/>
                    <a:pt x="5826" y="1149"/>
                    <a:pt x="4536" y="393"/>
                  </a:cubicBezTo>
                  <a:cubicBezTo>
                    <a:pt x="4081" y="122"/>
                    <a:pt x="3603" y="1"/>
                    <a:pt x="3140"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0"/>
            <p:cNvSpPr/>
            <p:nvPr/>
          </p:nvSpPr>
          <p:spPr>
            <a:xfrm>
              <a:off x="4763250" y="1015150"/>
              <a:ext cx="702600" cy="566150"/>
            </a:xfrm>
            <a:custGeom>
              <a:rect b="b" l="l" r="r" t="t"/>
              <a:pathLst>
                <a:path extrusionOk="0" h="22646" w="28104">
                  <a:moveTo>
                    <a:pt x="10363" y="1"/>
                  </a:moveTo>
                  <a:cubicBezTo>
                    <a:pt x="9041" y="1"/>
                    <a:pt x="7716" y="637"/>
                    <a:pt x="6930" y="1967"/>
                  </a:cubicBezTo>
                  <a:cubicBezTo>
                    <a:pt x="6707" y="2368"/>
                    <a:pt x="6530" y="2812"/>
                    <a:pt x="6441" y="3257"/>
                  </a:cubicBezTo>
                  <a:cubicBezTo>
                    <a:pt x="5910" y="2939"/>
                    <a:pt x="5372" y="2799"/>
                    <a:pt x="4859" y="2799"/>
                  </a:cubicBezTo>
                  <a:cubicBezTo>
                    <a:pt x="2580" y="2799"/>
                    <a:pt x="811" y="5571"/>
                    <a:pt x="2482" y="7750"/>
                  </a:cubicBezTo>
                  <a:cubicBezTo>
                    <a:pt x="0" y="8615"/>
                    <a:pt x="1078" y="11895"/>
                    <a:pt x="3083" y="11895"/>
                  </a:cubicBezTo>
                  <a:cubicBezTo>
                    <a:pt x="3450" y="11895"/>
                    <a:pt x="3848" y="11785"/>
                    <a:pt x="4261" y="11531"/>
                  </a:cubicBezTo>
                  <a:cubicBezTo>
                    <a:pt x="4394" y="11664"/>
                    <a:pt x="4528" y="11798"/>
                    <a:pt x="4706" y="11887"/>
                  </a:cubicBezTo>
                  <a:cubicBezTo>
                    <a:pt x="5052" y="12094"/>
                    <a:pt x="5418" y="12188"/>
                    <a:pt x="5773" y="12188"/>
                  </a:cubicBezTo>
                  <a:cubicBezTo>
                    <a:pt x="7017" y="12188"/>
                    <a:pt x="8131" y="11046"/>
                    <a:pt x="7820" y="9662"/>
                  </a:cubicBezTo>
                  <a:lnTo>
                    <a:pt x="7820" y="9662"/>
                  </a:lnTo>
                  <a:cubicBezTo>
                    <a:pt x="8008" y="9715"/>
                    <a:pt x="8200" y="9740"/>
                    <a:pt x="8392" y="9740"/>
                  </a:cubicBezTo>
                  <a:cubicBezTo>
                    <a:pt x="9018" y="9740"/>
                    <a:pt x="9635" y="9472"/>
                    <a:pt x="10044" y="8995"/>
                  </a:cubicBezTo>
                  <a:cubicBezTo>
                    <a:pt x="10467" y="10053"/>
                    <a:pt x="11485" y="10680"/>
                    <a:pt x="12541" y="10680"/>
                  </a:cubicBezTo>
                  <a:cubicBezTo>
                    <a:pt x="13040" y="10680"/>
                    <a:pt x="13546" y="10540"/>
                    <a:pt x="14002" y="10241"/>
                  </a:cubicBezTo>
                  <a:cubicBezTo>
                    <a:pt x="14111" y="11359"/>
                    <a:pt x="15068" y="12156"/>
                    <a:pt x="16113" y="12156"/>
                  </a:cubicBezTo>
                  <a:cubicBezTo>
                    <a:pt x="16357" y="12156"/>
                    <a:pt x="16606" y="12112"/>
                    <a:pt x="16849" y="12020"/>
                  </a:cubicBezTo>
                  <a:lnTo>
                    <a:pt x="16849" y="12020"/>
                  </a:lnTo>
                  <a:cubicBezTo>
                    <a:pt x="16716" y="13088"/>
                    <a:pt x="17250" y="14111"/>
                    <a:pt x="18139" y="14644"/>
                  </a:cubicBezTo>
                  <a:cubicBezTo>
                    <a:pt x="18566" y="14877"/>
                    <a:pt x="18994" y="15009"/>
                    <a:pt x="19450" y="15009"/>
                  </a:cubicBezTo>
                  <a:cubicBezTo>
                    <a:pt x="19517" y="15009"/>
                    <a:pt x="19584" y="15006"/>
                    <a:pt x="19652" y="15000"/>
                  </a:cubicBezTo>
                  <a:lnTo>
                    <a:pt x="19652" y="15000"/>
                  </a:lnTo>
                  <a:cubicBezTo>
                    <a:pt x="19296" y="15934"/>
                    <a:pt x="19652" y="17002"/>
                    <a:pt x="20497" y="17536"/>
                  </a:cubicBezTo>
                  <a:cubicBezTo>
                    <a:pt x="18940" y="18381"/>
                    <a:pt x="18584" y="20471"/>
                    <a:pt x="19785" y="21806"/>
                  </a:cubicBezTo>
                  <a:cubicBezTo>
                    <a:pt x="20330" y="22371"/>
                    <a:pt x="21046" y="22645"/>
                    <a:pt x="21757" y="22645"/>
                  </a:cubicBezTo>
                  <a:cubicBezTo>
                    <a:pt x="22670" y="22645"/>
                    <a:pt x="23575" y="22192"/>
                    <a:pt x="24100" y="21317"/>
                  </a:cubicBezTo>
                  <a:lnTo>
                    <a:pt x="24100" y="21272"/>
                  </a:lnTo>
                  <a:cubicBezTo>
                    <a:pt x="24260" y="21317"/>
                    <a:pt x="24424" y="21338"/>
                    <a:pt x="24587" y="21338"/>
                  </a:cubicBezTo>
                  <a:cubicBezTo>
                    <a:pt x="25239" y="21338"/>
                    <a:pt x="25879" y="20996"/>
                    <a:pt x="26235" y="20427"/>
                  </a:cubicBezTo>
                  <a:cubicBezTo>
                    <a:pt x="26457" y="19982"/>
                    <a:pt x="26546" y="19448"/>
                    <a:pt x="26413" y="18959"/>
                  </a:cubicBezTo>
                  <a:cubicBezTo>
                    <a:pt x="26724" y="18692"/>
                    <a:pt x="27036" y="18381"/>
                    <a:pt x="27258" y="17980"/>
                  </a:cubicBezTo>
                  <a:cubicBezTo>
                    <a:pt x="28103" y="16513"/>
                    <a:pt x="27658" y="14600"/>
                    <a:pt x="26235" y="13621"/>
                  </a:cubicBezTo>
                  <a:cubicBezTo>
                    <a:pt x="27302" y="11753"/>
                    <a:pt x="26146" y="9351"/>
                    <a:pt x="24011" y="9040"/>
                  </a:cubicBezTo>
                  <a:cubicBezTo>
                    <a:pt x="25178" y="6267"/>
                    <a:pt x="22965" y="3495"/>
                    <a:pt x="20315" y="3495"/>
                  </a:cubicBezTo>
                  <a:cubicBezTo>
                    <a:pt x="19734" y="3495"/>
                    <a:pt x="19132" y="3628"/>
                    <a:pt x="18540" y="3924"/>
                  </a:cubicBezTo>
                  <a:cubicBezTo>
                    <a:pt x="18004" y="2824"/>
                    <a:pt x="16913" y="2201"/>
                    <a:pt x="15796" y="2201"/>
                  </a:cubicBezTo>
                  <a:cubicBezTo>
                    <a:pt x="15242" y="2201"/>
                    <a:pt x="14682" y="2354"/>
                    <a:pt x="14180" y="2679"/>
                  </a:cubicBezTo>
                  <a:cubicBezTo>
                    <a:pt x="13548" y="927"/>
                    <a:pt x="11958" y="1"/>
                    <a:pt x="10363"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0"/>
            <p:cNvSpPr/>
            <p:nvPr/>
          </p:nvSpPr>
          <p:spPr>
            <a:xfrm>
              <a:off x="4862125" y="1241850"/>
              <a:ext cx="444700" cy="310300"/>
            </a:xfrm>
            <a:custGeom>
              <a:rect b="b" l="l" r="r" t="t"/>
              <a:pathLst>
                <a:path extrusionOk="0" h="12412" w="17788">
                  <a:moveTo>
                    <a:pt x="4596" y="1105"/>
                  </a:moveTo>
                  <a:cubicBezTo>
                    <a:pt x="5050" y="1105"/>
                    <a:pt x="5502" y="1229"/>
                    <a:pt x="5911" y="1484"/>
                  </a:cubicBezTo>
                  <a:cubicBezTo>
                    <a:pt x="6622" y="1884"/>
                    <a:pt x="7067" y="2596"/>
                    <a:pt x="7156" y="3441"/>
                  </a:cubicBezTo>
                  <a:lnTo>
                    <a:pt x="3598" y="1306"/>
                  </a:lnTo>
                  <a:cubicBezTo>
                    <a:pt x="3920" y="1173"/>
                    <a:pt x="4258" y="1105"/>
                    <a:pt x="4596" y="1105"/>
                  </a:cubicBezTo>
                  <a:close/>
                  <a:moveTo>
                    <a:pt x="3153" y="1573"/>
                  </a:moveTo>
                  <a:lnTo>
                    <a:pt x="7156" y="3931"/>
                  </a:lnTo>
                  <a:cubicBezTo>
                    <a:pt x="7156" y="4242"/>
                    <a:pt x="7067" y="4553"/>
                    <a:pt x="6934" y="4820"/>
                  </a:cubicBezTo>
                  <a:lnTo>
                    <a:pt x="2486" y="2196"/>
                  </a:lnTo>
                  <a:cubicBezTo>
                    <a:pt x="2664" y="1929"/>
                    <a:pt x="2886" y="1751"/>
                    <a:pt x="3153" y="1573"/>
                  </a:cubicBezTo>
                  <a:close/>
                  <a:moveTo>
                    <a:pt x="2263" y="2596"/>
                  </a:moveTo>
                  <a:lnTo>
                    <a:pt x="6711" y="5221"/>
                  </a:lnTo>
                  <a:cubicBezTo>
                    <a:pt x="6533" y="5443"/>
                    <a:pt x="6311" y="5665"/>
                    <a:pt x="6044" y="5843"/>
                  </a:cubicBezTo>
                  <a:lnTo>
                    <a:pt x="1996" y="3441"/>
                  </a:lnTo>
                  <a:cubicBezTo>
                    <a:pt x="2041" y="3174"/>
                    <a:pt x="2130" y="2863"/>
                    <a:pt x="2263" y="2596"/>
                  </a:cubicBezTo>
                  <a:close/>
                  <a:moveTo>
                    <a:pt x="1996" y="3931"/>
                  </a:moveTo>
                  <a:lnTo>
                    <a:pt x="5599" y="6066"/>
                  </a:lnTo>
                  <a:cubicBezTo>
                    <a:pt x="5268" y="6202"/>
                    <a:pt x="4921" y="6270"/>
                    <a:pt x="4574" y="6270"/>
                  </a:cubicBezTo>
                  <a:cubicBezTo>
                    <a:pt x="4129" y="6270"/>
                    <a:pt x="3687" y="6157"/>
                    <a:pt x="3286" y="5932"/>
                  </a:cubicBezTo>
                  <a:cubicBezTo>
                    <a:pt x="2575" y="5487"/>
                    <a:pt x="2085" y="4776"/>
                    <a:pt x="1996" y="3931"/>
                  </a:cubicBezTo>
                  <a:close/>
                  <a:moveTo>
                    <a:pt x="13092" y="6132"/>
                  </a:moveTo>
                  <a:cubicBezTo>
                    <a:pt x="13546" y="6132"/>
                    <a:pt x="13998" y="6255"/>
                    <a:pt x="14407" y="6510"/>
                  </a:cubicBezTo>
                  <a:lnTo>
                    <a:pt x="14407" y="6466"/>
                  </a:lnTo>
                  <a:cubicBezTo>
                    <a:pt x="15118" y="6866"/>
                    <a:pt x="15608" y="7623"/>
                    <a:pt x="15697" y="8423"/>
                  </a:cubicBezTo>
                  <a:lnTo>
                    <a:pt x="12094" y="6333"/>
                  </a:lnTo>
                  <a:cubicBezTo>
                    <a:pt x="12416" y="6200"/>
                    <a:pt x="12754" y="6132"/>
                    <a:pt x="13092" y="6132"/>
                  </a:cubicBezTo>
                  <a:close/>
                  <a:moveTo>
                    <a:pt x="11604" y="6555"/>
                  </a:moveTo>
                  <a:lnTo>
                    <a:pt x="15652" y="8957"/>
                  </a:lnTo>
                  <a:cubicBezTo>
                    <a:pt x="15652" y="9268"/>
                    <a:pt x="15563" y="9580"/>
                    <a:pt x="15430" y="9891"/>
                  </a:cubicBezTo>
                  <a:lnTo>
                    <a:pt x="11026" y="7222"/>
                  </a:lnTo>
                  <a:cubicBezTo>
                    <a:pt x="11026" y="7178"/>
                    <a:pt x="11026" y="7133"/>
                    <a:pt x="11071" y="7089"/>
                  </a:cubicBezTo>
                  <a:cubicBezTo>
                    <a:pt x="11204" y="6911"/>
                    <a:pt x="11382" y="6688"/>
                    <a:pt x="11604" y="6555"/>
                  </a:cubicBezTo>
                  <a:close/>
                  <a:moveTo>
                    <a:pt x="10759" y="7578"/>
                  </a:moveTo>
                  <a:lnTo>
                    <a:pt x="15207" y="10202"/>
                  </a:lnTo>
                  <a:cubicBezTo>
                    <a:pt x="15029" y="10469"/>
                    <a:pt x="14807" y="10692"/>
                    <a:pt x="14540" y="10870"/>
                  </a:cubicBezTo>
                  <a:lnTo>
                    <a:pt x="10492" y="8468"/>
                  </a:lnTo>
                  <a:cubicBezTo>
                    <a:pt x="10537" y="8156"/>
                    <a:pt x="10626" y="7889"/>
                    <a:pt x="10759" y="7623"/>
                  </a:cubicBezTo>
                  <a:lnTo>
                    <a:pt x="10759" y="7578"/>
                  </a:lnTo>
                  <a:close/>
                  <a:moveTo>
                    <a:pt x="10492" y="9001"/>
                  </a:moveTo>
                  <a:lnTo>
                    <a:pt x="14095" y="11137"/>
                  </a:lnTo>
                  <a:cubicBezTo>
                    <a:pt x="13764" y="11273"/>
                    <a:pt x="13417" y="11341"/>
                    <a:pt x="13070" y="11341"/>
                  </a:cubicBezTo>
                  <a:cubicBezTo>
                    <a:pt x="12625" y="11341"/>
                    <a:pt x="12183" y="11228"/>
                    <a:pt x="11782" y="11003"/>
                  </a:cubicBezTo>
                  <a:lnTo>
                    <a:pt x="11782" y="10959"/>
                  </a:lnTo>
                  <a:cubicBezTo>
                    <a:pt x="11071" y="10514"/>
                    <a:pt x="10581" y="9802"/>
                    <a:pt x="10492" y="9001"/>
                  </a:cubicBezTo>
                  <a:close/>
                  <a:moveTo>
                    <a:pt x="4497" y="1"/>
                  </a:moveTo>
                  <a:cubicBezTo>
                    <a:pt x="3171" y="1"/>
                    <a:pt x="1851" y="689"/>
                    <a:pt x="1196" y="2285"/>
                  </a:cubicBezTo>
                  <a:cubicBezTo>
                    <a:pt x="0" y="5124"/>
                    <a:pt x="2319" y="7442"/>
                    <a:pt x="4685" y="7442"/>
                  </a:cubicBezTo>
                  <a:cubicBezTo>
                    <a:pt x="5840" y="7442"/>
                    <a:pt x="7006" y="6890"/>
                    <a:pt x="7779" y="5576"/>
                  </a:cubicBezTo>
                  <a:cubicBezTo>
                    <a:pt x="7779" y="5532"/>
                    <a:pt x="7823" y="5487"/>
                    <a:pt x="7823" y="5443"/>
                  </a:cubicBezTo>
                  <a:lnTo>
                    <a:pt x="8224" y="5443"/>
                  </a:lnTo>
                  <a:lnTo>
                    <a:pt x="8446" y="5532"/>
                  </a:lnTo>
                  <a:cubicBezTo>
                    <a:pt x="9113" y="5710"/>
                    <a:pt x="9647" y="6110"/>
                    <a:pt x="10003" y="6688"/>
                  </a:cubicBezTo>
                  <a:lnTo>
                    <a:pt x="9914" y="6822"/>
                  </a:lnTo>
                  <a:cubicBezTo>
                    <a:pt x="8394" y="9383"/>
                    <a:pt x="10328" y="12411"/>
                    <a:pt x="13064" y="12411"/>
                  </a:cubicBezTo>
                  <a:cubicBezTo>
                    <a:pt x="13369" y="12411"/>
                    <a:pt x="13685" y="12374"/>
                    <a:pt x="14006" y="12293"/>
                  </a:cubicBezTo>
                  <a:cubicBezTo>
                    <a:pt x="17209" y="11448"/>
                    <a:pt x="17787" y="7178"/>
                    <a:pt x="14985" y="5532"/>
                  </a:cubicBezTo>
                  <a:cubicBezTo>
                    <a:pt x="14402" y="5186"/>
                    <a:pt x="13751" y="5018"/>
                    <a:pt x="13104" y="5018"/>
                  </a:cubicBezTo>
                  <a:cubicBezTo>
                    <a:pt x="12171" y="5018"/>
                    <a:pt x="11246" y="5365"/>
                    <a:pt x="10537" y="6021"/>
                  </a:cubicBezTo>
                  <a:cubicBezTo>
                    <a:pt x="10092" y="5443"/>
                    <a:pt x="9425" y="4998"/>
                    <a:pt x="8713" y="4776"/>
                  </a:cubicBezTo>
                  <a:cubicBezTo>
                    <a:pt x="8535" y="4731"/>
                    <a:pt x="8357" y="4687"/>
                    <a:pt x="8135" y="4642"/>
                  </a:cubicBezTo>
                  <a:cubicBezTo>
                    <a:pt x="8882" y="1873"/>
                    <a:pt x="6683" y="1"/>
                    <a:pt x="449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3" name="Google Shape;2983;p50"/>
          <p:cNvGrpSpPr/>
          <p:nvPr/>
        </p:nvGrpSpPr>
        <p:grpSpPr>
          <a:xfrm>
            <a:off x="5587044" y="1455068"/>
            <a:ext cx="558901" cy="1637452"/>
            <a:chOff x="5756207" y="2768544"/>
            <a:chExt cx="521460" cy="1527759"/>
          </a:xfrm>
        </p:grpSpPr>
        <p:sp>
          <p:nvSpPr>
            <p:cNvPr id="2984" name="Google Shape;2984;p50"/>
            <p:cNvSpPr/>
            <p:nvPr/>
          </p:nvSpPr>
          <p:spPr>
            <a:xfrm>
              <a:off x="5857562" y="3013969"/>
              <a:ext cx="210067" cy="1282334"/>
            </a:xfrm>
            <a:custGeom>
              <a:rect b="b" l="l" r="r" t="t"/>
              <a:pathLst>
                <a:path extrusionOk="0" h="46711" w="7652">
                  <a:moveTo>
                    <a:pt x="345" y="0"/>
                  </a:moveTo>
                  <a:cubicBezTo>
                    <a:pt x="184" y="0"/>
                    <a:pt x="19" y="128"/>
                    <a:pt x="45" y="357"/>
                  </a:cubicBezTo>
                  <a:lnTo>
                    <a:pt x="0" y="357"/>
                  </a:lnTo>
                  <a:lnTo>
                    <a:pt x="712" y="4938"/>
                  </a:lnTo>
                  <a:cubicBezTo>
                    <a:pt x="1246" y="8586"/>
                    <a:pt x="1824" y="12278"/>
                    <a:pt x="2358" y="15925"/>
                  </a:cubicBezTo>
                  <a:lnTo>
                    <a:pt x="4404" y="29270"/>
                  </a:lnTo>
                  <a:cubicBezTo>
                    <a:pt x="4982" y="33095"/>
                    <a:pt x="5561" y="36965"/>
                    <a:pt x="6183" y="40790"/>
                  </a:cubicBezTo>
                  <a:cubicBezTo>
                    <a:pt x="6450" y="42659"/>
                    <a:pt x="6673" y="44527"/>
                    <a:pt x="7028" y="46395"/>
                  </a:cubicBezTo>
                  <a:cubicBezTo>
                    <a:pt x="7028" y="46395"/>
                    <a:pt x="7028" y="46440"/>
                    <a:pt x="7028" y="46484"/>
                  </a:cubicBezTo>
                  <a:cubicBezTo>
                    <a:pt x="7067" y="46640"/>
                    <a:pt x="7192" y="46711"/>
                    <a:pt x="7320" y="46711"/>
                  </a:cubicBezTo>
                  <a:cubicBezTo>
                    <a:pt x="7483" y="46711"/>
                    <a:pt x="7651" y="46595"/>
                    <a:pt x="7651" y="46395"/>
                  </a:cubicBezTo>
                  <a:lnTo>
                    <a:pt x="6940" y="41814"/>
                  </a:lnTo>
                  <a:cubicBezTo>
                    <a:pt x="6361" y="38122"/>
                    <a:pt x="5827" y="34474"/>
                    <a:pt x="5249" y="30782"/>
                  </a:cubicBezTo>
                  <a:lnTo>
                    <a:pt x="3248" y="17438"/>
                  </a:lnTo>
                  <a:cubicBezTo>
                    <a:pt x="2669" y="13612"/>
                    <a:pt x="2091" y="9787"/>
                    <a:pt x="1513" y="5917"/>
                  </a:cubicBezTo>
                  <a:cubicBezTo>
                    <a:pt x="1201" y="4049"/>
                    <a:pt x="979" y="2181"/>
                    <a:pt x="623" y="312"/>
                  </a:cubicBezTo>
                  <a:lnTo>
                    <a:pt x="623" y="223"/>
                  </a:lnTo>
                  <a:cubicBezTo>
                    <a:pt x="585" y="71"/>
                    <a:pt x="466" y="0"/>
                    <a:pt x="345"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0"/>
            <p:cNvSpPr/>
            <p:nvPr/>
          </p:nvSpPr>
          <p:spPr>
            <a:xfrm>
              <a:off x="5756207" y="2768544"/>
              <a:ext cx="501914" cy="284545"/>
            </a:xfrm>
            <a:custGeom>
              <a:rect b="b" l="l" r="r" t="t"/>
              <a:pathLst>
                <a:path extrusionOk="0" h="10365" w="18283">
                  <a:moveTo>
                    <a:pt x="18282" y="0"/>
                  </a:moveTo>
                  <a:cubicBezTo>
                    <a:pt x="18282" y="0"/>
                    <a:pt x="16681" y="4048"/>
                    <a:pt x="14323" y="4315"/>
                  </a:cubicBezTo>
                  <a:cubicBezTo>
                    <a:pt x="14249" y="4324"/>
                    <a:pt x="14174" y="4328"/>
                    <a:pt x="14098" y="4328"/>
                  </a:cubicBezTo>
                  <a:cubicBezTo>
                    <a:pt x="11818" y="4328"/>
                    <a:pt x="8986" y="578"/>
                    <a:pt x="8986" y="578"/>
                  </a:cubicBezTo>
                  <a:cubicBezTo>
                    <a:pt x="8986" y="578"/>
                    <a:pt x="7429" y="5382"/>
                    <a:pt x="5116" y="5872"/>
                  </a:cubicBezTo>
                  <a:cubicBezTo>
                    <a:pt x="4959" y="5906"/>
                    <a:pt x="4799" y="5921"/>
                    <a:pt x="4638" y="5921"/>
                  </a:cubicBezTo>
                  <a:cubicBezTo>
                    <a:pt x="2467" y="5921"/>
                    <a:pt x="1" y="3070"/>
                    <a:pt x="0" y="3069"/>
                  </a:cubicBezTo>
                  <a:lnTo>
                    <a:pt x="0" y="3069"/>
                  </a:lnTo>
                  <a:lnTo>
                    <a:pt x="2803" y="10364"/>
                  </a:lnTo>
                  <a:lnTo>
                    <a:pt x="10409" y="9074"/>
                  </a:lnTo>
                  <a:lnTo>
                    <a:pt x="18015" y="7829"/>
                  </a:lnTo>
                  <a:lnTo>
                    <a:pt x="18282" y="0"/>
                  </a:lnTo>
                  <a:close/>
                </a:path>
              </a:pathLst>
            </a:custGeom>
            <a:solidFill>
              <a:srgbClr val="FFA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0"/>
            <p:cNvSpPr/>
            <p:nvPr/>
          </p:nvSpPr>
          <p:spPr>
            <a:xfrm>
              <a:off x="5813610" y="2979214"/>
              <a:ext cx="464057" cy="118264"/>
            </a:xfrm>
            <a:custGeom>
              <a:rect b="b" l="l" r="r" t="t"/>
              <a:pathLst>
                <a:path extrusionOk="0" h="4169" w="16904">
                  <a:moveTo>
                    <a:pt x="16076" y="1"/>
                  </a:moveTo>
                  <a:cubicBezTo>
                    <a:pt x="16027" y="1"/>
                    <a:pt x="15976" y="6"/>
                    <a:pt x="15924" y="16"/>
                  </a:cubicBezTo>
                  <a:lnTo>
                    <a:pt x="712" y="2551"/>
                  </a:lnTo>
                  <a:cubicBezTo>
                    <a:pt x="267" y="2640"/>
                    <a:pt x="0" y="3085"/>
                    <a:pt x="45" y="3530"/>
                  </a:cubicBezTo>
                  <a:cubicBezTo>
                    <a:pt x="123" y="3884"/>
                    <a:pt x="480" y="4168"/>
                    <a:pt x="868" y="4168"/>
                  </a:cubicBezTo>
                  <a:cubicBezTo>
                    <a:pt x="920" y="4168"/>
                    <a:pt x="971" y="4163"/>
                    <a:pt x="1023" y="4153"/>
                  </a:cubicBezTo>
                  <a:lnTo>
                    <a:pt x="16191" y="1617"/>
                  </a:lnTo>
                  <a:cubicBezTo>
                    <a:pt x="16592" y="1528"/>
                    <a:pt x="16903" y="1128"/>
                    <a:pt x="16859" y="683"/>
                  </a:cubicBezTo>
                  <a:cubicBezTo>
                    <a:pt x="16780" y="290"/>
                    <a:pt x="16458" y="1"/>
                    <a:pt x="16076" y="1"/>
                  </a:cubicBez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7" name="Google Shape;2987;p50"/>
          <p:cNvGrpSpPr/>
          <p:nvPr/>
        </p:nvGrpSpPr>
        <p:grpSpPr>
          <a:xfrm>
            <a:off x="4328321" y="1455114"/>
            <a:ext cx="510494" cy="1379827"/>
            <a:chOff x="1025425" y="1402275"/>
            <a:chExt cx="433725" cy="1172325"/>
          </a:xfrm>
        </p:grpSpPr>
        <p:sp>
          <p:nvSpPr>
            <p:cNvPr id="2988" name="Google Shape;2988;p50"/>
            <p:cNvSpPr/>
            <p:nvPr/>
          </p:nvSpPr>
          <p:spPr>
            <a:xfrm>
              <a:off x="1277250" y="1530350"/>
              <a:ext cx="154700" cy="1044250"/>
            </a:xfrm>
            <a:custGeom>
              <a:rect b="b" l="l" r="r" t="t"/>
              <a:pathLst>
                <a:path extrusionOk="0" h="41770" w="6188">
                  <a:moveTo>
                    <a:pt x="5895" y="0"/>
                  </a:moveTo>
                  <a:cubicBezTo>
                    <a:pt x="5773" y="0"/>
                    <a:pt x="5650" y="81"/>
                    <a:pt x="5630" y="264"/>
                  </a:cubicBezTo>
                  <a:lnTo>
                    <a:pt x="5630" y="219"/>
                  </a:lnTo>
                  <a:cubicBezTo>
                    <a:pt x="5452" y="1598"/>
                    <a:pt x="5274" y="2977"/>
                    <a:pt x="5096" y="4356"/>
                  </a:cubicBezTo>
                  <a:cubicBezTo>
                    <a:pt x="4651" y="7603"/>
                    <a:pt x="4207" y="10895"/>
                    <a:pt x="3762" y="14186"/>
                  </a:cubicBezTo>
                  <a:lnTo>
                    <a:pt x="2116" y="26063"/>
                  </a:lnTo>
                  <a:cubicBezTo>
                    <a:pt x="1627" y="29488"/>
                    <a:pt x="1182" y="32958"/>
                    <a:pt x="693" y="36383"/>
                  </a:cubicBezTo>
                  <a:cubicBezTo>
                    <a:pt x="470" y="38029"/>
                    <a:pt x="203" y="39719"/>
                    <a:pt x="25" y="41365"/>
                  </a:cubicBezTo>
                  <a:cubicBezTo>
                    <a:pt x="25" y="41409"/>
                    <a:pt x="25" y="41409"/>
                    <a:pt x="25" y="41454"/>
                  </a:cubicBezTo>
                  <a:cubicBezTo>
                    <a:pt x="0" y="41653"/>
                    <a:pt x="158" y="41769"/>
                    <a:pt x="308" y="41769"/>
                  </a:cubicBezTo>
                  <a:cubicBezTo>
                    <a:pt x="426" y="41769"/>
                    <a:pt x="540" y="41699"/>
                    <a:pt x="559" y="41543"/>
                  </a:cubicBezTo>
                  <a:cubicBezTo>
                    <a:pt x="737" y="40164"/>
                    <a:pt x="959" y="38785"/>
                    <a:pt x="1137" y="37406"/>
                  </a:cubicBezTo>
                  <a:lnTo>
                    <a:pt x="2472" y="27575"/>
                  </a:lnTo>
                  <a:cubicBezTo>
                    <a:pt x="3006" y="23617"/>
                    <a:pt x="3584" y="19658"/>
                    <a:pt x="4118" y="15699"/>
                  </a:cubicBezTo>
                  <a:lnTo>
                    <a:pt x="5497" y="5379"/>
                  </a:lnTo>
                  <a:cubicBezTo>
                    <a:pt x="5719" y="3733"/>
                    <a:pt x="5986" y="2043"/>
                    <a:pt x="6164" y="397"/>
                  </a:cubicBezTo>
                  <a:lnTo>
                    <a:pt x="6164" y="308"/>
                  </a:lnTo>
                  <a:cubicBezTo>
                    <a:pt x="6188" y="115"/>
                    <a:pt x="6041" y="0"/>
                    <a:pt x="5895"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0"/>
            <p:cNvSpPr/>
            <p:nvPr/>
          </p:nvSpPr>
          <p:spPr>
            <a:xfrm>
              <a:off x="1025425" y="1402275"/>
              <a:ext cx="433725" cy="219500"/>
            </a:xfrm>
            <a:custGeom>
              <a:rect b="b" l="l" r="r" t="t"/>
              <a:pathLst>
                <a:path extrusionOk="0" h="8780" w="17349">
                  <a:moveTo>
                    <a:pt x="3759" y="824"/>
                  </a:moveTo>
                  <a:cubicBezTo>
                    <a:pt x="5305" y="824"/>
                    <a:pt x="6698" y="2225"/>
                    <a:pt x="6362" y="4008"/>
                  </a:cubicBezTo>
                  <a:cubicBezTo>
                    <a:pt x="6126" y="5307"/>
                    <a:pt x="5018" y="6188"/>
                    <a:pt x="3779" y="6188"/>
                  </a:cubicBezTo>
                  <a:cubicBezTo>
                    <a:pt x="3619" y="6188"/>
                    <a:pt x="3456" y="6174"/>
                    <a:pt x="3293" y="6143"/>
                  </a:cubicBezTo>
                  <a:cubicBezTo>
                    <a:pt x="935" y="5698"/>
                    <a:pt x="268" y="2629"/>
                    <a:pt x="2270" y="1294"/>
                  </a:cubicBezTo>
                  <a:cubicBezTo>
                    <a:pt x="2747" y="969"/>
                    <a:pt x="3261" y="824"/>
                    <a:pt x="3759" y="824"/>
                  </a:cubicBezTo>
                  <a:close/>
                  <a:moveTo>
                    <a:pt x="12751" y="2514"/>
                  </a:moveTo>
                  <a:cubicBezTo>
                    <a:pt x="14309" y="2514"/>
                    <a:pt x="15728" y="3915"/>
                    <a:pt x="15392" y="5698"/>
                  </a:cubicBezTo>
                  <a:cubicBezTo>
                    <a:pt x="15151" y="6981"/>
                    <a:pt x="13972" y="7866"/>
                    <a:pt x="12699" y="7866"/>
                  </a:cubicBezTo>
                  <a:cubicBezTo>
                    <a:pt x="12560" y="7866"/>
                    <a:pt x="12419" y="7855"/>
                    <a:pt x="12278" y="7833"/>
                  </a:cubicBezTo>
                  <a:lnTo>
                    <a:pt x="12278" y="7789"/>
                  </a:lnTo>
                  <a:cubicBezTo>
                    <a:pt x="9920" y="7344"/>
                    <a:pt x="9298" y="4319"/>
                    <a:pt x="11255" y="2985"/>
                  </a:cubicBezTo>
                  <a:cubicBezTo>
                    <a:pt x="11732" y="2660"/>
                    <a:pt x="12249" y="2514"/>
                    <a:pt x="12751" y="2514"/>
                  </a:cubicBezTo>
                  <a:close/>
                  <a:moveTo>
                    <a:pt x="3743" y="1"/>
                  </a:moveTo>
                  <a:cubicBezTo>
                    <a:pt x="2120" y="1"/>
                    <a:pt x="497" y="1010"/>
                    <a:pt x="223" y="3118"/>
                  </a:cubicBezTo>
                  <a:cubicBezTo>
                    <a:pt x="1" y="4986"/>
                    <a:pt x="1291" y="6721"/>
                    <a:pt x="3159" y="7033"/>
                  </a:cubicBezTo>
                  <a:cubicBezTo>
                    <a:pt x="3375" y="7075"/>
                    <a:pt x="3591" y="7095"/>
                    <a:pt x="3805" y="7095"/>
                  </a:cubicBezTo>
                  <a:cubicBezTo>
                    <a:pt x="5395" y="7095"/>
                    <a:pt x="6854" y="5971"/>
                    <a:pt x="7207" y="4364"/>
                  </a:cubicBezTo>
                  <a:lnTo>
                    <a:pt x="7385" y="4364"/>
                  </a:lnTo>
                  <a:cubicBezTo>
                    <a:pt x="7474" y="4319"/>
                    <a:pt x="7607" y="4319"/>
                    <a:pt x="7741" y="4319"/>
                  </a:cubicBezTo>
                  <a:cubicBezTo>
                    <a:pt x="7796" y="4315"/>
                    <a:pt x="7850" y="4312"/>
                    <a:pt x="7905" y="4312"/>
                  </a:cubicBezTo>
                  <a:cubicBezTo>
                    <a:pt x="8375" y="4312"/>
                    <a:pt x="8810" y="4480"/>
                    <a:pt x="9209" y="4720"/>
                  </a:cubicBezTo>
                  <a:cubicBezTo>
                    <a:pt x="8911" y="7032"/>
                    <a:pt x="10748" y="8780"/>
                    <a:pt x="12752" y="8780"/>
                  </a:cubicBezTo>
                  <a:cubicBezTo>
                    <a:pt x="13446" y="8780"/>
                    <a:pt x="14161" y="8570"/>
                    <a:pt x="14813" y="8100"/>
                  </a:cubicBezTo>
                  <a:cubicBezTo>
                    <a:pt x="17349" y="6276"/>
                    <a:pt x="16459" y="2273"/>
                    <a:pt x="13390" y="1739"/>
                  </a:cubicBezTo>
                  <a:lnTo>
                    <a:pt x="13390" y="1695"/>
                  </a:lnTo>
                  <a:cubicBezTo>
                    <a:pt x="13174" y="1656"/>
                    <a:pt x="12959" y="1637"/>
                    <a:pt x="12747" y="1637"/>
                  </a:cubicBezTo>
                  <a:cubicBezTo>
                    <a:pt x="11252" y="1637"/>
                    <a:pt x="9893" y="2567"/>
                    <a:pt x="9387" y="4008"/>
                  </a:cubicBezTo>
                  <a:cubicBezTo>
                    <a:pt x="8888" y="3723"/>
                    <a:pt x="8305" y="3581"/>
                    <a:pt x="7727" y="3581"/>
                  </a:cubicBezTo>
                  <a:cubicBezTo>
                    <a:pt x="7582" y="3581"/>
                    <a:pt x="7438" y="3590"/>
                    <a:pt x="7296" y="3608"/>
                  </a:cubicBezTo>
                  <a:cubicBezTo>
                    <a:pt x="7343" y="1244"/>
                    <a:pt x="5543" y="1"/>
                    <a:pt x="3743"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0"/>
            <p:cNvSpPr/>
            <p:nvPr/>
          </p:nvSpPr>
          <p:spPr>
            <a:xfrm>
              <a:off x="1133300" y="1508500"/>
              <a:ext cx="169050" cy="152250"/>
            </a:xfrm>
            <a:custGeom>
              <a:rect b="b" l="l" r="r" t="t"/>
              <a:pathLst>
                <a:path extrusionOk="0" h="6090" w="6762">
                  <a:moveTo>
                    <a:pt x="3391" y="1"/>
                  </a:moveTo>
                  <a:cubicBezTo>
                    <a:pt x="2657" y="1"/>
                    <a:pt x="1922" y="258"/>
                    <a:pt x="1335" y="782"/>
                  </a:cubicBezTo>
                  <a:cubicBezTo>
                    <a:pt x="90" y="1938"/>
                    <a:pt x="1" y="3851"/>
                    <a:pt x="1157" y="5097"/>
                  </a:cubicBezTo>
                  <a:cubicBezTo>
                    <a:pt x="1744" y="5754"/>
                    <a:pt x="2566" y="6089"/>
                    <a:pt x="3395" y="6089"/>
                  </a:cubicBezTo>
                  <a:cubicBezTo>
                    <a:pt x="4137" y="6089"/>
                    <a:pt x="4884" y="5821"/>
                    <a:pt x="5472" y="5275"/>
                  </a:cubicBezTo>
                  <a:cubicBezTo>
                    <a:pt x="6717" y="4163"/>
                    <a:pt x="6762" y="2205"/>
                    <a:pt x="5650" y="960"/>
                  </a:cubicBezTo>
                  <a:cubicBezTo>
                    <a:pt x="5038" y="325"/>
                    <a:pt x="4215" y="1"/>
                    <a:pt x="3391"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1" name="Google Shape;2991;p50"/>
          <p:cNvGrpSpPr/>
          <p:nvPr/>
        </p:nvGrpSpPr>
        <p:grpSpPr>
          <a:xfrm>
            <a:off x="2855160" y="2966058"/>
            <a:ext cx="1073571" cy="1518301"/>
            <a:chOff x="4669600" y="2677875"/>
            <a:chExt cx="912125" cy="1289975"/>
          </a:xfrm>
        </p:grpSpPr>
        <p:sp>
          <p:nvSpPr>
            <p:cNvPr id="2992" name="Google Shape;2992;p50"/>
            <p:cNvSpPr/>
            <p:nvPr/>
          </p:nvSpPr>
          <p:spPr>
            <a:xfrm>
              <a:off x="5150425" y="2739375"/>
              <a:ext cx="431300" cy="1228475"/>
            </a:xfrm>
            <a:custGeom>
              <a:rect b="b" l="l" r="r" t="t"/>
              <a:pathLst>
                <a:path extrusionOk="0" h="49139" w="17252">
                  <a:moveTo>
                    <a:pt x="291" y="0"/>
                  </a:moveTo>
                  <a:cubicBezTo>
                    <a:pt x="146" y="0"/>
                    <a:pt x="0" y="132"/>
                    <a:pt x="28" y="299"/>
                  </a:cubicBezTo>
                  <a:lnTo>
                    <a:pt x="72" y="299"/>
                  </a:lnTo>
                  <a:lnTo>
                    <a:pt x="1718" y="5147"/>
                  </a:lnTo>
                  <a:cubicBezTo>
                    <a:pt x="3053" y="9017"/>
                    <a:pt x="4387" y="12887"/>
                    <a:pt x="5722" y="16801"/>
                  </a:cubicBezTo>
                  <a:lnTo>
                    <a:pt x="10526" y="30857"/>
                  </a:lnTo>
                  <a:lnTo>
                    <a:pt x="14662" y="43001"/>
                  </a:lnTo>
                  <a:cubicBezTo>
                    <a:pt x="15107" y="44335"/>
                    <a:pt x="15552" y="45670"/>
                    <a:pt x="16041" y="47004"/>
                  </a:cubicBezTo>
                  <a:cubicBezTo>
                    <a:pt x="16219" y="47627"/>
                    <a:pt x="16397" y="48294"/>
                    <a:pt x="16664" y="48872"/>
                  </a:cubicBezTo>
                  <a:cubicBezTo>
                    <a:pt x="16664" y="48917"/>
                    <a:pt x="16708" y="48961"/>
                    <a:pt x="16708" y="48961"/>
                  </a:cubicBezTo>
                  <a:cubicBezTo>
                    <a:pt x="16744" y="49085"/>
                    <a:pt x="16842" y="49139"/>
                    <a:pt x="16943" y="49139"/>
                  </a:cubicBezTo>
                  <a:cubicBezTo>
                    <a:pt x="17095" y="49139"/>
                    <a:pt x="17251" y="49015"/>
                    <a:pt x="17198" y="48828"/>
                  </a:cubicBezTo>
                  <a:cubicBezTo>
                    <a:pt x="16620" y="47182"/>
                    <a:pt x="16086" y="45581"/>
                    <a:pt x="15507" y="43979"/>
                  </a:cubicBezTo>
                  <a:lnTo>
                    <a:pt x="11549" y="32325"/>
                  </a:lnTo>
                  <a:lnTo>
                    <a:pt x="6745" y="18269"/>
                  </a:lnTo>
                  <a:lnTo>
                    <a:pt x="2563" y="6126"/>
                  </a:lnTo>
                  <a:lnTo>
                    <a:pt x="1229" y="2167"/>
                  </a:lnTo>
                  <a:cubicBezTo>
                    <a:pt x="1006" y="1544"/>
                    <a:pt x="829" y="832"/>
                    <a:pt x="562" y="254"/>
                  </a:cubicBezTo>
                  <a:cubicBezTo>
                    <a:pt x="562" y="210"/>
                    <a:pt x="517" y="210"/>
                    <a:pt x="517" y="165"/>
                  </a:cubicBezTo>
                  <a:cubicBezTo>
                    <a:pt x="467" y="48"/>
                    <a:pt x="379" y="0"/>
                    <a:pt x="291"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0"/>
            <p:cNvSpPr/>
            <p:nvPr/>
          </p:nvSpPr>
          <p:spPr>
            <a:xfrm>
              <a:off x="4669600" y="2677875"/>
              <a:ext cx="533800" cy="266000"/>
            </a:xfrm>
            <a:custGeom>
              <a:rect b="b" l="l" r="r" t="t"/>
              <a:pathLst>
                <a:path extrusionOk="0" h="10640" w="21352">
                  <a:moveTo>
                    <a:pt x="20462" y="1"/>
                  </a:moveTo>
                  <a:lnTo>
                    <a:pt x="20462" y="1"/>
                  </a:lnTo>
                  <a:cubicBezTo>
                    <a:pt x="18638" y="2759"/>
                    <a:pt x="15791" y="1602"/>
                    <a:pt x="13167" y="2225"/>
                  </a:cubicBezTo>
                  <a:cubicBezTo>
                    <a:pt x="11165" y="2714"/>
                    <a:pt x="10943" y="4582"/>
                    <a:pt x="10943" y="5472"/>
                  </a:cubicBezTo>
                  <a:cubicBezTo>
                    <a:pt x="10493" y="4918"/>
                    <a:pt x="9612" y="3961"/>
                    <a:pt x="8364" y="3961"/>
                  </a:cubicBezTo>
                  <a:cubicBezTo>
                    <a:pt x="8007" y="3961"/>
                    <a:pt x="7621" y="4039"/>
                    <a:pt x="7206" y="4226"/>
                  </a:cubicBezTo>
                  <a:cubicBezTo>
                    <a:pt x="5131" y="5116"/>
                    <a:pt x="3704" y="7117"/>
                    <a:pt x="1459" y="7117"/>
                  </a:cubicBezTo>
                  <a:cubicBezTo>
                    <a:pt x="1010" y="7117"/>
                    <a:pt x="527" y="7036"/>
                    <a:pt x="0" y="6851"/>
                  </a:cubicBezTo>
                  <a:lnTo>
                    <a:pt x="0" y="6851"/>
                  </a:lnTo>
                  <a:cubicBezTo>
                    <a:pt x="641" y="9114"/>
                    <a:pt x="2676" y="10640"/>
                    <a:pt x="5002" y="10640"/>
                  </a:cubicBezTo>
                  <a:cubicBezTo>
                    <a:pt x="5099" y="10640"/>
                    <a:pt x="5196" y="10637"/>
                    <a:pt x="5294" y="10632"/>
                  </a:cubicBezTo>
                  <a:cubicBezTo>
                    <a:pt x="9164" y="10498"/>
                    <a:pt x="11254" y="8319"/>
                    <a:pt x="11254" y="6451"/>
                  </a:cubicBezTo>
                  <a:cubicBezTo>
                    <a:pt x="11850" y="7206"/>
                    <a:pt x="12929" y="7703"/>
                    <a:pt x="14267" y="7703"/>
                  </a:cubicBezTo>
                  <a:cubicBezTo>
                    <a:pt x="15527" y="7703"/>
                    <a:pt x="17017" y="7262"/>
                    <a:pt x="18549" y="6184"/>
                  </a:cubicBezTo>
                  <a:cubicBezTo>
                    <a:pt x="20551" y="4805"/>
                    <a:pt x="21351" y="2225"/>
                    <a:pt x="20462"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0"/>
            <p:cNvSpPr/>
            <p:nvPr/>
          </p:nvSpPr>
          <p:spPr>
            <a:xfrm>
              <a:off x="4968725" y="2758775"/>
              <a:ext cx="37850" cy="16600"/>
            </a:xfrm>
            <a:custGeom>
              <a:rect b="b" l="l" r="r" t="t"/>
              <a:pathLst>
                <a:path extrusionOk="0" h="664" w="1514">
                  <a:moveTo>
                    <a:pt x="1202" y="1"/>
                  </a:moveTo>
                  <a:cubicBezTo>
                    <a:pt x="1057" y="1"/>
                    <a:pt x="868" y="34"/>
                    <a:pt x="668" y="101"/>
                  </a:cubicBezTo>
                  <a:cubicBezTo>
                    <a:pt x="268" y="234"/>
                    <a:pt x="1" y="412"/>
                    <a:pt x="1" y="546"/>
                  </a:cubicBezTo>
                  <a:cubicBezTo>
                    <a:pt x="22" y="628"/>
                    <a:pt x="109" y="663"/>
                    <a:pt x="238" y="663"/>
                  </a:cubicBezTo>
                  <a:cubicBezTo>
                    <a:pt x="386" y="663"/>
                    <a:pt x="587" y="617"/>
                    <a:pt x="802" y="546"/>
                  </a:cubicBezTo>
                  <a:cubicBezTo>
                    <a:pt x="1202" y="412"/>
                    <a:pt x="1513" y="234"/>
                    <a:pt x="1469" y="101"/>
                  </a:cubicBezTo>
                  <a:cubicBezTo>
                    <a:pt x="1447" y="34"/>
                    <a:pt x="1346" y="1"/>
                    <a:pt x="1202"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0"/>
            <p:cNvSpPr/>
            <p:nvPr/>
          </p:nvSpPr>
          <p:spPr>
            <a:xfrm>
              <a:off x="4965400" y="2792825"/>
              <a:ext cx="37825" cy="16575"/>
            </a:xfrm>
            <a:custGeom>
              <a:rect b="b" l="l" r="r" t="t"/>
              <a:pathLst>
                <a:path extrusionOk="0" h="663" w="1513">
                  <a:moveTo>
                    <a:pt x="1231" y="0"/>
                  </a:moveTo>
                  <a:cubicBezTo>
                    <a:pt x="1083" y="0"/>
                    <a:pt x="882" y="46"/>
                    <a:pt x="668" y="118"/>
                  </a:cubicBezTo>
                  <a:cubicBezTo>
                    <a:pt x="267" y="251"/>
                    <a:pt x="0" y="429"/>
                    <a:pt x="45" y="563"/>
                  </a:cubicBezTo>
                  <a:cubicBezTo>
                    <a:pt x="67" y="629"/>
                    <a:pt x="167" y="663"/>
                    <a:pt x="312" y="663"/>
                  </a:cubicBezTo>
                  <a:cubicBezTo>
                    <a:pt x="456" y="663"/>
                    <a:pt x="645" y="629"/>
                    <a:pt x="846" y="563"/>
                  </a:cubicBezTo>
                  <a:cubicBezTo>
                    <a:pt x="1246" y="429"/>
                    <a:pt x="1513" y="207"/>
                    <a:pt x="1468" y="118"/>
                  </a:cubicBezTo>
                  <a:cubicBezTo>
                    <a:pt x="1448" y="35"/>
                    <a:pt x="1360" y="0"/>
                    <a:pt x="123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0"/>
            <p:cNvSpPr/>
            <p:nvPr/>
          </p:nvSpPr>
          <p:spPr>
            <a:xfrm>
              <a:off x="4975400" y="2825725"/>
              <a:ext cx="37850" cy="13475"/>
            </a:xfrm>
            <a:custGeom>
              <a:rect b="b" l="l" r="r" t="t"/>
              <a:pathLst>
                <a:path extrusionOk="0" h="539" w="1514">
                  <a:moveTo>
                    <a:pt x="1152" y="1"/>
                  </a:moveTo>
                  <a:cubicBezTo>
                    <a:pt x="1035" y="1"/>
                    <a:pt x="899" y="16"/>
                    <a:pt x="757" y="47"/>
                  </a:cubicBezTo>
                  <a:cubicBezTo>
                    <a:pt x="357" y="136"/>
                    <a:pt x="1" y="314"/>
                    <a:pt x="45" y="403"/>
                  </a:cubicBezTo>
                  <a:cubicBezTo>
                    <a:pt x="74" y="489"/>
                    <a:pt x="214" y="538"/>
                    <a:pt x="429" y="538"/>
                  </a:cubicBezTo>
                  <a:cubicBezTo>
                    <a:pt x="548" y="538"/>
                    <a:pt x="688" y="524"/>
                    <a:pt x="846" y="492"/>
                  </a:cubicBezTo>
                  <a:cubicBezTo>
                    <a:pt x="1246" y="448"/>
                    <a:pt x="1513" y="270"/>
                    <a:pt x="1513" y="136"/>
                  </a:cubicBezTo>
                  <a:cubicBezTo>
                    <a:pt x="1513" y="50"/>
                    <a:pt x="1365" y="1"/>
                    <a:pt x="1152"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0"/>
            <p:cNvSpPr/>
            <p:nvPr/>
          </p:nvSpPr>
          <p:spPr>
            <a:xfrm>
              <a:off x="5018775" y="2796825"/>
              <a:ext cx="37825" cy="13450"/>
            </a:xfrm>
            <a:custGeom>
              <a:rect b="b" l="l" r="r" t="t"/>
              <a:pathLst>
                <a:path extrusionOk="0" h="538" w="1513">
                  <a:moveTo>
                    <a:pt x="1109" y="0"/>
                  </a:moveTo>
                  <a:cubicBezTo>
                    <a:pt x="990" y="0"/>
                    <a:pt x="854" y="15"/>
                    <a:pt x="712" y="47"/>
                  </a:cubicBezTo>
                  <a:cubicBezTo>
                    <a:pt x="312" y="136"/>
                    <a:pt x="1" y="269"/>
                    <a:pt x="1" y="403"/>
                  </a:cubicBezTo>
                  <a:cubicBezTo>
                    <a:pt x="29" y="489"/>
                    <a:pt x="169" y="538"/>
                    <a:pt x="385" y="538"/>
                  </a:cubicBezTo>
                  <a:cubicBezTo>
                    <a:pt x="503" y="538"/>
                    <a:pt x="644" y="523"/>
                    <a:pt x="801" y="492"/>
                  </a:cubicBezTo>
                  <a:cubicBezTo>
                    <a:pt x="1202" y="447"/>
                    <a:pt x="1513" y="269"/>
                    <a:pt x="1513" y="136"/>
                  </a:cubicBezTo>
                  <a:cubicBezTo>
                    <a:pt x="1484" y="50"/>
                    <a:pt x="1326" y="0"/>
                    <a:pt x="1109"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0"/>
            <p:cNvSpPr/>
            <p:nvPr/>
          </p:nvSpPr>
          <p:spPr>
            <a:xfrm>
              <a:off x="5026550" y="2841050"/>
              <a:ext cx="37850" cy="11875"/>
            </a:xfrm>
            <a:custGeom>
              <a:rect b="b" l="l" r="r" t="t"/>
              <a:pathLst>
                <a:path extrusionOk="0" h="475" w="1514">
                  <a:moveTo>
                    <a:pt x="947" y="1"/>
                  </a:moveTo>
                  <a:cubicBezTo>
                    <a:pt x="873" y="1"/>
                    <a:pt x="794" y="4"/>
                    <a:pt x="713" y="13"/>
                  </a:cubicBezTo>
                  <a:cubicBezTo>
                    <a:pt x="312" y="57"/>
                    <a:pt x="1" y="146"/>
                    <a:pt x="1" y="324"/>
                  </a:cubicBezTo>
                  <a:cubicBezTo>
                    <a:pt x="1" y="424"/>
                    <a:pt x="201" y="474"/>
                    <a:pt x="489" y="474"/>
                  </a:cubicBezTo>
                  <a:cubicBezTo>
                    <a:pt x="585" y="474"/>
                    <a:pt x="690" y="468"/>
                    <a:pt x="802" y="457"/>
                  </a:cubicBezTo>
                  <a:cubicBezTo>
                    <a:pt x="1202" y="413"/>
                    <a:pt x="1513" y="279"/>
                    <a:pt x="1513" y="146"/>
                  </a:cubicBezTo>
                  <a:cubicBezTo>
                    <a:pt x="1513" y="73"/>
                    <a:pt x="1276" y="1"/>
                    <a:pt x="947"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0"/>
            <p:cNvSpPr/>
            <p:nvPr/>
          </p:nvSpPr>
          <p:spPr>
            <a:xfrm>
              <a:off x="5018775" y="2761975"/>
              <a:ext cx="38950" cy="11975"/>
            </a:xfrm>
            <a:custGeom>
              <a:rect b="b" l="l" r="r" t="t"/>
              <a:pathLst>
                <a:path extrusionOk="0" h="479" w="1558">
                  <a:moveTo>
                    <a:pt x="1044" y="1"/>
                  </a:moveTo>
                  <a:cubicBezTo>
                    <a:pt x="954" y="1"/>
                    <a:pt x="857" y="6"/>
                    <a:pt x="757" y="17"/>
                  </a:cubicBezTo>
                  <a:cubicBezTo>
                    <a:pt x="356" y="62"/>
                    <a:pt x="1" y="151"/>
                    <a:pt x="45" y="329"/>
                  </a:cubicBezTo>
                  <a:cubicBezTo>
                    <a:pt x="45" y="429"/>
                    <a:pt x="245" y="479"/>
                    <a:pt x="514" y="479"/>
                  </a:cubicBezTo>
                  <a:cubicBezTo>
                    <a:pt x="604" y="479"/>
                    <a:pt x="701" y="473"/>
                    <a:pt x="801" y="462"/>
                  </a:cubicBezTo>
                  <a:cubicBezTo>
                    <a:pt x="1202" y="418"/>
                    <a:pt x="1557" y="284"/>
                    <a:pt x="1557" y="151"/>
                  </a:cubicBezTo>
                  <a:cubicBezTo>
                    <a:pt x="1524" y="51"/>
                    <a:pt x="1316" y="1"/>
                    <a:pt x="1044"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0"/>
            <p:cNvSpPr/>
            <p:nvPr/>
          </p:nvSpPr>
          <p:spPr>
            <a:xfrm>
              <a:off x="5065475" y="2806375"/>
              <a:ext cx="36725" cy="19925"/>
            </a:xfrm>
            <a:custGeom>
              <a:rect b="b" l="l" r="r" t="t"/>
              <a:pathLst>
                <a:path extrusionOk="0" h="797" w="1469">
                  <a:moveTo>
                    <a:pt x="1256" y="1"/>
                  </a:moveTo>
                  <a:cubicBezTo>
                    <a:pt x="1098" y="1"/>
                    <a:pt x="861" y="80"/>
                    <a:pt x="624" y="199"/>
                  </a:cubicBezTo>
                  <a:cubicBezTo>
                    <a:pt x="268" y="376"/>
                    <a:pt x="1" y="643"/>
                    <a:pt x="90" y="732"/>
                  </a:cubicBezTo>
                  <a:cubicBezTo>
                    <a:pt x="105" y="777"/>
                    <a:pt x="154" y="797"/>
                    <a:pt x="226" y="797"/>
                  </a:cubicBezTo>
                  <a:cubicBezTo>
                    <a:pt x="371" y="797"/>
                    <a:pt x="609" y="717"/>
                    <a:pt x="846" y="599"/>
                  </a:cubicBezTo>
                  <a:cubicBezTo>
                    <a:pt x="1202" y="421"/>
                    <a:pt x="1469" y="154"/>
                    <a:pt x="1424" y="65"/>
                  </a:cubicBezTo>
                  <a:cubicBezTo>
                    <a:pt x="1395" y="21"/>
                    <a:pt x="1335" y="1"/>
                    <a:pt x="1256"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0"/>
            <p:cNvSpPr/>
            <p:nvPr/>
          </p:nvSpPr>
          <p:spPr>
            <a:xfrm>
              <a:off x="5073275" y="2755225"/>
              <a:ext cx="36725" cy="20500"/>
            </a:xfrm>
            <a:custGeom>
              <a:rect b="b" l="l" r="r" t="t"/>
              <a:pathLst>
                <a:path extrusionOk="0" h="820" w="1469">
                  <a:moveTo>
                    <a:pt x="1242" y="1"/>
                  </a:moveTo>
                  <a:cubicBezTo>
                    <a:pt x="1097" y="1"/>
                    <a:pt x="860" y="80"/>
                    <a:pt x="623" y="198"/>
                  </a:cubicBezTo>
                  <a:cubicBezTo>
                    <a:pt x="267" y="421"/>
                    <a:pt x="0" y="643"/>
                    <a:pt x="45" y="777"/>
                  </a:cubicBezTo>
                  <a:cubicBezTo>
                    <a:pt x="73" y="805"/>
                    <a:pt x="123" y="820"/>
                    <a:pt x="192" y="820"/>
                  </a:cubicBezTo>
                  <a:cubicBezTo>
                    <a:pt x="340" y="820"/>
                    <a:pt x="572" y="751"/>
                    <a:pt x="845" y="599"/>
                  </a:cubicBezTo>
                  <a:cubicBezTo>
                    <a:pt x="1201" y="421"/>
                    <a:pt x="1468" y="154"/>
                    <a:pt x="1379" y="65"/>
                  </a:cubicBezTo>
                  <a:cubicBezTo>
                    <a:pt x="1364" y="20"/>
                    <a:pt x="1315" y="1"/>
                    <a:pt x="1242"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0"/>
            <p:cNvSpPr/>
            <p:nvPr/>
          </p:nvSpPr>
          <p:spPr>
            <a:xfrm>
              <a:off x="5112175" y="2763025"/>
              <a:ext cx="36725" cy="20475"/>
            </a:xfrm>
            <a:custGeom>
              <a:rect b="b" l="l" r="r" t="t"/>
              <a:pathLst>
                <a:path extrusionOk="0" h="819" w="1469">
                  <a:moveTo>
                    <a:pt x="1243" y="0"/>
                  </a:moveTo>
                  <a:cubicBezTo>
                    <a:pt x="1098" y="0"/>
                    <a:pt x="861" y="79"/>
                    <a:pt x="624" y="198"/>
                  </a:cubicBezTo>
                  <a:cubicBezTo>
                    <a:pt x="268" y="420"/>
                    <a:pt x="1" y="643"/>
                    <a:pt x="45" y="776"/>
                  </a:cubicBezTo>
                  <a:cubicBezTo>
                    <a:pt x="74" y="804"/>
                    <a:pt x="124" y="819"/>
                    <a:pt x="193" y="819"/>
                  </a:cubicBezTo>
                  <a:cubicBezTo>
                    <a:pt x="341" y="819"/>
                    <a:pt x="573" y="750"/>
                    <a:pt x="846" y="598"/>
                  </a:cubicBezTo>
                  <a:cubicBezTo>
                    <a:pt x="1202" y="420"/>
                    <a:pt x="1469" y="153"/>
                    <a:pt x="1380" y="64"/>
                  </a:cubicBezTo>
                  <a:cubicBezTo>
                    <a:pt x="1365" y="20"/>
                    <a:pt x="1316" y="0"/>
                    <a:pt x="1243"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0"/>
            <p:cNvSpPr/>
            <p:nvPr/>
          </p:nvSpPr>
          <p:spPr>
            <a:xfrm>
              <a:off x="5113300" y="2799075"/>
              <a:ext cx="33375" cy="26300"/>
            </a:xfrm>
            <a:custGeom>
              <a:rect b="b" l="l" r="r" t="t"/>
              <a:pathLst>
                <a:path extrusionOk="0" h="1052" w="1335">
                  <a:moveTo>
                    <a:pt x="1144" y="0"/>
                  </a:moveTo>
                  <a:cubicBezTo>
                    <a:pt x="993" y="0"/>
                    <a:pt x="728" y="153"/>
                    <a:pt x="490" y="357"/>
                  </a:cubicBezTo>
                  <a:cubicBezTo>
                    <a:pt x="178" y="624"/>
                    <a:pt x="0" y="935"/>
                    <a:pt x="89" y="1024"/>
                  </a:cubicBezTo>
                  <a:cubicBezTo>
                    <a:pt x="108" y="1043"/>
                    <a:pt x="136" y="1052"/>
                    <a:pt x="172" y="1052"/>
                  </a:cubicBezTo>
                  <a:cubicBezTo>
                    <a:pt x="308" y="1052"/>
                    <a:pt x="555" y="924"/>
                    <a:pt x="801" y="713"/>
                  </a:cubicBezTo>
                  <a:cubicBezTo>
                    <a:pt x="1113" y="446"/>
                    <a:pt x="1335" y="135"/>
                    <a:pt x="1246" y="46"/>
                  </a:cubicBezTo>
                  <a:cubicBezTo>
                    <a:pt x="1225" y="15"/>
                    <a:pt x="1190" y="0"/>
                    <a:pt x="1144"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0"/>
            <p:cNvSpPr/>
            <p:nvPr/>
          </p:nvSpPr>
          <p:spPr>
            <a:xfrm>
              <a:off x="5128875" y="2724575"/>
              <a:ext cx="32275" cy="26750"/>
            </a:xfrm>
            <a:custGeom>
              <a:rect b="b" l="l" r="r" t="t"/>
              <a:pathLst>
                <a:path extrusionOk="0" h="1070" w="1291">
                  <a:moveTo>
                    <a:pt x="1105" y="0"/>
                  </a:moveTo>
                  <a:cubicBezTo>
                    <a:pt x="967" y="0"/>
                    <a:pt x="728" y="152"/>
                    <a:pt x="490" y="357"/>
                  </a:cubicBezTo>
                  <a:cubicBezTo>
                    <a:pt x="178" y="668"/>
                    <a:pt x="0" y="935"/>
                    <a:pt x="89" y="1024"/>
                  </a:cubicBezTo>
                  <a:cubicBezTo>
                    <a:pt x="100" y="1055"/>
                    <a:pt x="127" y="1069"/>
                    <a:pt x="167" y="1069"/>
                  </a:cubicBezTo>
                  <a:cubicBezTo>
                    <a:pt x="298" y="1069"/>
                    <a:pt x="562" y="917"/>
                    <a:pt x="801" y="713"/>
                  </a:cubicBezTo>
                  <a:cubicBezTo>
                    <a:pt x="1112" y="446"/>
                    <a:pt x="1290" y="134"/>
                    <a:pt x="1201" y="45"/>
                  </a:cubicBezTo>
                  <a:cubicBezTo>
                    <a:pt x="1180" y="14"/>
                    <a:pt x="1147" y="0"/>
                    <a:pt x="1105"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0"/>
            <p:cNvSpPr/>
            <p:nvPr/>
          </p:nvSpPr>
          <p:spPr>
            <a:xfrm>
              <a:off x="5158900" y="2736725"/>
              <a:ext cx="17800" cy="36825"/>
            </a:xfrm>
            <a:custGeom>
              <a:rect b="b" l="l" r="r" t="t"/>
              <a:pathLst>
                <a:path extrusionOk="0" h="1473" w="712">
                  <a:moveTo>
                    <a:pt x="552" y="0"/>
                  </a:moveTo>
                  <a:cubicBezTo>
                    <a:pt x="422" y="0"/>
                    <a:pt x="259" y="297"/>
                    <a:pt x="134" y="671"/>
                  </a:cubicBezTo>
                  <a:cubicBezTo>
                    <a:pt x="0" y="1072"/>
                    <a:pt x="0" y="1428"/>
                    <a:pt x="134" y="1472"/>
                  </a:cubicBezTo>
                  <a:cubicBezTo>
                    <a:pt x="267" y="1472"/>
                    <a:pt x="445" y="1205"/>
                    <a:pt x="578" y="805"/>
                  </a:cubicBezTo>
                  <a:cubicBezTo>
                    <a:pt x="712" y="405"/>
                    <a:pt x="712" y="49"/>
                    <a:pt x="578" y="4"/>
                  </a:cubicBezTo>
                  <a:cubicBezTo>
                    <a:pt x="570" y="1"/>
                    <a:pt x="561" y="0"/>
                    <a:pt x="552"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0"/>
            <p:cNvSpPr/>
            <p:nvPr/>
          </p:nvSpPr>
          <p:spPr>
            <a:xfrm>
              <a:off x="4859750" y="2795475"/>
              <a:ext cx="37850" cy="15750"/>
            </a:xfrm>
            <a:custGeom>
              <a:rect b="b" l="l" r="r" t="t"/>
              <a:pathLst>
                <a:path extrusionOk="0" h="630" w="1514">
                  <a:moveTo>
                    <a:pt x="1202" y="1"/>
                  </a:moveTo>
                  <a:cubicBezTo>
                    <a:pt x="1057" y="1"/>
                    <a:pt x="868" y="34"/>
                    <a:pt x="668" y="101"/>
                  </a:cubicBezTo>
                  <a:cubicBezTo>
                    <a:pt x="312" y="190"/>
                    <a:pt x="1" y="457"/>
                    <a:pt x="45" y="546"/>
                  </a:cubicBezTo>
                  <a:cubicBezTo>
                    <a:pt x="65" y="606"/>
                    <a:pt x="149" y="630"/>
                    <a:pt x="271" y="630"/>
                  </a:cubicBezTo>
                  <a:cubicBezTo>
                    <a:pt x="420" y="630"/>
                    <a:pt x="626" y="594"/>
                    <a:pt x="846" y="546"/>
                  </a:cubicBezTo>
                  <a:cubicBezTo>
                    <a:pt x="1246" y="457"/>
                    <a:pt x="1513" y="190"/>
                    <a:pt x="1469" y="101"/>
                  </a:cubicBezTo>
                  <a:cubicBezTo>
                    <a:pt x="1446" y="34"/>
                    <a:pt x="1346" y="1"/>
                    <a:pt x="1202"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0"/>
            <p:cNvSpPr/>
            <p:nvPr/>
          </p:nvSpPr>
          <p:spPr>
            <a:xfrm>
              <a:off x="4882000" y="2821050"/>
              <a:ext cx="37825" cy="16150"/>
            </a:xfrm>
            <a:custGeom>
              <a:rect b="b" l="l" r="r" t="t"/>
              <a:pathLst>
                <a:path extrusionOk="0" h="646" w="1513">
                  <a:moveTo>
                    <a:pt x="1246" y="1"/>
                  </a:moveTo>
                  <a:cubicBezTo>
                    <a:pt x="1101" y="1"/>
                    <a:pt x="912" y="34"/>
                    <a:pt x="712" y="101"/>
                  </a:cubicBezTo>
                  <a:cubicBezTo>
                    <a:pt x="312" y="190"/>
                    <a:pt x="0" y="412"/>
                    <a:pt x="45" y="546"/>
                  </a:cubicBezTo>
                  <a:cubicBezTo>
                    <a:pt x="67" y="612"/>
                    <a:pt x="167" y="646"/>
                    <a:pt x="312" y="646"/>
                  </a:cubicBezTo>
                  <a:cubicBezTo>
                    <a:pt x="456" y="646"/>
                    <a:pt x="645" y="612"/>
                    <a:pt x="845" y="546"/>
                  </a:cubicBezTo>
                  <a:cubicBezTo>
                    <a:pt x="1246" y="457"/>
                    <a:pt x="1513" y="190"/>
                    <a:pt x="1513" y="101"/>
                  </a:cubicBezTo>
                  <a:cubicBezTo>
                    <a:pt x="1490" y="34"/>
                    <a:pt x="1390" y="1"/>
                    <a:pt x="1246"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0"/>
            <p:cNvSpPr/>
            <p:nvPr/>
          </p:nvSpPr>
          <p:spPr>
            <a:xfrm>
              <a:off x="4894225" y="2850600"/>
              <a:ext cx="35600" cy="20175"/>
            </a:xfrm>
            <a:custGeom>
              <a:rect b="b" l="l" r="r" t="t"/>
              <a:pathLst>
                <a:path extrusionOk="0" h="807" w="1424">
                  <a:moveTo>
                    <a:pt x="1181" y="0"/>
                  </a:moveTo>
                  <a:cubicBezTo>
                    <a:pt x="1024" y="0"/>
                    <a:pt x="801" y="70"/>
                    <a:pt x="579" y="209"/>
                  </a:cubicBezTo>
                  <a:cubicBezTo>
                    <a:pt x="223" y="387"/>
                    <a:pt x="1" y="654"/>
                    <a:pt x="45" y="743"/>
                  </a:cubicBezTo>
                  <a:cubicBezTo>
                    <a:pt x="60" y="787"/>
                    <a:pt x="109" y="807"/>
                    <a:pt x="182" y="807"/>
                  </a:cubicBezTo>
                  <a:cubicBezTo>
                    <a:pt x="327" y="807"/>
                    <a:pt x="564" y="728"/>
                    <a:pt x="801" y="609"/>
                  </a:cubicBezTo>
                  <a:cubicBezTo>
                    <a:pt x="1202" y="431"/>
                    <a:pt x="1424" y="164"/>
                    <a:pt x="1380" y="75"/>
                  </a:cubicBezTo>
                  <a:cubicBezTo>
                    <a:pt x="1346" y="25"/>
                    <a:pt x="1275" y="0"/>
                    <a:pt x="118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0"/>
            <p:cNvSpPr/>
            <p:nvPr/>
          </p:nvSpPr>
          <p:spPr>
            <a:xfrm>
              <a:off x="4841950" y="2852825"/>
              <a:ext cx="36725" cy="20175"/>
            </a:xfrm>
            <a:custGeom>
              <a:rect b="b" l="l" r="r" t="t"/>
              <a:pathLst>
                <a:path extrusionOk="0" h="807" w="1469">
                  <a:moveTo>
                    <a:pt x="1226" y="0"/>
                  </a:moveTo>
                  <a:cubicBezTo>
                    <a:pt x="1069" y="0"/>
                    <a:pt x="846" y="70"/>
                    <a:pt x="624" y="209"/>
                  </a:cubicBezTo>
                  <a:cubicBezTo>
                    <a:pt x="223" y="387"/>
                    <a:pt x="1" y="654"/>
                    <a:pt x="90" y="743"/>
                  </a:cubicBezTo>
                  <a:cubicBezTo>
                    <a:pt x="105" y="787"/>
                    <a:pt x="154" y="807"/>
                    <a:pt x="227" y="807"/>
                  </a:cubicBezTo>
                  <a:cubicBezTo>
                    <a:pt x="372" y="807"/>
                    <a:pt x="609" y="728"/>
                    <a:pt x="846" y="609"/>
                  </a:cubicBezTo>
                  <a:cubicBezTo>
                    <a:pt x="1202" y="431"/>
                    <a:pt x="1469" y="164"/>
                    <a:pt x="1424" y="75"/>
                  </a:cubicBezTo>
                  <a:cubicBezTo>
                    <a:pt x="1391" y="25"/>
                    <a:pt x="1320" y="0"/>
                    <a:pt x="1226"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0"/>
            <p:cNvSpPr/>
            <p:nvPr/>
          </p:nvSpPr>
          <p:spPr>
            <a:xfrm>
              <a:off x="4863100" y="2891650"/>
              <a:ext cx="35600" cy="21750"/>
            </a:xfrm>
            <a:custGeom>
              <a:rect b="b" l="l" r="r" t="t"/>
              <a:pathLst>
                <a:path extrusionOk="0" h="870" w="1424">
                  <a:moveTo>
                    <a:pt x="1243" y="1"/>
                  </a:moveTo>
                  <a:cubicBezTo>
                    <a:pt x="1106" y="1"/>
                    <a:pt x="842" y="92"/>
                    <a:pt x="578" y="257"/>
                  </a:cubicBezTo>
                  <a:cubicBezTo>
                    <a:pt x="223" y="435"/>
                    <a:pt x="0" y="702"/>
                    <a:pt x="45" y="835"/>
                  </a:cubicBezTo>
                  <a:cubicBezTo>
                    <a:pt x="68" y="858"/>
                    <a:pt x="105" y="869"/>
                    <a:pt x="155" y="869"/>
                  </a:cubicBezTo>
                  <a:cubicBezTo>
                    <a:pt x="297" y="869"/>
                    <a:pt x="537" y="778"/>
                    <a:pt x="801" y="613"/>
                  </a:cubicBezTo>
                  <a:cubicBezTo>
                    <a:pt x="1157" y="435"/>
                    <a:pt x="1424" y="124"/>
                    <a:pt x="1335" y="35"/>
                  </a:cubicBezTo>
                  <a:cubicBezTo>
                    <a:pt x="1323" y="12"/>
                    <a:pt x="1291" y="1"/>
                    <a:pt x="1243"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0"/>
            <p:cNvSpPr/>
            <p:nvPr/>
          </p:nvSpPr>
          <p:spPr>
            <a:xfrm>
              <a:off x="4820825" y="2824425"/>
              <a:ext cx="35625" cy="21650"/>
            </a:xfrm>
            <a:custGeom>
              <a:rect b="b" l="l" r="r" t="t"/>
              <a:pathLst>
                <a:path extrusionOk="0" h="866" w="1425">
                  <a:moveTo>
                    <a:pt x="1229" y="1"/>
                  </a:moveTo>
                  <a:cubicBezTo>
                    <a:pt x="1089" y="1"/>
                    <a:pt x="834" y="105"/>
                    <a:pt x="579" y="233"/>
                  </a:cubicBezTo>
                  <a:cubicBezTo>
                    <a:pt x="223" y="455"/>
                    <a:pt x="1" y="722"/>
                    <a:pt x="45" y="811"/>
                  </a:cubicBezTo>
                  <a:cubicBezTo>
                    <a:pt x="71" y="849"/>
                    <a:pt x="114" y="865"/>
                    <a:pt x="172" y="865"/>
                  </a:cubicBezTo>
                  <a:cubicBezTo>
                    <a:pt x="318" y="865"/>
                    <a:pt x="559" y="761"/>
                    <a:pt x="846" y="633"/>
                  </a:cubicBezTo>
                  <a:cubicBezTo>
                    <a:pt x="1202" y="411"/>
                    <a:pt x="1424" y="144"/>
                    <a:pt x="1335" y="55"/>
                  </a:cubicBezTo>
                  <a:cubicBezTo>
                    <a:pt x="1323" y="17"/>
                    <a:pt x="1285" y="1"/>
                    <a:pt x="122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0"/>
            <p:cNvSpPr/>
            <p:nvPr/>
          </p:nvSpPr>
          <p:spPr>
            <a:xfrm>
              <a:off x="4811925" y="2894675"/>
              <a:ext cx="38950" cy="13475"/>
            </a:xfrm>
            <a:custGeom>
              <a:rect b="b" l="l" r="r" t="t"/>
              <a:pathLst>
                <a:path extrusionOk="0" h="539" w="1558">
                  <a:moveTo>
                    <a:pt x="1140" y="1"/>
                  </a:moveTo>
                  <a:cubicBezTo>
                    <a:pt x="1017" y="1"/>
                    <a:pt x="870" y="16"/>
                    <a:pt x="713" y="47"/>
                  </a:cubicBezTo>
                  <a:cubicBezTo>
                    <a:pt x="312" y="92"/>
                    <a:pt x="1" y="270"/>
                    <a:pt x="45" y="403"/>
                  </a:cubicBezTo>
                  <a:cubicBezTo>
                    <a:pt x="45" y="489"/>
                    <a:pt x="194" y="538"/>
                    <a:pt x="407" y="538"/>
                  </a:cubicBezTo>
                  <a:cubicBezTo>
                    <a:pt x="524" y="538"/>
                    <a:pt x="660" y="523"/>
                    <a:pt x="802" y="492"/>
                  </a:cubicBezTo>
                  <a:cubicBezTo>
                    <a:pt x="1246" y="447"/>
                    <a:pt x="1558" y="270"/>
                    <a:pt x="1513" y="136"/>
                  </a:cubicBezTo>
                  <a:cubicBezTo>
                    <a:pt x="1513" y="50"/>
                    <a:pt x="1365" y="1"/>
                    <a:pt x="1140"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0"/>
            <p:cNvSpPr/>
            <p:nvPr/>
          </p:nvSpPr>
          <p:spPr>
            <a:xfrm>
              <a:off x="4775250" y="2858725"/>
              <a:ext cx="38925" cy="13100"/>
            </a:xfrm>
            <a:custGeom>
              <a:rect b="b" l="l" r="r" t="t"/>
              <a:pathLst>
                <a:path extrusionOk="0" h="524" w="1557">
                  <a:moveTo>
                    <a:pt x="1043" y="1"/>
                  </a:moveTo>
                  <a:cubicBezTo>
                    <a:pt x="954" y="1"/>
                    <a:pt x="856" y="6"/>
                    <a:pt x="756" y="17"/>
                  </a:cubicBezTo>
                  <a:cubicBezTo>
                    <a:pt x="311" y="106"/>
                    <a:pt x="0" y="240"/>
                    <a:pt x="45" y="373"/>
                  </a:cubicBezTo>
                  <a:cubicBezTo>
                    <a:pt x="45" y="473"/>
                    <a:pt x="245" y="523"/>
                    <a:pt x="514" y="523"/>
                  </a:cubicBezTo>
                  <a:cubicBezTo>
                    <a:pt x="603" y="523"/>
                    <a:pt x="701" y="518"/>
                    <a:pt x="801" y="507"/>
                  </a:cubicBezTo>
                  <a:cubicBezTo>
                    <a:pt x="1246" y="418"/>
                    <a:pt x="1557" y="284"/>
                    <a:pt x="1512" y="151"/>
                  </a:cubicBezTo>
                  <a:cubicBezTo>
                    <a:pt x="1512" y="51"/>
                    <a:pt x="1312" y="1"/>
                    <a:pt x="1043"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0"/>
            <p:cNvSpPr/>
            <p:nvPr/>
          </p:nvSpPr>
          <p:spPr>
            <a:xfrm>
              <a:off x="4749650" y="2888750"/>
              <a:ext cx="37850" cy="13100"/>
            </a:xfrm>
            <a:custGeom>
              <a:rect b="b" l="l" r="r" t="t"/>
              <a:pathLst>
                <a:path extrusionOk="0" h="524" w="1514">
                  <a:moveTo>
                    <a:pt x="1000" y="1"/>
                  </a:moveTo>
                  <a:cubicBezTo>
                    <a:pt x="910" y="1"/>
                    <a:pt x="813" y="6"/>
                    <a:pt x="713" y="17"/>
                  </a:cubicBezTo>
                  <a:cubicBezTo>
                    <a:pt x="312" y="106"/>
                    <a:pt x="1" y="240"/>
                    <a:pt x="1" y="373"/>
                  </a:cubicBezTo>
                  <a:cubicBezTo>
                    <a:pt x="1" y="473"/>
                    <a:pt x="201" y="523"/>
                    <a:pt x="489" y="523"/>
                  </a:cubicBezTo>
                  <a:cubicBezTo>
                    <a:pt x="585" y="523"/>
                    <a:pt x="690" y="518"/>
                    <a:pt x="802" y="507"/>
                  </a:cubicBezTo>
                  <a:cubicBezTo>
                    <a:pt x="1202" y="418"/>
                    <a:pt x="1513" y="240"/>
                    <a:pt x="1513" y="151"/>
                  </a:cubicBezTo>
                  <a:cubicBezTo>
                    <a:pt x="1480" y="51"/>
                    <a:pt x="1271" y="1"/>
                    <a:pt x="1000"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0"/>
            <p:cNvSpPr/>
            <p:nvPr/>
          </p:nvSpPr>
          <p:spPr>
            <a:xfrm>
              <a:off x="4773025" y="2920025"/>
              <a:ext cx="38925" cy="11725"/>
            </a:xfrm>
            <a:custGeom>
              <a:rect b="b" l="l" r="r" t="t"/>
              <a:pathLst>
                <a:path extrusionOk="0" h="469" w="1557">
                  <a:moveTo>
                    <a:pt x="578" y="0"/>
                  </a:moveTo>
                  <a:cubicBezTo>
                    <a:pt x="254" y="0"/>
                    <a:pt x="37" y="80"/>
                    <a:pt x="0" y="190"/>
                  </a:cubicBezTo>
                  <a:cubicBezTo>
                    <a:pt x="0" y="323"/>
                    <a:pt x="356" y="457"/>
                    <a:pt x="756" y="457"/>
                  </a:cubicBezTo>
                  <a:cubicBezTo>
                    <a:pt x="827" y="464"/>
                    <a:pt x="897" y="468"/>
                    <a:pt x="963" y="468"/>
                  </a:cubicBezTo>
                  <a:cubicBezTo>
                    <a:pt x="1272" y="468"/>
                    <a:pt x="1512" y="388"/>
                    <a:pt x="1512" y="279"/>
                  </a:cubicBezTo>
                  <a:cubicBezTo>
                    <a:pt x="1557" y="145"/>
                    <a:pt x="1201" y="56"/>
                    <a:pt x="801" y="12"/>
                  </a:cubicBezTo>
                  <a:cubicBezTo>
                    <a:pt x="722" y="4"/>
                    <a:pt x="647" y="0"/>
                    <a:pt x="578"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0"/>
            <p:cNvSpPr/>
            <p:nvPr/>
          </p:nvSpPr>
          <p:spPr>
            <a:xfrm>
              <a:off x="4717425" y="2868850"/>
              <a:ext cx="37825" cy="11725"/>
            </a:xfrm>
            <a:custGeom>
              <a:rect b="b" l="l" r="r" t="t"/>
              <a:pathLst>
                <a:path extrusionOk="0" h="469" w="1513">
                  <a:moveTo>
                    <a:pt x="533" y="1"/>
                  </a:moveTo>
                  <a:cubicBezTo>
                    <a:pt x="211" y="1"/>
                    <a:pt x="0" y="81"/>
                    <a:pt x="0" y="190"/>
                  </a:cubicBezTo>
                  <a:cubicBezTo>
                    <a:pt x="0" y="324"/>
                    <a:pt x="311" y="457"/>
                    <a:pt x="712" y="457"/>
                  </a:cubicBezTo>
                  <a:cubicBezTo>
                    <a:pt x="783" y="465"/>
                    <a:pt x="852" y="469"/>
                    <a:pt x="919" y="469"/>
                  </a:cubicBezTo>
                  <a:cubicBezTo>
                    <a:pt x="1227" y="469"/>
                    <a:pt x="1468" y="389"/>
                    <a:pt x="1468" y="279"/>
                  </a:cubicBezTo>
                  <a:cubicBezTo>
                    <a:pt x="1512" y="190"/>
                    <a:pt x="1157" y="57"/>
                    <a:pt x="756" y="13"/>
                  </a:cubicBezTo>
                  <a:cubicBezTo>
                    <a:pt x="677" y="5"/>
                    <a:pt x="603" y="1"/>
                    <a:pt x="533"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0"/>
            <p:cNvSpPr/>
            <p:nvPr/>
          </p:nvSpPr>
          <p:spPr>
            <a:xfrm>
              <a:off x="4709625" y="2891200"/>
              <a:ext cx="34500" cy="24400"/>
            </a:xfrm>
            <a:custGeom>
              <a:rect b="b" l="l" r="r" t="t"/>
              <a:pathLst>
                <a:path extrusionOk="0" h="976" w="1380">
                  <a:moveTo>
                    <a:pt x="206" y="0"/>
                  </a:moveTo>
                  <a:cubicBezTo>
                    <a:pt x="153" y="0"/>
                    <a:pt x="113" y="17"/>
                    <a:pt x="90" y="53"/>
                  </a:cubicBezTo>
                  <a:cubicBezTo>
                    <a:pt x="1" y="142"/>
                    <a:pt x="223" y="453"/>
                    <a:pt x="579" y="675"/>
                  </a:cubicBezTo>
                  <a:cubicBezTo>
                    <a:pt x="812" y="876"/>
                    <a:pt x="1071" y="976"/>
                    <a:pt x="1223" y="976"/>
                  </a:cubicBezTo>
                  <a:cubicBezTo>
                    <a:pt x="1274" y="976"/>
                    <a:pt x="1313" y="965"/>
                    <a:pt x="1335" y="942"/>
                  </a:cubicBezTo>
                  <a:cubicBezTo>
                    <a:pt x="1380" y="853"/>
                    <a:pt x="1202" y="542"/>
                    <a:pt x="846" y="320"/>
                  </a:cubicBezTo>
                  <a:cubicBezTo>
                    <a:pt x="585" y="124"/>
                    <a:pt x="349" y="0"/>
                    <a:pt x="206"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50"/>
          <p:cNvGrpSpPr/>
          <p:nvPr/>
        </p:nvGrpSpPr>
        <p:grpSpPr>
          <a:xfrm flipH="1">
            <a:off x="7209616" y="1358795"/>
            <a:ext cx="768346" cy="2077552"/>
            <a:chOff x="5423550" y="932050"/>
            <a:chExt cx="652800" cy="1765125"/>
          </a:xfrm>
        </p:grpSpPr>
        <p:sp>
          <p:nvSpPr>
            <p:cNvPr id="3019" name="Google Shape;3019;p50"/>
            <p:cNvSpPr/>
            <p:nvPr/>
          </p:nvSpPr>
          <p:spPr>
            <a:xfrm>
              <a:off x="5423550" y="1564725"/>
              <a:ext cx="505950" cy="1132450"/>
            </a:xfrm>
            <a:custGeom>
              <a:rect b="b" l="l" r="r" t="t"/>
              <a:pathLst>
                <a:path extrusionOk="0" h="45298" w="20238">
                  <a:moveTo>
                    <a:pt x="19847" y="0"/>
                  </a:moveTo>
                  <a:cubicBezTo>
                    <a:pt x="19741" y="0"/>
                    <a:pt x="19635" y="54"/>
                    <a:pt x="19573" y="179"/>
                  </a:cubicBezTo>
                  <a:lnTo>
                    <a:pt x="17616" y="4627"/>
                  </a:lnTo>
                  <a:cubicBezTo>
                    <a:pt x="16059" y="8185"/>
                    <a:pt x="14546" y="11744"/>
                    <a:pt x="12989" y="15302"/>
                  </a:cubicBezTo>
                  <a:lnTo>
                    <a:pt x="7340" y="28202"/>
                  </a:lnTo>
                  <a:lnTo>
                    <a:pt x="2492" y="39367"/>
                  </a:lnTo>
                  <a:cubicBezTo>
                    <a:pt x="1691" y="41191"/>
                    <a:pt x="846" y="42970"/>
                    <a:pt x="134" y="44794"/>
                  </a:cubicBezTo>
                  <a:lnTo>
                    <a:pt x="90" y="44883"/>
                  </a:lnTo>
                  <a:cubicBezTo>
                    <a:pt x="1" y="45120"/>
                    <a:pt x="208" y="45298"/>
                    <a:pt x="423" y="45298"/>
                  </a:cubicBezTo>
                  <a:cubicBezTo>
                    <a:pt x="530" y="45298"/>
                    <a:pt x="638" y="45253"/>
                    <a:pt x="713" y="45149"/>
                  </a:cubicBezTo>
                  <a:lnTo>
                    <a:pt x="2625" y="40701"/>
                  </a:lnTo>
                  <a:lnTo>
                    <a:pt x="7251" y="30026"/>
                  </a:lnTo>
                  <a:lnTo>
                    <a:pt x="12901" y="17126"/>
                  </a:lnTo>
                  <a:cubicBezTo>
                    <a:pt x="14502" y="13390"/>
                    <a:pt x="16148" y="9698"/>
                    <a:pt x="17749" y="5961"/>
                  </a:cubicBezTo>
                  <a:cubicBezTo>
                    <a:pt x="18550" y="4138"/>
                    <a:pt x="19395" y="2358"/>
                    <a:pt x="20107" y="535"/>
                  </a:cubicBezTo>
                  <a:lnTo>
                    <a:pt x="20151" y="446"/>
                  </a:lnTo>
                  <a:cubicBezTo>
                    <a:pt x="20238" y="185"/>
                    <a:pt x="20043" y="0"/>
                    <a:pt x="19847" y="0"/>
                  </a:cubicBezTo>
                  <a:close/>
                </a:path>
              </a:pathLst>
            </a:custGeom>
            <a:solidFill>
              <a:srgbClr val="B91B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0"/>
            <p:cNvSpPr/>
            <p:nvPr/>
          </p:nvSpPr>
          <p:spPr>
            <a:xfrm>
              <a:off x="5558125" y="1018725"/>
              <a:ext cx="420375" cy="619425"/>
            </a:xfrm>
            <a:custGeom>
              <a:rect b="b" l="l" r="r" t="t"/>
              <a:pathLst>
                <a:path extrusionOk="0" h="24777" w="16815">
                  <a:moveTo>
                    <a:pt x="16814" y="0"/>
                  </a:moveTo>
                  <a:lnTo>
                    <a:pt x="0" y="18238"/>
                  </a:lnTo>
                  <a:lnTo>
                    <a:pt x="16547" y="24777"/>
                  </a:lnTo>
                  <a:lnTo>
                    <a:pt x="1681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0"/>
            <p:cNvSpPr/>
            <p:nvPr/>
          </p:nvSpPr>
          <p:spPr>
            <a:xfrm>
              <a:off x="5558125" y="1017600"/>
              <a:ext cx="420375" cy="620550"/>
            </a:xfrm>
            <a:custGeom>
              <a:rect b="b" l="l" r="r" t="t"/>
              <a:pathLst>
                <a:path extrusionOk="0" h="24822" w="16815">
                  <a:moveTo>
                    <a:pt x="14234" y="4004"/>
                  </a:moveTo>
                  <a:lnTo>
                    <a:pt x="14635" y="4538"/>
                  </a:lnTo>
                  <a:lnTo>
                    <a:pt x="15302" y="4538"/>
                  </a:lnTo>
                  <a:lnTo>
                    <a:pt x="14901" y="5116"/>
                  </a:lnTo>
                  <a:lnTo>
                    <a:pt x="15124" y="5739"/>
                  </a:lnTo>
                  <a:lnTo>
                    <a:pt x="14501" y="5517"/>
                  </a:lnTo>
                  <a:lnTo>
                    <a:pt x="13967" y="5917"/>
                  </a:lnTo>
                  <a:lnTo>
                    <a:pt x="13967" y="5250"/>
                  </a:lnTo>
                  <a:lnTo>
                    <a:pt x="13389" y="4849"/>
                  </a:lnTo>
                  <a:lnTo>
                    <a:pt x="14056" y="4627"/>
                  </a:lnTo>
                  <a:lnTo>
                    <a:pt x="14234" y="4004"/>
                  </a:lnTo>
                  <a:close/>
                  <a:moveTo>
                    <a:pt x="13078" y="7830"/>
                  </a:moveTo>
                  <a:lnTo>
                    <a:pt x="13434" y="8408"/>
                  </a:lnTo>
                  <a:lnTo>
                    <a:pt x="14101" y="8408"/>
                  </a:lnTo>
                  <a:lnTo>
                    <a:pt x="13745" y="8942"/>
                  </a:lnTo>
                  <a:lnTo>
                    <a:pt x="13967" y="9564"/>
                  </a:lnTo>
                  <a:lnTo>
                    <a:pt x="13967" y="9564"/>
                  </a:lnTo>
                  <a:lnTo>
                    <a:pt x="13300" y="9387"/>
                  </a:lnTo>
                  <a:lnTo>
                    <a:pt x="12766" y="9787"/>
                  </a:lnTo>
                  <a:lnTo>
                    <a:pt x="12766" y="9075"/>
                  </a:lnTo>
                  <a:lnTo>
                    <a:pt x="12233" y="8675"/>
                  </a:lnTo>
                  <a:lnTo>
                    <a:pt x="12855" y="8452"/>
                  </a:lnTo>
                  <a:lnTo>
                    <a:pt x="13078" y="7830"/>
                  </a:lnTo>
                  <a:close/>
                  <a:moveTo>
                    <a:pt x="9519" y="8408"/>
                  </a:moveTo>
                  <a:lnTo>
                    <a:pt x="9920" y="8986"/>
                  </a:lnTo>
                  <a:lnTo>
                    <a:pt x="10587" y="8986"/>
                  </a:lnTo>
                  <a:lnTo>
                    <a:pt x="10186" y="9520"/>
                  </a:lnTo>
                  <a:lnTo>
                    <a:pt x="10409" y="10187"/>
                  </a:lnTo>
                  <a:lnTo>
                    <a:pt x="9786" y="9965"/>
                  </a:lnTo>
                  <a:lnTo>
                    <a:pt x="9252" y="10365"/>
                  </a:lnTo>
                  <a:lnTo>
                    <a:pt x="9252" y="9653"/>
                  </a:lnTo>
                  <a:lnTo>
                    <a:pt x="8674" y="9253"/>
                  </a:lnTo>
                  <a:lnTo>
                    <a:pt x="9341" y="9075"/>
                  </a:lnTo>
                  <a:lnTo>
                    <a:pt x="9519" y="8408"/>
                  </a:lnTo>
                  <a:close/>
                  <a:moveTo>
                    <a:pt x="15435" y="11077"/>
                  </a:moveTo>
                  <a:lnTo>
                    <a:pt x="15836" y="11611"/>
                  </a:lnTo>
                  <a:lnTo>
                    <a:pt x="16503" y="11611"/>
                  </a:lnTo>
                  <a:lnTo>
                    <a:pt x="16102" y="12189"/>
                  </a:lnTo>
                  <a:lnTo>
                    <a:pt x="16325" y="12812"/>
                  </a:lnTo>
                  <a:lnTo>
                    <a:pt x="15702" y="12589"/>
                  </a:lnTo>
                  <a:lnTo>
                    <a:pt x="15168" y="12990"/>
                  </a:lnTo>
                  <a:lnTo>
                    <a:pt x="15168" y="12322"/>
                  </a:lnTo>
                  <a:lnTo>
                    <a:pt x="14590" y="11922"/>
                  </a:lnTo>
                  <a:lnTo>
                    <a:pt x="15257" y="11744"/>
                  </a:lnTo>
                  <a:lnTo>
                    <a:pt x="15435" y="11077"/>
                  </a:lnTo>
                  <a:close/>
                  <a:moveTo>
                    <a:pt x="11877" y="11700"/>
                  </a:moveTo>
                  <a:lnTo>
                    <a:pt x="12277" y="12233"/>
                  </a:lnTo>
                  <a:lnTo>
                    <a:pt x="12900" y="12233"/>
                  </a:lnTo>
                  <a:lnTo>
                    <a:pt x="12544" y="12812"/>
                  </a:lnTo>
                  <a:lnTo>
                    <a:pt x="12766" y="13434"/>
                  </a:lnTo>
                  <a:lnTo>
                    <a:pt x="12766" y="13434"/>
                  </a:lnTo>
                  <a:lnTo>
                    <a:pt x="12099" y="13212"/>
                  </a:lnTo>
                  <a:lnTo>
                    <a:pt x="11610" y="13568"/>
                  </a:lnTo>
                  <a:lnTo>
                    <a:pt x="11610" y="12901"/>
                  </a:lnTo>
                  <a:lnTo>
                    <a:pt x="11032" y="12500"/>
                  </a:lnTo>
                  <a:lnTo>
                    <a:pt x="11654" y="12322"/>
                  </a:lnTo>
                  <a:lnTo>
                    <a:pt x="11877" y="11700"/>
                  </a:lnTo>
                  <a:close/>
                  <a:moveTo>
                    <a:pt x="8318" y="12278"/>
                  </a:moveTo>
                  <a:lnTo>
                    <a:pt x="8674" y="12812"/>
                  </a:lnTo>
                  <a:lnTo>
                    <a:pt x="9341" y="12812"/>
                  </a:lnTo>
                  <a:lnTo>
                    <a:pt x="8941" y="13390"/>
                  </a:lnTo>
                  <a:lnTo>
                    <a:pt x="9163" y="14013"/>
                  </a:lnTo>
                  <a:lnTo>
                    <a:pt x="8541" y="13790"/>
                  </a:lnTo>
                  <a:lnTo>
                    <a:pt x="8051" y="14146"/>
                  </a:lnTo>
                  <a:lnTo>
                    <a:pt x="8051" y="13479"/>
                  </a:lnTo>
                  <a:lnTo>
                    <a:pt x="7473" y="13123"/>
                  </a:lnTo>
                  <a:lnTo>
                    <a:pt x="8096" y="12901"/>
                  </a:lnTo>
                  <a:lnTo>
                    <a:pt x="8318" y="12278"/>
                  </a:lnTo>
                  <a:close/>
                  <a:moveTo>
                    <a:pt x="14190" y="14947"/>
                  </a:moveTo>
                  <a:lnTo>
                    <a:pt x="14590" y="15480"/>
                  </a:lnTo>
                  <a:lnTo>
                    <a:pt x="15257" y="15480"/>
                  </a:lnTo>
                  <a:lnTo>
                    <a:pt x="14857" y="16059"/>
                  </a:lnTo>
                  <a:lnTo>
                    <a:pt x="15168" y="16637"/>
                  </a:lnTo>
                  <a:lnTo>
                    <a:pt x="14546" y="16415"/>
                  </a:lnTo>
                  <a:lnTo>
                    <a:pt x="13923" y="16815"/>
                  </a:lnTo>
                  <a:lnTo>
                    <a:pt x="13923" y="16148"/>
                  </a:lnTo>
                  <a:lnTo>
                    <a:pt x="13389" y="15792"/>
                  </a:lnTo>
                  <a:lnTo>
                    <a:pt x="14012" y="15569"/>
                  </a:lnTo>
                  <a:lnTo>
                    <a:pt x="14190" y="14947"/>
                  </a:lnTo>
                  <a:close/>
                  <a:moveTo>
                    <a:pt x="10720" y="15525"/>
                  </a:moveTo>
                  <a:lnTo>
                    <a:pt x="11121" y="16059"/>
                  </a:lnTo>
                  <a:lnTo>
                    <a:pt x="11788" y="16059"/>
                  </a:lnTo>
                  <a:lnTo>
                    <a:pt x="11387" y="16637"/>
                  </a:lnTo>
                  <a:lnTo>
                    <a:pt x="11610" y="17215"/>
                  </a:lnTo>
                  <a:lnTo>
                    <a:pt x="10943" y="16993"/>
                  </a:lnTo>
                  <a:lnTo>
                    <a:pt x="10453" y="17438"/>
                  </a:lnTo>
                  <a:lnTo>
                    <a:pt x="10453" y="16726"/>
                  </a:lnTo>
                  <a:lnTo>
                    <a:pt x="9875" y="16370"/>
                  </a:lnTo>
                  <a:lnTo>
                    <a:pt x="10498" y="16148"/>
                  </a:lnTo>
                  <a:lnTo>
                    <a:pt x="10720" y="15525"/>
                  </a:lnTo>
                  <a:close/>
                  <a:moveTo>
                    <a:pt x="7162" y="16103"/>
                  </a:moveTo>
                  <a:lnTo>
                    <a:pt x="7518" y="16681"/>
                  </a:lnTo>
                  <a:lnTo>
                    <a:pt x="8185" y="16681"/>
                  </a:lnTo>
                  <a:lnTo>
                    <a:pt x="7784" y="17215"/>
                  </a:lnTo>
                  <a:lnTo>
                    <a:pt x="8051" y="17794"/>
                  </a:lnTo>
                  <a:lnTo>
                    <a:pt x="7384" y="17616"/>
                  </a:lnTo>
                  <a:lnTo>
                    <a:pt x="6850" y="18016"/>
                  </a:lnTo>
                  <a:lnTo>
                    <a:pt x="6850" y="17349"/>
                  </a:lnTo>
                  <a:lnTo>
                    <a:pt x="6317" y="16948"/>
                  </a:lnTo>
                  <a:lnTo>
                    <a:pt x="6939" y="16770"/>
                  </a:lnTo>
                  <a:lnTo>
                    <a:pt x="7162" y="16103"/>
                  </a:lnTo>
                  <a:close/>
                  <a:moveTo>
                    <a:pt x="3603" y="16726"/>
                  </a:moveTo>
                  <a:lnTo>
                    <a:pt x="4003" y="17260"/>
                  </a:lnTo>
                  <a:lnTo>
                    <a:pt x="4671" y="17260"/>
                  </a:lnTo>
                  <a:lnTo>
                    <a:pt x="4270" y="17838"/>
                  </a:lnTo>
                  <a:lnTo>
                    <a:pt x="4493" y="18416"/>
                  </a:lnTo>
                  <a:lnTo>
                    <a:pt x="3870" y="18194"/>
                  </a:lnTo>
                  <a:lnTo>
                    <a:pt x="3336" y="18594"/>
                  </a:lnTo>
                  <a:lnTo>
                    <a:pt x="3336" y="17927"/>
                  </a:lnTo>
                  <a:lnTo>
                    <a:pt x="2802" y="17527"/>
                  </a:lnTo>
                  <a:lnTo>
                    <a:pt x="3425" y="17349"/>
                  </a:lnTo>
                  <a:lnTo>
                    <a:pt x="3603" y="16726"/>
                  </a:lnTo>
                  <a:close/>
                  <a:moveTo>
                    <a:pt x="13078" y="18772"/>
                  </a:moveTo>
                  <a:lnTo>
                    <a:pt x="13478" y="19306"/>
                  </a:lnTo>
                  <a:lnTo>
                    <a:pt x="14145" y="19306"/>
                  </a:lnTo>
                  <a:lnTo>
                    <a:pt x="13745" y="19884"/>
                  </a:lnTo>
                  <a:lnTo>
                    <a:pt x="13923" y="20462"/>
                  </a:lnTo>
                  <a:lnTo>
                    <a:pt x="13923" y="20462"/>
                  </a:lnTo>
                  <a:lnTo>
                    <a:pt x="13300" y="20284"/>
                  </a:lnTo>
                  <a:lnTo>
                    <a:pt x="12766" y="20685"/>
                  </a:lnTo>
                  <a:lnTo>
                    <a:pt x="12766" y="20018"/>
                  </a:lnTo>
                  <a:lnTo>
                    <a:pt x="12233" y="19617"/>
                  </a:lnTo>
                  <a:lnTo>
                    <a:pt x="12900" y="19395"/>
                  </a:lnTo>
                  <a:lnTo>
                    <a:pt x="13078" y="18772"/>
                  </a:lnTo>
                  <a:close/>
                  <a:moveTo>
                    <a:pt x="9475" y="19395"/>
                  </a:moveTo>
                  <a:lnTo>
                    <a:pt x="9875" y="19929"/>
                  </a:lnTo>
                  <a:lnTo>
                    <a:pt x="10542" y="19929"/>
                  </a:lnTo>
                  <a:lnTo>
                    <a:pt x="10142" y="20507"/>
                  </a:lnTo>
                  <a:lnTo>
                    <a:pt x="10409" y="21085"/>
                  </a:lnTo>
                  <a:lnTo>
                    <a:pt x="9786" y="20863"/>
                  </a:lnTo>
                  <a:lnTo>
                    <a:pt x="9208" y="21263"/>
                  </a:lnTo>
                  <a:lnTo>
                    <a:pt x="9208" y="20596"/>
                  </a:lnTo>
                  <a:lnTo>
                    <a:pt x="8674" y="20196"/>
                  </a:lnTo>
                  <a:lnTo>
                    <a:pt x="9297" y="20018"/>
                  </a:lnTo>
                  <a:lnTo>
                    <a:pt x="9475" y="19395"/>
                  </a:lnTo>
                  <a:close/>
                  <a:moveTo>
                    <a:pt x="15391" y="22019"/>
                  </a:moveTo>
                  <a:lnTo>
                    <a:pt x="15791" y="22598"/>
                  </a:lnTo>
                  <a:lnTo>
                    <a:pt x="16458" y="22598"/>
                  </a:lnTo>
                  <a:lnTo>
                    <a:pt x="16058" y="23131"/>
                  </a:lnTo>
                  <a:lnTo>
                    <a:pt x="16280" y="23710"/>
                  </a:lnTo>
                  <a:lnTo>
                    <a:pt x="16280" y="23710"/>
                  </a:lnTo>
                  <a:lnTo>
                    <a:pt x="15658" y="23532"/>
                  </a:lnTo>
                  <a:lnTo>
                    <a:pt x="15124" y="23932"/>
                  </a:lnTo>
                  <a:lnTo>
                    <a:pt x="15124" y="23265"/>
                  </a:lnTo>
                  <a:lnTo>
                    <a:pt x="14546" y="22864"/>
                  </a:lnTo>
                  <a:lnTo>
                    <a:pt x="15213" y="22686"/>
                  </a:lnTo>
                  <a:lnTo>
                    <a:pt x="15391" y="22019"/>
                  </a:lnTo>
                  <a:close/>
                  <a:moveTo>
                    <a:pt x="16814" y="1"/>
                  </a:moveTo>
                  <a:lnTo>
                    <a:pt x="16191" y="668"/>
                  </a:lnTo>
                  <a:lnTo>
                    <a:pt x="16503" y="668"/>
                  </a:lnTo>
                  <a:lnTo>
                    <a:pt x="16102" y="1202"/>
                  </a:lnTo>
                  <a:lnTo>
                    <a:pt x="16325" y="1825"/>
                  </a:lnTo>
                  <a:lnTo>
                    <a:pt x="15702" y="1602"/>
                  </a:lnTo>
                  <a:lnTo>
                    <a:pt x="15168" y="2003"/>
                  </a:lnTo>
                  <a:lnTo>
                    <a:pt x="15168" y="1780"/>
                  </a:lnTo>
                  <a:lnTo>
                    <a:pt x="11432" y="5828"/>
                  </a:lnTo>
                  <a:lnTo>
                    <a:pt x="11610" y="6228"/>
                  </a:lnTo>
                  <a:lnTo>
                    <a:pt x="11165" y="6095"/>
                  </a:lnTo>
                  <a:lnTo>
                    <a:pt x="4893" y="12990"/>
                  </a:lnTo>
                  <a:lnTo>
                    <a:pt x="5204" y="13390"/>
                  </a:lnTo>
                  <a:lnTo>
                    <a:pt x="5872" y="13390"/>
                  </a:lnTo>
                  <a:lnTo>
                    <a:pt x="5471" y="13968"/>
                  </a:lnTo>
                  <a:lnTo>
                    <a:pt x="5694" y="14591"/>
                  </a:lnTo>
                  <a:lnTo>
                    <a:pt x="5071" y="14368"/>
                  </a:lnTo>
                  <a:lnTo>
                    <a:pt x="4537" y="14769"/>
                  </a:lnTo>
                  <a:lnTo>
                    <a:pt x="4537" y="14102"/>
                  </a:lnTo>
                  <a:lnTo>
                    <a:pt x="4137" y="13790"/>
                  </a:lnTo>
                  <a:lnTo>
                    <a:pt x="0" y="18238"/>
                  </a:lnTo>
                  <a:lnTo>
                    <a:pt x="5783" y="20551"/>
                  </a:lnTo>
                  <a:lnTo>
                    <a:pt x="6005" y="19929"/>
                  </a:lnTo>
                  <a:lnTo>
                    <a:pt x="6361" y="20507"/>
                  </a:lnTo>
                  <a:lnTo>
                    <a:pt x="7028" y="20507"/>
                  </a:lnTo>
                  <a:lnTo>
                    <a:pt x="6717" y="20952"/>
                  </a:lnTo>
                  <a:lnTo>
                    <a:pt x="11788" y="22953"/>
                  </a:lnTo>
                  <a:lnTo>
                    <a:pt x="11921" y="22642"/>
                  </a:lnTo>
                  <a:lnTo>
                    <a:pt x="12277" y="23131"/>
                  </a:lnTo>
                  <a:lnTo>
                    <a:pt x="12944" y="23131"/>
                  </a:lnTo>
                  <a:lnTo>
                    <a:pt x="12811" y="23354"/>
                  </a:lnTo>
                  <a:lnTo>
                    <a:pt x="16547" y="24822"/>
                  </a:lnTo>
                  <a:lnTo>
                    <a:pt x="16592" y="19884"/>
                  </a:lnTo>
                  <a:lnTo>
                    <a:pt x="16369" y="20062"/>
                  </a:lnTo>
                  <a:lnTo>
                    <a:pt x="16369" y="19395"/>
                  </a:lnTo>
                  <a:lnTo>
                    <a:pt x="15791" y="19039"/>
                  </a:lnTo>
                  <a:lnTo>
                    <a:pt x="16414" y="18817"/>
                  </a:lnTo>
                  <a:lnTo>
                    <a:pt x="16592" y="18238"/>
                  </a:lnTo>
                  <a:lnTo>
                    <a:pt x="16725" y="8853"/>
                  </a:lnTo>
                  <a:lnTo>
                    <a:pt x="16369" y="9120"/>
                  </a:lnTo>
                  <a:lnTo>
                    <a:pt x="16369" y="8452"/>
                  </a:lnTo>
                  <a:lnTo>
                    <a:pt x="15791" y="8052"/>
                  </a:lnTo>
                  <a:lnTo>
                    <a:pt x="16414" y="7874"/>
                  </a:lnTo>
                  <a:lnTo>
                    <a:pt x="16636" y="7207"/>
                  </a:lnTo>
                  <a:lnTo>
                    <a:pt x="16725" y="7340"/>
                  </a:lnTo>
                  <a:lnTo>
                    <a:pt x="16814" y="1"/>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0"/>
            <p:cNvSpPr/>
            <p:nvPr/>
          </p:nvSpPr>
          <p:spPr>
            <a:xfrm>
              <a:off x="5537975" y="1459900"/>
              <a:ext cx="454200" cy="192700"/>
            </a:xfrm>
            <a:custGeom>
              <a:rect b="b" l="l" r="r" t="t"/>
              <a:pathLst>
                <a:path extrusionOk="0" h="7708" w="18168">
                  <a:moveTo>
                    <a:pt x="777" y="1"/>
                  </a:moveTo>
                  <a:cubicBezTo>
                    <a:pt x="233" y="1"/>
                    <a:pt x="0" y="847"/>
                    <a:pt x="584" y="1080"/>
                  </a:cubicBezTo>
                  <a:lnTo>
                    <a:pt x="6233" y="3304"/>
                  </a:lnTo>
                  <a:lnTo>
                    <a:pt x="15129" y="6818"/>
                  </a:lnTo>
                  <a:lnTo>
                    <a:pt x="17175" y="7663"/>
                  </a:lnTo>
                  <a:cubicBezTo>
                    <a:pt x="17251" y="7694"/>
                    <a:pt x="17323" y="7707"/>
                    <a:pt x="17391" y="7707"/>
                  </a:cubicBezTo>
                  <a:cubicBezTo>
                    <a:pt x="17920" y="7707"/>
                    <a:pt x="18167" y="6872"/>
                    <a:pt x="17576" y="6596"/>
                  </a:cubicBezTo>
                  <a:lnTo>
                    <a:pt x="11971" y="4372"/>
                  </a:lnTo>
                  <a:lnTo>
                    <a:pt x="3075" y="858"/>
                  </a:lnTo>
                  <a:lnTo>
                    <a:pt x="1029" y="57"/>
                  </a:lnTo>
                  <a:cubicBezTo>
                    <a:pt x="939" y="18"/>
                    <a:pt x="855" y="1"/>
                    <a:pt x="777" y="1"/>
                  </a:cubicBezTo>
                  <a:close/>
                </a:path>
              </a:pathLst>
            </a:custGeom>
            <a:solidFill>
              <a:srgbClr val="FF3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0"/>
            <p:cNvSpPr/>
            <p:nvPr/>
          </p:nvSpPr>
          <p:spPr>
            <a:xfrm>
              <a:off x="5876375" y="932050"/>
              <a:ext cx="199975" cy="172050"/>
            </a:xfrm>
            <a:custGeom>
              <a:rect b="b" l="l" r="r" t="t"/>
              <a:pathLst>
                <a:path extrusionOk="0" h="6882" w="7999">
                  <a:moveTo>
                    <a:pt x="4047" y="0"/>
                  </a:moveTo>
                  <a:cubicBezTo>
                    <a:pt x="1840" y="0"/>
                    <a:pt x="1" y="2215"/>
                    <a:pt x="837" y="4579"/>
                  </a:cubicBezTo>
                  <a:cubicBezTo>
                    <a:pt x="1375" y="6099"/>
                    <a:pt x="2736" y="6881"/>
                    <a:pt x="4100" y="6881"/>
                  </a:cubicBezTo>
                  <a:cubicBezTo>
                    <a:pt x="5331" y="6881"/>
                    <a:pt x="6565" y="6244"/>
                    <a:pt x="7198" y="4935"/>
                  </a:cubicBezTo>
                  <a:cubicBezTo>
                    <a:pt x="7999" y="3201"/>
                    <a:pt x="7287" y="1154"/>
                    <a:pt x="5552" y="354"/>
                  </a:cubicBezTo>
                  <a:cubicBezTo>
                    <a:pt x="5049" y="110"/>
                    <a:pt x="4539" y="0"/>
                    <a:pt x="4047"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4" name="Google Shape;3024;p50"/>
          <p:cNvSpPr/>
          <p:nvPr/>
        </p:nvSpPr>
        <p:spPr>
          <a:xfrm>
            <a:off x="8214331" y="2769750"/>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0"/>
          <p:cNvSpPr/>
          <p:nvPr/>
        </p:nvSpPr>
        <p:spPr>
          <a:xfrm>
            <a:off x="7496832" y="766088"/>
            <a:ext cx="193496" cy="251642"/>
          </a:xfrm>
          <a:custGeom>
            <a:rect b="b" l="l" r="r" t="t"/>
            <a:pathLst>
              <a:path extrusionOk="0" h="5150" w="3960">
                <a:moveTo>
                  <a:pt x="2313" y="1547"/>
                </a:moveTo>
                <a:cubicBezTo>
                  <a:pt x="2580" y="1547"/>
                  <a:pt x="2892" y="1591"/>
                  <a:pt x="3203" y="1769"/>
                </a:cubicBezTo>
                <a:cubicBezTo>
                  <a:pt x="3292" y="1814"/>
                  <a:pt x="3337" y="1903"/>
                  <a:pt x="3337" y="2036"/>
                </a:cubicBezTo>
                <a:cubicBezTo>
                  <a:pt x="3337" y="2081"/>
                  <a:pt x="3337" y="2081"/>
                  <a:pt x="3203" y="2081"/>
                </a:cubicBezTo>
                <a:cubicBezTo>
                  <a:pt x="2847" y="2036"/>
                  <a:pt x="2536" y="1814"/>
                  <a:pt x="2313" y="1547"/>
                </a:cubicBezTo>
                <a:close/>
                <a:moveTo>
                  <a:pt x="2009" y="3041"/>
                </a:moveTo>
                <a:cubicBezTo>
                  <a:pt x="2229" y="3041"/>
                  <a:pt x="2449" y="3072"/>
                  <a:pt x="2669" y="3104"/>
                </a:cubicBezTo>
                <a:cubicBezTo>
                  <a:pt x="2847" y="3193"/>
                  <a:pt x="2936" y="3237"/>
                  <a:pt x="2936" y="3282"/>
                </a:cubicBezTo>
                <a:lnTo>
                  <a:pt x="2936" y="3326"/>
                </a:lnTo>
                <a:cubicBezTo>
                  <a:pt x="2936" y="3415"/>
                  <a:pt x="2936" y="3460"/>
                  <a:pt x="2892" y="3504"/>
                </a:cubicBezTo>
                <a:cubicBezTo>
                  <a:pt x="2855" y="3541"/>
                  <a:pt x="2795" y="3562"/>
                  <a:pt x="2712" y="3562"/>
                </a:cubicBezTo>
                <a:cubicBezTo>
                  <a:pt x="2596" y="3562"/>
                  <a:pt x="2433" y="3519"/>
                  <a:pt x="2225" y="3415"/>
                </a:cubicBezTo>
                <a:cubicBezTo>
                  <a:pt x="2047" y="3282"/>
                  <a:pt x="1869" y="3193"/>
                  <a:pt x="1735" y="3059"/>
                </a:cubicBezTo>
                <a:cubicBezTo>
                  <a:pt x="1826" y="3046"/>
                  <a:pt x="1918" y="3041"/>
                  <a:pt x="2009" y="3041"/>
                </a:cubicBezTo>
                <a:close/>
                <a:moveTo>
                  <a:pt x="2718" y="1"/>
                </a:moveTo>
                <a:cubicBezTo>
                  <a:pt x="2453" y="1"/>
                  <a:pt x="2195" y="44"/>
                  <a:pt x="2002" y="168"/>
                </a:cubicBezTo>
                <a:cubicBezTo>
                  <a:pt x="1824" y="257"/>
                  <a:pt x="1691" y="479"/>
                  <a:pt x="1691" y="702"/>
                </a:cubicBezTo>
                <a:cubicBezTo>
                  <a:pt x="1691" y="880"/>
                  <a:pt x="1691" y="1102"/>
                  <a:pt x="1780" y="1280"/>
                </a:cubicBezTo>
                <a:cubicBezTo>
                  <a:pt x="1513" y="1324"/>
                  <a:pt x="1290" y="1369"/>
                  <a:pt x="1023" y="1502"/>
                </a:cubicBezTo>
                <a:cubicBezTo>
                  <a:pt x="846" y="1591"/>
                  <a:pt x="712" y="1769"/>
                  <a:pt x="712" y="1992"/>
                </a:cubicBezTo>
                <a:cubicBezTo>
                  <a:pt x="757" y="2303"/>
                  <a:pt x="890" y="2614"/>
                  <a:pt x="1112" y="2881"/>
                </a:cubicBezTo>
                <a:cubicBezTo>
                  <a:pt x="801" y="2970"/>
                  <a:pt x="490" y="3148"/>
                  <a:pt x="267" y="3371"/>
                </a:cubicBezTo>
                <a:cubicBezTo>
                  <a:pt x="89" y="3593"/>
                  <a:pt x="0" y="3860"/>
                  <a:pt x="0" y="4127"/>
                </a:cubicBezTo>
                <a:cubicBezTo>
                  <a:pt x="45" y="4483"/>
                  <a:pt x="178" y="4838"/>
                  <a:pt x="356" y="5150"/>
                </a:cubicBezTo>
                <a:lnTo>
                  <a:pt x="579" y="5016"/>
                </a:lnTo>
                <a:cubicBezTo>
                  <a:pt x="223" y="4394"/>
                  <a:pt x="178" y="3860"/>
                  <a:pt x="490" y="3549"/>
                </a:cubicBezTo>
                <a:cubicBezTo>
                  <a:pt x="712" y="3282"/>
                  <a:pt x="1023" y="3104"/>
                  <a:pt x="1335" y="3059"/>
                </a:cubicBezTo>
                <a:cubicBezTo>
                  <a:pt x="1557" y="3282"/>
                  <a:pt x="1824" y="3460"/>
                  <a:pt x="2136" y="3637"/>
                </a:cubicBezTo>
                <a:cubicBezTo>
                  <a:pt x="2310" y="3725"/>
                  <a:pt x="2523" y="3812"/>
                  <a:pt x="2724" y="3812"/>
                </a:cubicBezTo>
                <a:cubicBezTo>
                  <a:pt x="2830" y="3812"/>
                  <a:pt x="2933" y="3788"/>
                  <a:pt x="3025" y="3726"/>
                </a:cubicBezTo>
                <a:cubicBezTo>
                  <a:pt x="3159" y="3637"/>
                  <a:pt x="3248" y="3460"/>
                  <a:pt x="3203" y="3282"/>
                </a:cubicBezTo>
                <a:cubicBezTo>
                  <a:pt x="3203" y="3148"/>
                  <a:pt x="3114" y="2970"/>
                  <a:pt x="2714" y="2837"/>
                </a:cubicBezTo>
                <a:cubicBezTo>
                  <a:pt x="2466" y="2782"/>
                  <a:pt x="2202" y="2744"/>
                  <a:pt x="1931" y="2744"/>
                </a:cubicBezTo>
                <a:cubicBezTo>
                  <a:pt x="1764" y="2744"/>
                  <a:pt x="1594" y="2758"/>
                  <a:pt x="1424" y="2792"/>
                </a:cubicBezTo>
                <a:cubicBezTo>
                  <a:pt x="1201" y="2570"/>
                  <a:pt x="1023" y="2259"/>
                  <a:pt x="979" y="1947"/>
                </a:cubicBezTo>
                <a:cubicBezTo>
                  <a:pt x="979" y="1858"/>
                  <a:pt x="1068" y="1769"/>
                  <a:pt x="1157" y="1725"/>
                </a:cubicBezTo>
                <a:cubicBezTo>
                  <a:pt x="1424" y="1636"/>
                  <a:pt x="1691" y="1547"/>
                  <a:pt x="1958" y="1547"/>
                </a:cubicBezTo>
                <a:cubicBezTo>
                  <a:pt x="2225" y="1947"/>
                  <a:pt x="2669" y="2259"/>
                  <a:pt x="3159" y="2392"/>
                </a:cubicBezTo>
                <a:cubicBezTo>
                  <a:pt x="3187" y="2398"/>
                  <a:pt x="3215" y="2401"/>
                  <a:pt x="3242" y="2401"/>
                </a:cubicBezTo>
                <a:cubicBezTo>
                  <a:pt x="3425" y="2401"/>
                  <a:pt x="3565" y="2274"/>
                  <a:pt x="3603" y="2081"/>
                </a:cubicBezTo>
                <a:cubicBezTo>
                  <a:pt x="3648" y="1858"/>
                  <a:pt x="3514" y="1636"/>
                  <a:pt x="3337" y="1547"/>
                </a:cubicBezTo>
                <a:cubicBezTo>
                  <a:pt x="3003" y="1362"/>
                  <a:pt x="2669" y="1269"/>
                  <a:pt x="2310" y="1269"/>
                </a:cubicBezTo>
                <a:cubicBezTo>
                  <a:pt x="2238" y="1269"/>
                  <a:pt x="2165" y="1273"/>
                  <a:pt x="2091" y="1280"/>
                </a:cubicBezTo>
                <a:cubicBezTo>
                  <a:pt x="2002" y="1102"/>
                  <a:pt x="1958" y="924"/>
                  <a:pt x="1958" y="702"/>
                </a:cubicBezTo>
                <a:cubicBezTo>
                  <a:pt x="1958" y="568"/>
                  <a:pt x="2047" y="479"/>
                  <a:pt x="2180" y="390"/>
                </a:cubicBezTo>
                <a:cubicBezTo>
                  <a:pt x="2307" y="306"/>
                  <a:pt x="2487" y="275"/>
                  <a:pt x="2686" y="275"/>
                </a:cubicBezTo>
                <a:cubicBezTo>
                  <a:pt x="3114" y="275"/>
                  <a:pt x="3627" y="419"/>
                  <a:pt x="3870" y="479"/>
                </a:cubicBezTo>
                <a:lnTo>
                  <a:pt x="3959" y="212"/>
                </a:lnTo>
                <a:cubicBezTo>
                  <a:pt x="3929" y="212"/>
                  <a:pt x="3306" y="1"/>
                  <a:pt x="27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0"/>
          <p:cNvSpPr/>
          <p:nvPr/>
        </p:nvSpPr>
        <p:spPr>
          <a:xfrm>
            <a:off x="1587191" y="704956"/>
            <a:ext cx="213514" cy="221270"/>
          </a:xfrm>
          <a:custGeom>
            <a:rect b="b" l="l" r="r" t="t"/>
            <a:pathLst>
              <a:path extrusionOk="0" h="6362" w="6139">
                <a:moveTo>
                  <a:pt x="1201" y="1"/>
                </a:moveTo>
                <a:lnTo>
                  <a:pt x="1201" y="1"/>
                </a:lnTo>
                <a:cubicBezTo>
                  <a:pt x="2447" y="2314"/>
                  <a:pt x="0" y="4938"/>
                  <a:pt x="0" y="4938"/>
                </a:cubicBezTo>
                <a:lnTo>
                  <a:pt x="1513" y="6362"/>
                </a:lnTo>
                <a:cubicBezTo>
                  <a:pt x="6139" y="1024"/>
                  <a:pt x="1201" y="1"/>
                  <a:pt x="1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30" name="Shape 3030"/>
        <p:cNvGrpSpPr/>
        <p:nvPr/>
      </p:nvGrpSpPr>
      <p:grpSpPr>
        <a:xfrm>
          <a:off x="0" y="0"/>
          <a:ext cx="0" cy="0"/>
          <a:chOff x="0" y="0"/>
          <a:chExt cx="0" cy="0"/>
        </a:xfrm>
      </p:grpSpPr>
      <p:sp>
        <p:nvSpPr>
          <p:cNvPr id="3031" name="Google Shape;3031;p51"/>
          <p:cNvSpPr txBox="1"/>
          <p:nvPr>
            <p:ph idx="1" type="subTitle"/>
          </p:nvPr>
        </p:nvSpPr>
        <p:spPr>
          <a:xfrm>
            <a:off x="719975" y="1227325"/>
            <a:ext cx="7704000" cy="33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lang="en" sz="2500">
                <a:latin typeface="Bubblegum Sans"/>
                <a:ea typeface="Bubblegum Sans"/>
                <a:cs typeface="Bubblegum Sans"/>
                <a:sym typeface="Bubblegum Sans"/>
              </a:rPr>
              <a:t>Vectors</a:t>
            </a:r>
            <a:endParaRPr sz="2500">
              <a:latin typeface="Bubblegum Sans"/>
              <a:ea typeface="Bubblegum Sans"/>
              <a:cs typeface="Bubblegum Sans"/>
              <a:sym typeface="Bubblegum Sans"/>
            </a:endParaRPr>
          </a:p>
          <a:p>
            <a:pPr indent="-317500" lvl="0" marL="457200" rtl="0" algn="l">
              <a:spcBef>
                <a:spcPts val="1000"/>
              </a:spcBef>
              <a:spcAft>
                <a:spcPts val="0"/>
              </a:spcAft>
              <a:buSzPts val="1400"/>
              <a:buChar char="●"/>
            </a:pPr>
            <a:r>
              <a:rPr lang="en">
                <a:uFill>
                  <a:noFill/>
                </a:uFill>
                <a:hlinkClick r:id="rId3"/>
              </a:rPr>
              <a:t>Flat purim instagram stories collection</a:t>
            </a:r>
            <a:endParaRPr/>
          </a:p>
          <a:p>
            <a:pPr indent="-317500" lvl="0" marL="457200" rtl="0" algn="l">
              <a:spcBef>
                <a:spcPts val="0"/>
              </a:spcBef>
              <a:spcAft>
                <a:spcPts val="0"/>
              </a:spcAft>
              <a:buSzPts val="1400"/>
              <a:buChar char="●"/>
            </a:pPr>
            <a:r>
              <a:rPr lang="en">
                <a:uFill>
                  <a:noFill/>
                </a:uFill>
                <a:hlinkClick r:id="rId4"/>
              </a:rPr>
              <a:t>Flat purim instagram stories collection</a:t>
            </a:r>
            <a:endParaRPr/>
          </a:p>
          <a:p>
            <a:pPr indent="-317500" lvl="0" marL="457200" rtl="0" algn="l">
              <a:spcBef>
                <a:spcPts val="0"/>
              </a:spcBef>
              <a:spcAft>
                <a:spcPts val="0"/>
              </a:spcAft>
              <a:buSzPts val="1400"/>
              <a:buChar char="●"/>
            </a:pPr>
            <a:r>
              <a:rPr lang="en">
                <a:uFill>
                  <a:noFill/>
                </a:uFill>
                <a:hlinkClick r:id="rId5"/>
              </a:rPr>
              <a:t>Hand drawn purim day </a:t>
            </a:r>
            <a:endParaRPr/>
          </a:p>
          <a:p>
            <a:pPr indent="0" lvl="0" marL="0" rtl="0" algn="l">
              <a:spcBef>
                <a:spcPts val="1000"/>
              </a:spcBef>
              <a:spcAft>
                <a:spcPts val="0"/>
              </a:spcAft>
              <a:buNone/>
            </a:pPr>
            <a:r>
              <a:rPr lang="en" sz="2500">
                <a:latin typeface="Bubblegum Sans"/>
                <a:ea typeface="Bubblegum Sans"/>
                <a:cs typeface="Bubblegum Sans"/>
                <a:sym typeface="Bubblegum Sans"/>
              </a:rPr>
              <a:t>Photos</a:t>
            </a:r>
            <a:endParaRPr sz="2500">
              <a:latin typeface="Bubblegum Sans"/>
              <a:ea typeface="Bubblegum Sans"/>
              <a:cs typeface="Bubblegum Sans"/>
              <a:sym typeface="Bubblegum Sans"/>
            </a:endParaRPr>
          </a:p>
          <a:p>
            <a:pPr indent="-317500" lvl="0" marL="457200" rtl="0" algn="l">
              <a:spcBef>
                <a:spcPts val="1000"/>
              </a:spcBef>
              <a:spcAft>
                <a:spcPts val="0"/>
              </a:spcAft>
              <a:buSzPts val="1400"/>
              <a:buChar char="●"/>
            </a:pPr>
            <a:r>
              <a:rPr lang="en">
                <a:uFill>
                  <a:noFill/>
                </a:uFill>
                <a:hlinkClick r:id="rId6"/>
              </a:rPr>
              <a:t>Bright costume with mask in confetti</a:t>
            </a:r>
            <a:endParaRPr/>
          </a:p>
          <a:p>
            <a:pPr indent="0" lvl="0" marL="0" rtl="0" algn="l">
              <a:spcBef>
                <a:spcPts val="1000"/>
              </a:spcBef>
              <a:spcAft>
                <a:spcPts val="0"/>
              </a:spcAft>
              <a:buNone/>
            </a:pPr>
            <a:r>
              <a:rPr lang="en" sz="2500">
                <a:latin typeface="Bubblegum Sans"/>
                <a:ea typeface="Bubblegum Sans"/>
                <a:cs typeface="Bubblegum Sans"/>
                <a:sym typeface="Bubblegum Sans"/>
              </a:rPr>
              <a:t>Icons</a:t>
            </a:r>
            <a:endParaRPr sz="2500">
              <a:latin typeface="Bubblegum Sans"/>
              <a:ea typeface="Bubblegum Sans"/>
              <a:cs typeface="Bubblegum Sans"/>
              <a:sym typeface="Bubblegum Sans"/>
            </a:endParaRPr>
          </a:p>
          <a:p>
            <a:pPr indent="-317500" lvl="0" marL="457200" rtl="0" algn="l">
              <a:spcBef>
                <a:spcPts val="0"/>
              </a:spcBef>
              <a:spcAft>
                <a:spcPts val="0"/>
              </a:spcAft>
              <a:buSzPts val="1400"/>
              <a:buChar char="●"/>
            </a:pPr>
            <a:r>
              <a:rPr lang="en">
                <a:solidFill>
                  <a:schemeClr val="hlink"/>
                </a:solidFill>
                <a:uFill>
                  <a:noFill/>
                </a:uFill>
                <a:hlinkClick r:id="rId7"/>
              </a:rPr>
              <a:t>Icon Pack: Purim</a:t>
            </a:r>
            <a:endParaRPr/>
          </a:p>
        </p:txBody>
      </p:sp>
      <p:sp>
        <p:nvSpPr>
          <p:cNvPr id="3032" name="Google Shape;3032;p5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3033" name="Google Shape;3033;p51"/>
          <p:cNvSpPr/>
          <p:nvPr/>
        </p:nvSpPr>
        <p:spPr>
          <a:xfrm>
            <a:off x="7679926" y="2222837"/>
            <a:ext cx="219705" cy="131086"/>
          </a:xfrm>
          <a:custGeom>
            <a:rect b="b" l="l" r="r" t="t"/>
            <a:pathLst>
              <a:path extrusionOk="0" h="3769" w="6317">
                <a:moveTo>
                  <a:pt x="1557" y="0"/>
                </a:moveTo>
                <a:lnTo>
                  <a:pt x="0" y="1379"/>
                </a:lnTo>
                <a:cubicBezTo>
                  <a:pt x="1679" y="3182"/>
                  <a:pt x="2955" y="3769"/>
                  <a:pt x="3906" y="3769"/>
                </a:cubicBezTo>
                <a:cubicBezTo>
                  <a:pt x="5676" y="3769"/>
                  <a:pt x="6316" y="1735"/>
                  <a:pt x="6317" y="1735"/>
                </a:cubicBezTo>
                <a:lnTo>
                  <a:pt x="6317" y="1735"/>
                </a:lnTo>
                <a:cubicBezTo>
                  <a:pt x="5941" y="1895"/>
                  <a:pt x="5566" y="1963"/>
                  <a:pt x="5201" y="1963"/>
                </a:cubicBezTo>
                <a:cubicBezTo>
                  <a:pt x="3235" y="1963"/>
                  <a:pt x="1557" y="0"/>
                  <a:pt x="1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1"/>
          <p:cNvSpPr/>
          <p:nvPr/>
        </p:nvSpPr>
        <p:spPr>
          <a:xfrm>
            <a:off x="5866596" y="4333900"/>
            <a:ext cx="152371" cy="147050"/>
          </a:xfrm>
          <a:custGeom>
            <a:rect b="b" l="l" r="r" t="t"/>
            <a:pathLst>
              <a:path extrusionOk="0" h="4228" w="4381">
                <a:moveTo>
                  <a:pt x="1111" y="0"/>
                </a:moveTo>
                <a:cubicBezTo>
                  <a:pt x="482" y="0"/>
                  <a:pt x="1" y="136"/>
                  <a:pt x="1" y="136"/>
                </a:cubicBezTo>
                <a:cubicBezTo>
                  <a:pt x="2359" y="1114"/>
                  <a:pt x="1914" y="3872"/>
                  <a:pt x="1914" y="3872"/>
                </a:cubicBezTo>
                <a:lnTo>
                  <a:pt x="3960" y="4228"/>
                </a:lnTo>
                <a:cubicBezTo>
                  <a:pt x="4381" y="590"/>
                  <a:pt x="2424" y="0"/>
                  <a:pt x="1111" y="0"/>
                </a:cubicBezTo>
                <a:close/>
              </a:path>
            </a:pathLst>
          </a:custGeom>
          <a:solidFill>
            <a:srgbClr val="FF7D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5" name="Google Shape;3035;p51"/>
          <p:cNvGrpSpPr/>
          <p:nvPr/>
        </p:nvGrpSpPr>
        <p:grpSpPr>
          <a:xfrm>
            <a:off x="7647873" y="3738338"/>
            <a:ext cx="283802" cy="270784"/>
            <a:chOff x="7138586" y="1144275"/>
            <a:chExt cx="283802" cy="270784"/>
          </a:xfrm>
        </p:grpSpPr>
        <p:sp>
          <p:nvSpPr>
            <p:cNvPr id="3036" name="Google Shape;3036;p51"/>
            <p:cNvSpPr/>
            <p:nvPr/>
          </p:nvSpPr>
          <p:spPr>
            <a:xfrm>
              <a:off x="7176208" y="1144275"/>
              <a:ext cx="246180" cy="240647"/>
            </a:xfrm>
            <a:custGeom>
              <a:rect b="b" l="l" r="r" t="t"/>
              <a:pathLst>
                <a:path extrusionOk="0" h="3697" w="3782">
                  <a:moveTo>
                    <a:pt x="1068" y="405"/>
                  </a:moveTo>
                  <a:lnTo>
                    <a:pt x="1780" y="1028"/>
                  </a:lnTo>
                  <a:lnTo>
                    <a:pt x="3159" y="2273"/>
                  </a:lnTo>
                  <a:lnTo>
                    <a:pt x="3248" y="2362"/>
                  </a:lnTo>
                  <a:lnTo>
                    <a:pt x="2358" y="2674"/>
                  </a:lnTo>
                  <a:lnTo>
                    <a:pt x="534" y="3252"/>
                  </a:lnTo>
                  <a:lnTo>
                    <a:pt x="401" y="3296"/>
                  </a:lnTo>
                  <a:cubicBezTo>
                    <a:pt x="445" y="2985"/>
                    <a:pt x="534" y="2718"/>
                    <a:pt x="579" y="2407"/>
                  </a:cubicBezTo>
                  <a:cubicBezTo>
                    <a:pt x="757" y="1784"/>
                    <a:pt x="890" y="1206"/>
                    <a:pt x="1024" y="583"/>
                  </a:cubicBezTo>
                  <a:lnTo>
                    <a:pt x="1068" y="405"/>
                  </a:lnTo>
                  <a:close/>
                  <a:moveTo>
                    <a:pt x="957" y="1"/>
                  </a:moveTo>
                  <a:cubicBezTo>
                    <a:pt x="897" y="1"/>
                    <a:pt x="846" y="39"/>
                    <a:pt x="846" y="94"/>
                  </a:cubicBezTo>
                  <a:cubicBezTo>
                    <a:pt x="757" y="494"/>
                    <a:pt x="668" y="850"/>
                    <a:pt x="579" y="1250"/>
                  </a:cubicBezTo>
                  <a:lnTo>
                    <a:pt x="134" y="3074"/>
                  </a:lnTo>
                  <a:lnTo>
                    <a:pt x="45" y="3474"/>
                  </a:lnTo>
                  <a:cubicBezTo>
                    <a:pt x="1" y="3563"/>
                    <a:pt x="45" y="3608"/>
                    <a:pt x="90" y="3652"/>
                  </a:cubicBezTo>
                  <a:cubicBezTo>
                    <a:pt x="134" y="3697"/>
                    <a:pt x="178" y="3697"/>
                    <a:pt x="223" y="3697"/>
                  </a:cubicBezTo>
                  <a:lnTo>
                    <a:pt x="1380" y="3341"/>
                  </a:lnTo>
                  <a:lnTo>
                    <a:pt x="3203" y="2763"/>
                  </a:lnTo>
                  <a:lnTo>
                    <a:pt x="3604" y="2629"/>
                  </a:lnTo>
                  <a:cubicBezTo>
                    <a:pt x="3737" y="2585"/>
                    <a:pt x="3782" y="2451"/>
                    <a:pt x="3693" y="2362"/>
                  </a:cubicBezTo>
                  <a:lnTo>
                    <a:pt x="2803" y="1562"/>
                  </a:lnTo>
                  <a:lnTo>
                    <a:pt x="1424" y="316"/>
                  </a:lnTo>
                  <a:lnTo>
                    <a:pt x="1068" y="49"/>
                  </a:lnTo>
                  <a:cubicBezTo>
                    <a:pt x="1034" y="15"/>
                    <a:pt x="994" y="1"/>
                    <a:pt x="957"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1"/>
            <p:cNvSpPr/>
            <p:nvPr/>
          </p:nvSpPr>
          <p:spPr>
            <a:xfrm>
              <a:off x="7138586" y="1173500"/>
              <a:ext cx="243251" cy="241558"/>
            </a:xfrm>
            <a:custGeom>
              <a:rect b="b" l="l" r="r" t="t"/>
              <a:pathLst>
                <a:path extrusionOk="0" h="3711" w="3737">
                  <a:moveTo>
                    <a:pt x="3381" y="401"/>
                  </a:moveTo>
                  <a:lnTo>
                    <a:pt x="3159" y="1291"/>
                  </a:lnTo>
                  <a:lnTo>
                    <a:pt x="2714" y="3114"/>
                  </a:lnTo>
                  <a:lnTo>
                    <a:pt x="2669" y="3292"/>
                  </a:lnTo>
                  <a:lnTo>
                    <a:pt x="2002" y="2670"/>
                  </a:lnTo>
                  <a:lnTo>
                    <a:pt x="579" y="1424"/>
                  </a:lnTo>
                  <a:lnTo>
                    <a:pt x="490" y="1335"/>
                  </a:lnTo>
                  <a:lnTo>
                    <a:pt x="1379" y="1024"/>
                  </a:lnTo>
                  <a:lnTo>
                    <a:pt x="3203" y="490"/>
                  </a:lnTo>
                  <a:lnTo>
                    <a:pt x="3381" y="401"/>
                  </a:lnTo>
                  <a:close/>
                  <a:moveTo>
                    <a:pt x="3514" y="1"/>
                  </a:moveTo>
                  <a:lnTo>
                    <a:pt x="2358" y="357"/>
                  </a:lnTo>
                  <a:lnTo>
                    <a:pt x="534" y="935"/>
                  </a:lnTo>
                  <a:lnTo>
                    <a:pt x="134" y="1068"/>
                  </a:lnTo>
                  <a:cubicBezTo>
                    <a:pt x="0" y="1113"/>
                    <a:pt x="0" y="1246"/>
                    <a:pt x="89" y="1335"/>
                  </a:cubicBezTo>
                  <a:lnTo>
                    <a:pt x="934" y="2136"/>
                  </a:lnTo>
                  <a:lnTo>
                    <a:pt x="2358" y="3381"/>
                  </a:lnTo>
                  <a:lnTo>
                    <a:pt x="2669" y="3693"/>
                  </a:lnTo>
                  <a:cubicBezTo>
                    <a:pt x="2693" y="3705"/>
                    <a:pt x="2720" y="3710"/>
                    <a:pt x="2747" y="3710"/>
                  </a:cubicBezTo>
                  <a:cubicBezTo>
                    <a:pt x="2820" y="3710"/>
                    <a:pt x="2892" y="3669"/>
                    <a:pt x="2892" y="3604"/>
                  </a:cubicBezTo>
                  <a:cubicBezTo>
                    <a:pt x="2981" y="3203"/>
                    <a:pt x="3070" y="2847"/>
                    <a:pt x="3203" y="2447"/>
                  </a:cubicBezTo>
                  <a:lnTo>
                    <a:pt x="3603" y="623"/>
                  </a:lnTo>
                  <a:lnTo>
                    <a:pt x="3692" y="223"/>
                  </a:lnTo>
                  <a:cubicBezTo>
                    <a:pt x="3737" y="134"/>
                    <a:pt x="3692" y="90"/>
                    <a:pt x="3648" y="45"/>
                  </a:cubicBezTo>
                  <a:cubicBezTo>
                    <a:pt x="3603" y="1"/>
                    <a:pt x="3559" y="1"/>
                    <a:pt x="3514" y="1"/>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8" name="Google Shape;3038;p51"/>
          <p:cNvGrpSpPr/>
          <p:nvPr/>
        </p:nvGrpSpPr>
        <p:grpSpPr>
          <a:xfrm>
            <a:off x="6966575" y="399016"/>
            <a:ext cx="286731" cy="271955"/>
            <a:chOff x="6533437" y="1332516"/>
            <a:chExt cx="286731" cy="271955"/>
          </a:xfrm>
        </p:grpSpPr>
        <p:sp>
          <p:nvSpPr>
            <p:cNvPr id="3039" name="Google Shape;3039;p51"/>
            <p:cNvSpPr/>
            <p:nvPr/>
          </p:nvSpPr>
          <p:spPr>
            <a:xfrm>
              <a:off x="6533437" y="1332516"/>
              <a:ext cx="246180" cy="240647"/>
            </a:xfrm>
            <a:custGeom>
              <a:rect b="b" l="l" r="r" t="t"/>
              <a:pathLst>
                <a:path extrusionOk="0" h="3697" w="3782">
                  <a:moveTo>
                    <a:pt x="2714" y="449"/>
                  </a:moveTo>
                  <a:lnTo>
                    <a:pt x="2759" y="627"/>
                  </a:lnTo>
                  <a:lnTo>
                    <a:pt x="3203" y="2451"/>
                  </a:lnTo>
                  <a:cubicBezTo>
                    <a:pt x="3248" y="2762"/>
                    <a:pt x="3337" y="3029"/>
                    <a:pt x="3381" y="3296"/>
                  </a:cubicBezTo>
                  <a:lnTo>
                    <a:pt x="3248" y="3251"/>
                  </a:lnTo>
                  <a:lnTo>
                    <a:pt x="1424" y="2718"/>
                  </a:lnTo>
                  <a:lnTo>
                    <a:pt x="534" y="2406"/>
                  </a:lnTo>
                  <a:lnTo>
                    <a:pt x="623" y="2317"/>
                  </a:lnTo>
                  <a:lnTo>
                    <a:pt x="2047" y="1072"/>
                  </a:lnTo>
                  <a:lnTo>
                    <a:pt x="2714" y="449"/>
                  </a:lnTo>
                  <a:close/>
                  <a:moveTo>
                    <a:pt x="2826" y="0"/>
                  </a:moveTo>
                  <a:cubicBezTo>
                    <a:pt x="2788" y="0"/>
                    <a:pt x="2748" y="15"/>
                    <a:pt x="2714" y="49"/>
                  </a:cubicBezTo>
                  <a:lnTo>
                    <a:pt x="2403" y="316"/>
                  </a:lnTo>
                  <a:lnTo>
                    <a:pt x="979" y="1561"/>
                  </a:lnTo>
                  <a:lnTo>
                    <a:pt x="134" y="2362"/>
                  </a:lnTo>
                  <a:cubicBezTo>
                    <a:pt x="1" y="2451"/>
                    <a:pt x="45" y="2584"/>
                    <a:pt x="179" y="2629"/>
                  </a:cubicBezTo>
                  <a:lnTo>
                    <a:pt x="579" y="2762"/>
                  </a:lnTo>
                  <a:lnTo>
                    <a:pt x="2403" y="3340"/>
                  </a:lnTo>
                  <a:lnTo>
                    <a:pt x="3559" y="3696"/>
                  </a:lnTo>
                  <a:cubicBezTo>
                    <a:pt x="3604" y="3696"/>
                    <a:pt x="3648" y="3696"/>
                    <a:pt x="3693" y="3652"/>
                  </a:cubicBezTo>
                  <a:cubicBezTo>
                    <a:pt x="3737" y="3607"/>
                    <a:pt x="3782" y="3563"/>
                    <a:pt x="3782" y="3474"/>
                  </a:cubicBezTo>
                  <a:lnTo>
                    <a:pt x="3648" y="3073"/>
                  </a:lnTo>
                  <a:lnTo>
                    <a:pt x="3248" y="1250"/>
                  </a:lnTo>
                  <a:cubicBezTo>
                    <a:pt x="3114" y="849"/>
                    <a:pt x="3070" y="493"/>
                    <a:pt x="2936" y="93"/>
                  </a:cubicBezTo>
                  <a:cubicBezTo>
                    <a:pt x="2936" y="38"/>
                    <a:pt x="2885" y="0"/>
                    <a:pt x="2826" y="0"/>
                  </a:cubicBez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1"/>
            <p:cNvSpPr/>
            <p:nvPr/>
          </p:nvSpPr>
          <p:spPr>
            <a:xfrm>
              <a:off x="6573989" y="1364605"/>
              <a:ext cx="246180" cy="239866"/>
            </a:xfrm>
            <a:custGeom>
              <a:rect b="b" l="l" r="r" t="t"/>
              <a:pathLst>
                <a:path extrusionOk="0" h="3685" w="3782">
                  <a:moveTo>
                    <a:pt x="401" y="401"/>
                  </a:moveTo>
                  <a:lnTo>
                    <a:pt x="534" y="445"/>
                  </a:lnTo>
                  <a:lnTo>
                    <a:pt x="2358" y="979"/>
                  </a:lnTo>
                  <a:lnTo>
                    <a:pt x="3292" y="1290"/>
                  </a:lnTo>
                  <a:lnTo>
                    <a:pt x="3159" y="1379"/>
                  </a:lnTo>
                  <a:lnTo>
                    <a:pt x="1780" y="2625"/>
                  </a:lnTo>
                  <a:lnTo>
                    <a:pt x="1068" y="3203"/>
                  </a:lnTo>
                  <a:lnTo>
                    <a:pt x="1023" y="3025"/>
                  </a:lnTo>
                  <a:lnTo>
                    <a:pt x="579" y="1246"/>
                  </a:lnTo>
                  <a:lnTo>
                    <a:pt x="401" y="401"/>
                  </a:lnTo>
                  <a:close/>
                  <a:moveTo>
                    <a:pt x="223" y="0"/>
                  </a:moveTo>
                  <a:cubicBezTo>
                    <a:pt x="178" y="0"/>
                    <a:pt x="134" y="0"/>
                    <a:pt x="89" y="45"/>
                  </a:cubicBezTo>
                  <a:cubicBezTo>
                    <a:pt x="45" y="45"/>
                    <a:pt x="0" y="134"/>
                    <a:pt x="45" y="223"/>
                  </a:cubicBezTo>
                  <a:lnTo>
                    <a:pt x="134" y="623"/>
                  </a:lnTo>
                  <a:lnTo>
                    <a:pt x="579" y="2447"/>
                  </a:lnTo>
                  <a:cubicBezTo>
                    <a:pt x="668" y="2803"/>
                    <a:pt x="757" y="3203"/>
                    <a:pt x="846" y="3559"/>
                  </a:cubicBezTo>
                  <a:cubicBezTo>
                    <a:pt x="846" y="3622"/>
                    <a:pt x="912" y="3685"/>
                    <a:pt x="983" y="3685"/>
                  </a:cubicBezTo>
                  <a:cubicBezTo>
                    <a:pt x="1012" y="3685"/>
                    <a:pt x="1042" y="3674"/>
                    <a:pt x="1068" y="3648"/>
                  </a:cubicBezTo>
                  <a:lnTo>
                    <a:pt x="1424" y="3337"/>
                  </a:lnTo>
                  <a:lnTo>
                    <a:pt x="2803" y="2091"/>
                  </a:lnTo>
                  <a:lnTo>
                    <a:pt x="3692" y="1335"/>
                  </a:lnTo>
                  <a:cubicBezTo>
                    <a:pt x="3781" y="1246"/>
                    <a:pt x="3737" y="1112"/>
                    <a:pt x="3648" y="1068"/>
                  </a:cubicBezTo>
                  <a:lnTo>
                    <a:pt x="3203" y="935"/>
                  </a:lnTo>
                  <a:lnTo>
                    <a:pt x="1379" y="356"/>
                  </a:lnTo>
                  <a:lnTo>
                    <a:pt x="223" y="0"/>
                  </a:lnTo>
                  <a:close/>
                </a:path>
              </a:pathLst>
            </a:custGeom>
            <a:solidFill>
              <a:srgbClr val="FFB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1" name="Google Shape;3041;p51"/>
          <p:cNvSpPr/>
          <p:nvPr/>
        </p:nvSpPr>
        <p:spPr>
          <a:xfrm>
            <a:off x="3919400" y="4009120"/>
            <a:ext cx="308664" cy="269526"/>
          </a:xfrm>
          <a:custGeom>
            <a:rect b="b" l="l" r="r" t="t"/>
            <a:pathLst>
              <a:path extrusionOk="0" h="5516" w="6317">
                <a:moveTo>
                  <a:pt x="3087" y="1095"/>
                </a:moveTo>
                <a:cubicBezTo>
                  <a:pt x="3197" y="1095"/>
                  <a:pt x="3314" y="1145"/>
                  <a:pt x="3381" y="1246"/>
                </a:cubicBezTo>
                <a:cubicBezTo>
                  <a:pt x="3425" y="1246"/>
                  <a:pt x="3381" y="1335"/>
                  <a:pt x="3381" y="1379"/>
                </a:cubicBezTo>
                <a:cubicBezTo>
                  <a:pt x="3114" y="1779"/>
                  <a:pt x="2802" y="2046"/>
                  <a:pt x="2358" y="2224"/>
                </a:cubicBezTo>
                <a:cubicBezTo>
                  <a:pt x="2402" y="1868"/>
                  <a:pt x="2536" y="1512"/>
                  <a:pt x="2802" y="1246"/>
                </a:cubicBezTo>
                <a:cubicBezTo>
                  <a:pt x="2847" y="1157"/>
                  <a:pt x="2891" y="1112"/>
                  <a:pt x="2980" y="1112"/>
                </a:cubicBezTo>
                <a:cubicBezTo>
                  <a:pt x="3014" y="1101"/>
                  <a:pt x="3050" y="1095"/>
                  <a:pt x="3087" y="1095"/>
                </a:cubicBezTo>
                <a:close/>
                <a:moveTo>
                  <a:pt x="5469" y="2651"/>
                </a:moveTo>
                <a:cubicBezTo>
                  <a:pt x="5542" y="2651"/>
                  <a:pt x="5618" y="2682"/>
                  <a:pt x="5649" y="2713"/>
                </a:cubicBezTo>
                <a:cubicBezTo>
                  <a:pt x="5738" y="2758"/>
                  <a:pt x="5783" y="2847"/>
                  <a:pt x="5783" y="2936"/>
                </a:cubicBezTo>
                <a:cubicBezTo>
                  <a:pt x="5649" y="3292"/>
                  <a:pt x="5382" y="3559"/>
                  <a:pt x="5071" y="3737"/>
                </a:cubicBezTo>
                <a:lnTo>
                  <a:pt x="5071" y="3648"/>
                </a:lnTo>
                <a:cubicBezTo>
                  <a:pt x="4982" y="3292"/>
                  <a:pt x="5116" y="2936"/>
                  <a:pt x="5338" y="2669"/>
                </a:cubicBezTo>
                <a:lnTo>
                  <a:pt x="5382" y="2669"/>
                </a:lnTo>
                <a:cubicBezTo>
                  <a:pt x="5408" y="2656"/>
                  <a:pt x="5438" y="2651"/>
                  <a:pt x="5469" y="2651"/>
                </a:cubicBezTo>
                <a:close/>
                <a:moveTo>
                  <a:pt x="534" y="0"/>
                </a:moveTo>
                <a:cubicBezTo>
                  <a:pt x="489" y="45"/>
                  <a:pt x="0" y="1735"/>
                  <a:pt x="489" y="2447"/>
                </a:cubicBezTo>
                <a:cubicBezTo>
                  <a:pt x="623" y="2669"/>
                  <a:pt x="845" y="2802"/>
                  <a:pt x="1112" y="2802"/>
                </a:cubicBezTo>
                <a:cubicBezTo>
                  <a:pt x="1190" y="2814"/>
                  <a:pt x="1271" y="2819"/>
                  <a:pt x="1353" y="2819"/>
                </a:cubicBezTo>
                <a:cubicBezTo>
                  <a:pt x="1599" y="2819"/>
                  <a:pt x="1857" y="2769"/>
                  <a:pt x="2091" y="2669"/>
                </a:cubicBezTo>
                <a:cubicBezTo>
                  <a:pt x="2091" y="3203"/>
                  <a:pt x="2269" y="3692"/>
                  <a:pt x="2625" y="4092"/>
                </a:cubicBezTo>
                <a:cubicBezTo>
                  <a:pt x="2943" y="4382"/>
                  <a:pt x="3357" y="4521"/>
                  <a:pt x="3766" y="4521"/>
                </a:cubicBezTo>
                <a:cubicBezTo>
                  <a:pt x="3985" y="4521"/>
                  <a:pt x="4202" y="4481"/>
                  <a:pt x="4404" y="4404"/>
                </a:cubicBezTo>
                <a:cubicBezTo>
                  <a:pt x="4582" y="4315"/>
                  <a:pt x="4760" y="4270"/>
                  <a:pt x="4893" y="4181"/>
                </a:cubicBezTo>
                <a:cubicBezTo>
                  <a:pt x="5116" y="4804"/>
                  <a:pt x="5605" y="5293"/>
                  <a:pt x="6228" y="5516"/>
                </a:cubicBezTo>
                <a:lnTo>
                  <a:pt x="6317" y="5204"/>
                </a:lnTo>
                <a:cubicBezTo>
                  <a:pt x="5783" y="5026"/>
                  <a:pt x="5338" y="4582"/>
                  <a:pt x="5160" y="4048"/>
                </a:cubicBezTo>
                <a:cubicBezTo>
                  <a:pt x="5605" y="3825"/>
                  <a:pt x="5916" y="3470"/>
                  <a:pt x="6050" y="3025"/>
                </a:cubicBezTo>
                <a:cubicBezTo>
                  <a:pt x="6094" y="2802"/>
                  <a:pt x="6005" y="2624"/>
                  <a:pt x="5827" y="2491"/>
                </a:cubicBezTo>
                <a:cubicBezTo>
                  <a:pt x="5750" y="2413"/>
                  <a:pt x="5627" y="2366"/>
                  <a:pt x="5503" y="2366"/>
                </a:cubicBezTo>
                <a:cubicBezTo>
                  <a:pt x="5414" y="2366"/>
                  <a:pt x="5324" y="2391"/>
                  <a:pt x="5249" y="2447"/>
                </a:cubicBezTo>
                <a:cubicBezTo>
                  <a:pt x="4893" y="2758"/>
                  <a:pt x="4715" y="3247"/>
                  <a:pt x="4849" y="3692"/>
                </a:cubicBezTo>
                <a:lnTo>
                  <a:pt x="4849" y="3914"/>
                </a:lnTo>
                <a:cubicBezTo>
                  <a:pt x="4671" y="4003"/>
                  <a:pt x="4493" y="4048"/>
                  <a:pt x="4315" y="4092"/>
                </a:cubicBezTo>
                <a:cubicBezTo>
                  <a:pt x="4135" y="4174"/>
                  <a:pt x="3944" y="4214"/>
                  <a:pt x="3754" y="4214"/>
                </a:cubicBezTo>
                <a:cubicBezTo>
                  <a:pt x="3425" y="4214"/>
                  <a:pt x="3100" y="4095"/>
                  <a:pt x="2847" y="3870"/>
                </a:cubicBezTo>
                <a:cubicBezTo>
                  <a:pt x="2536" y="3514"/>
                  <a:pt x="2358" y="3025"/>
                  <a:pt x="2358" y="2536"/>
                </a:cubicBezTo>
                <a:cubicBezTo>
                  <a:pt x="2891" y="2358"/>
                  <a:pt x="3336" y="1957"/>
                  <a:pt x="3603" y="1468"/>
                </a:cubicBezTo>
                <a:cubicBezTo>
                  <a:pt x="3692" y="1335"/>
                  <a:pt x="3692" y="1157"/>
                  <a:pt x="3559" y="1023"/>
                </a:cubicBezTo>
                <a:cubicBezTo>
                  <a:pt x="3425" y="867"/>
                  <a:pt x="3247" y="790"/>
                  <a:pt x="3069" y="790"/>
                </a:cubicBezTo>
                <a:cubicBezTo>
                  <a:pt x="2891" y="790"/>
                  <a:pt x="2714" y="867"/>
                  <a:pt x="2580" y="1023"/>
                </a:cubicBezTo>
                <a:cubicBezTo>
                  <a:pt x="2269" y="1379"/>
                  <a:pt x="2091" y="1868"/>
                  <a:pt x="2091" y="2358"/>
                </a:cubicBezTo>
                <a:cubicBezTo>
                  <a:pt x="1779" y="2491"/>
                  <a:pt x="1468" y="2536"/>
                  <a:pt x="1112" y="2536"/>
                </a:cubicBezTo>
                <a:cubicBezTo>
                  <a:pt x="979" y="2536"/>
                  <a:pt x="801" y="2447"/>
                  <a:pt x="712" y="2313"/>
                </a:cubicBezTo>
                <a:cubicBezTo>
                  <a:pt x="356" y="1779"/>
                  <a:pt x="667" y="534"/>
                  <a:pt x="801" y="89"/>
                </a:cubicBezTo>
                <a:lnTo>
                  <a:pt x="534" y="0"/>
                </a:lnTo>
                <a:close/>
              </a:path>
            </a:pathLst>
          </a:custGeom>
          <a:solidFill>
            <a:srgbClr val="FF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1"/>
          <p:cNvSpPr/>
          <p:nvPr/>
        </p:nvSpPr>
        <p:spPr>
          <a:xfrm>
            <a:off x="6966575" y="3125400"/>
            <a:ext cx="111225" cy="136825"/>
          </a:xfrm>
          <a:custGeom>
            <a:rect b="b" l="l" r="r" t="t"/>
            <a:pathLst>
              <a:path extrusionOk="0" h="5473" w="4449">
                <a:moveTo>
                  <a:pt x="2225" y="1"/>
                </a:moveTo>
                <a:cubicBezTo>
                  <a:pt x="2136" y="1291"/>
                  <a:pt x="1246" y="2403"/>
                  <a:pt x="1" y="2759"/>
                </a:cubicBezTo>
                <a:cubicBezTo>
                  <a:pt x="1246" y="3070"/>
                  <a:pt x="2136" y="4182"/>
                  <a:pt x="2225" y="5472"/>
                </a:cubicBezTo>
                <a:cubicBezTo>
                  <a:pt x="2314" y="4182"/>
                  <a:pt x="3203" y="3070"/>
                  <a:pt x="4449" y="2714"/>
                </a:cubicBezTo>
                <a:cubicBezTo>
                  <a:pt x="3203" y="2358"/>
                  <a:pt x="2314" y="1291"/>
                  <a:pt x="22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1"/>
          <p:cNvSpPr/>
          <p:nvPr/>
        </p:nvSpPr>
        <p:spPr>
          <a:xfrm>
            <a:off x="5766206" y="2910763"/>
            <a:ext cx="150876" cy="146389"/>
          </a:xfrm>
          <a:custGeom>
            <a:rect b="b" l="l" r="r" t="t"/>
            <a:pathLst>
              <a:path extrusionOk="0" h="4209" w="4338">
                <a:moveTo>
                  <a:pt x="1079" y="1"/>
                </a:moveTo>
                <a:cubicBezTo>
                  <a:pt x="495" y="1"/>
                  <a:pt x="44" y="116"/>
                  <a:pt x="4" y="117"/>
                </a:cubicBezTo>
                <a:lnTo>
                  <a:pt x="4" y="117"/>
                </a:lnTo>
                <a:cubicBezTo>
                  <a:pt x="3" y="117"/>
                  <a:pt x="2" y="117"/>
                  <a:pt x="2" y="116"/>
                </a:cubicBezTo>
                <a:lnTo>
                  <a:pt x="2" y="116"/>
                </a:lnTo>
                <a:cubicBezTo>
                  <a:pt x="1" y="117"/>
                  <a:pt x="1" y="117"/>
                  <a:pt x="3" y="117"/>
                </a:cubicBezTo>
                <a:cubicBezTo>
                  <a:pt x="4" y="117"/>
                  <a:pt x="4" y="117"/>
                  <a:pt x="4" y="117"/>
                </a:cubicBezTo>
                <a:lnTo>
                  <a:pt x="4" y="117"/>
                </a:lnTo>
                <a:cubicBezTo>
                  <a:pt x="2359" y="1141"/>
                  <a:pt x="1914" y="3853"/>
                  <a:pt x="1914" y="3853"/>
                </a:cubicBezTo>
                <a:lnTo>
                  <a:pt x="3916" y="4209"/>
                </a:lnTo>
                <a:cubicBezTo>
                  <a:pt x="4337" y="569"/>
                  <a:pt x="2378" y="1"/>
                  <a:pt x="10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1"/>
          <p:cNvSpPr/>
          <p:nvPr/>
        </p:nvSpPr>
        <p:spPr>
          <a:xfrm>
            <a:off x="5109888" y="3497150"/>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1"/>
          <p:cNvSpPr/>
          <p:nvPr/>
        </p:nvSpPr>
        <p:spPr>
          <a:xfrm>
            <a:off x="5393463" y="1866275"/>
            <a:ext cx="68975" cy="83425"/>
          </a:xfrm>
          <a:custGeom>
            <a:rect b="b" l="l" r="r" t="t"/>
            <a:pathLst>
              <a:path extrusionOk="0" h="3337" w="2759">
                <a:moveTo>
                  <a:pt x="1335" y="1"/>
                </a:moveTo>
                <a:cubicBezTo>
                  <a:pt x="1291" y="801"/>
                  <a:pt x="757" y="1468"/>
                  <a:pt x="1" y="1691"/>
                </a:cubicBezTo>
                <a:cubicBezTo>
                  <a:pt x="757" y="1869"/>
                  <a:pt x="1335" y="2536"/>
                  <a:pt x="1380" y="3337"/>
                </a:cubicBezTo>
                <a:cubicBezTo>
                  <a:pt x="1424" y="2580"/>
                  <a:pt x="1958" y="1913"/>
                  <a:pt x="2759" y="1691"/>
                </a:cubicBezTo>
                <a:cubicBezTo>
                  <a:pt x="1958" y="1468"/>
                  <a:pt x="1380" y="801"/>
                  <a:pt x="13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1"/>
          <p:cNvSpPr/>
          <p:nvPr/>
        </p:nvSpPr>
        <p:spPr>
          <a:xfrm>
            <a:off x="6440213" y="1999795"/>
            <a:ext cx="188786" cy="160927"/>
          </a:xfrm>
          <a:custGeom>
            <a:rect b="b" l="l" r="r" t="t"/>
            <a:pathLst>
              <a:path extrusionOk="0" h="4627" w="5428">
                <a:moveTo>
                  <a:pt x="5383" y="0"/>
                </a:moveTo>
                <a:cubicBezTo>
                  <a:pt x="1" y="445"/>
                  <a:pt x="2136" y="4626"/>
                  <a:pt x="2136" y="4626"/>
                </a:cubicBezTo>
                <a:cubicBezTo>
                  <a:pt x="2670" y="2135"/>
                  <a:pt x="5428" y="2046"/>
                  <a:pt x="5428" y="2046"/>
                </a:cubicBezTo>
                <a:lnTo>
                  <a:pt x="538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50" name="Shape 3050"/>
        <p:cNvGrpSpPr/>
        <p:nvPr/>
      </p:nvGrpSpPr>
      <p:grpSpPr>
        <a:xfrm>
          <a:off x="0" y="0"/>
          <a:ext cx="0" cy="0"/>
          <a:chOff x="0" y="0"/>
          <a:chExt cx="0" cy="0"/>
        </a:xfrm>
      </p:grpSpPr>
      <p:sp>
        <p:nvSpPr>
          <p:cNvPr id="3051" name="Google Shape;3051;p5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3052" name="Google Shape;3052;p5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053" name="Google Shape;3053;p52"/>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57" name="Shape 3057"/>
        <p:cNvGrpSpPr/>
        <p:nvPr/>
      </p:nvGrpSpPr>
      <p:grpSpPr>
        <a:xfrm>
          <a:off x="0" y="0"/>
          <a:ext cx="0" cy="0"/>
          <a:chOff x="0" y="0"/>
          <a:chExt cx="0" cy="0"/>
        </a:xfrm>
      </p:grpSpPr>
      <p:sp>
        <p:nvSpPr>
          <p:cNvPr id="3058" name="Google Shape;3058;p53"/>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lang="en" sz="1000">
                <a:solidFill>
                  <a:schemeClr val="lt1"/>
                </a:solidFill>
                <a:uFill>
                  <a:noFill/>
                </a:uFill>
                <a:hlinkClick>
                  <a:extLst>
                    <a:ext uri="{A12FA001-AC4F-418D-AE19-62706E023703}">
                      <ahyp:hlinkClr val="tx"/>
                    </a:ext>
                  </a:extLst>
                </a:hlinkClick>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3059" name="Google Shape;3059;p5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3060" name="Google Shape;3060;p5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64" name="Shape 3064"/>
        <p:cNvGrpSpPr/>
        <p:nvPr/>
      </p:nvGrpSpPr>
      <p:grpSpPr>
        <a:xfrm>
          <a:off x="0" y="0"/>
          <a:ext cx="0" cy="0"/>
          <a:chOff x="0" y="0"/>
          <a:chExt cx="0" cy="0"/>
        </a:xfrm>
      </p:grpSpPr>
      <p:sp>
        <p:nvSpPr>
          <p:cNvPr id="3065" name="Google Shape;3065;p54"/>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3066" name="Google Shape;3066;p54"/>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Bubblegum Sans</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https://fonts.google.com/specimen/Bubblegum+Sans</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Varela Round</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https://fonts.google.com/specimen/Varela+Round</a:t>
            </a:r>
            <a:r>
              <a:rPr lang="en" sz="1100">
                <a:solidFill>
                  <a:schemeClr val="lt1"/>
                </a:solidFill>
              </a:rPr>
              <a:t>)</a:t>
            </a:r>
            <a:endParaRPr sz="1100">
              <a:solidFill>
                <a:schemeClr val="lt1"/>
              </a:solidFill>
            </a:endParaRPr>
          </a:p>
        </p:txBody>
      </p:sp>
      <p:sp>
        <p:nvSpPr>
          <p:cNvPr id="3067" name="Google Shape;3067;p5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3068" name="Google Shape;3068;p54"/>
          <p:cNvSpPr/>
          <p:nvPr/>
        </p:nvSpPr>
        <p:spPr>
          <a:xfrm>
            <a:off x="2072400" y="2947800"/>
            <a:ext cx="791400" cy="754200"/>
          </a:xfrm>
          <a:prstGeom prst="roundRect">
            <a:avLst>
              <a:gd fmla="val 16667" name="adj"/>
            </a:avLst>
          </a:prstGeom>
          <a:solidFill>
            <a:srgbClr val="440E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3134220" y="2947800"/>
            <a:ext cx="791400" cy="754200"/>
          </a:xfrm>
          <a:prstGeom prst="roundRect">
            <a:avLst>
              <a:gd fmla="val 16667" name="adj"/>
            </a:avLst>
          </a:prstGeom>
          <a:solidFill>
            <a:srgbClr val="B91B9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4196039" y="2947800"/>
            <a:ext cx="791400" cy="754200"/>
          </a:xfrm>
          <a:prstGeom prst="roundRect">
            <a:avLst>
              <a:gd fmla="val 16667" name="adj"/>
            </a:avLst>
          </a:prstGeom>
          <a:solidFill>
            <a:srgbClr val="ED3CC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txBox="1"/>
          <p:nvPr/>
        </p:nvSpPr>
        <p:spPr>
          <a:xfrm>
            <a:off x="20724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#440e43</a:t>
            </a:r>
            <a:endParaRPr sz="1000">
              <a:solidFill>
                <a:srgbClr val="FFFFFF"/>
              </a:solidFill>
            </a:endParaRPr>
          </a:p>
        </p:txBody>
      </p:sp>
      <p:sp>
        <p:nvSpPr>
          <p:cNvPr id="3072" name="Google Shape;3072;p54"/>
          <p:cNvSpPr txBox="1"/>
          <p:nvPr/>
        </p:nvSpPr>
        <p:spPr>
          <a:xfrm>
            <a:off x="313422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#b91b98</a:t>
            </a:r>
            <a:endParaRPr sz="1000">
              <a:solidFill>
                <a:srgbClr val="FFFFFF"/>
              </a:solidFill>
            </a:endParaRPr>
          </a:p>
        </p:txBody>
      </p:sp>
      <p:sp>
        <p:nvSpPr>
          <p:cNvPr id="3073" name="Google Shape;3073;p54"/>
          <p:cNvSpPr txBox="1"/>
          <p:nvPr/>
        </p:nvSpPr>
        <p:spPr>
          <a:xfrm>
            <a:off x="41960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#ed3ccf</a:t>
            </a:r>
            <a:endParaRPr sz="1000">
              <a:solidFill>
                <a:srgbClr val="FFFFFF"/>
              </a:solidFill>
            </a:endParaRPr>
          </a:p>
        </p:txBody>
      </p:sp>
      <p:sp>
        <p:nvSpPr>
          <p:cNvPr id="3074" name="Google Shape;3074;p54"/>
          <p:cNvSpPr/>
          <p:nvPr/>
        </p:nvSpPr>
        <p:spPr>
          <a:xfrm>
            <a:off x="5257875" y="2947800"/>
            <a:ext cx="791400" cy="754200"/>
          </a:xfrm>
          <a:prstGeom prst="roundRect">
            <a:avLst>
              <a:gd fmla="val 16667" name="adj"/>
            </a:avLst>
          </a:prstGeom>
          <a:solidFill>
            <a:srgbClr val="FF309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txBox="1"/>
          <p:nvPr/>
        </p:nvSpPr>
        <p:spPr>
          <a:xfrm>
            <a:off x="52578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#ff3098</a:t>
            </a:r>
            <a:endParaRPr sz="1000">
              <a:solidFill>
                <a:srgbClr val="FFFFFF"/>
              </a:solidFill>
            </a:endParaRPr>
          </a:p>
        </p:txBody>
      </p:sp>
      <p:sp>
        <p:nvSpPr>
          <p:cNvPr id="3076" name="Google Shape;3076;p54"/>
          <p:cNvSpPr/>
          <p:nvPr/>
        </p:nvSpPr>
        <p:spPr>
          <a:xfrm>
            <a:off x="2072400" y="3878900"/>
            <a:ext cx="791400" cy="754200"/>
          </a:xfrm>
          <a:prstGeom prst="roundRect">
            <a:avLst>
              <a:gd fmla="val 16667" name="adj"/>
            </a:avLst>
          </a:prstGeom>
          <a:solidFill>
            <a:srgbClr val="FF691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3134220" y="3878900"/>
            <a:ext cx="791400" cy="754200"/>
          </a:xfrm>
          <a:prstGeom prst="roundRect">
            <a:avLst>
              <a:gd fmla="val 16667" name="adj"/>
            </a:avLst>
          </a:prstGeom>
          <a:solidFill>
            <a:srgbClr val="FF855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4196039" y="3878900"/>
            <a:ext cx="791400" cy="754200"/>
          </a:xfrm>
          <a:prstGeom prst="roundRect">
            <a:avLst>
              <a:gd fmla="val 16667" name="adj"/>
            </a:avLst>
          </a:prstGeom>
          <a:solidFill>
            <a:srgbClr val="FFB2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txBox="1"/>
          <p:nvPr/>
        </p:nvSpPr>
        <p:spPr>
          <a:xfrm>
            <a:off x="20724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#ff6918</a:t>
            </a:r>
            <a:endParaRPr sz="1000">
              <a:solidFill>
                <a:srgbClr val="FFFFFF"/>
              </a:solidFill>
            </a:endParaRPr>
          </a:p>
        </p:txBody>
      </p:sp>
      <p:sp>
        <p:nvSpPr>
          <p:cNvPr id="3080" name="Google Shape;3080;p54"/>
          <p:cNvSpPr txBox="1"/>
          <p:nvPr/>
        </p:nvSpPr>
        <p:spPr>
          <a:xfrm>
            <a:off x="313422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#ff8551</a:t>
            </a:r>
            <a:endParaRPr sz="1000">
              <a:solidFill>
                <a:srgbClr val="FFFFFF"/>
              </a:solidFill>
            </a:endParaRPr>
          </a:p>
        </p:txBody>
      </p:sp>
      <p:sp>
        <p:nvSpPr>
          <p:cNvPr id="3081" name="Google Shape;3081;p54"/>
          <p:cNvSpPr txBox="1"/>
          <p:nvPr/>
        </p:nvSpPr>
        <p:spPr>
          <a:xfrm>
            <a:off x="419605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#ffb200</a:t>
            </a:r>
            <a:endParaRPr sz="1000">
              <a:solidFill>
                <a:srgbClr val="FFFFFF"/>
              </a:solidFill>
            </a:endParaRPr>
          </a:p>
        </p:txBody>
      </p:sp>
      <p:sp>
        <p:nvSpPr>
          <p:cNvPr id="3082" name="Google Shape;3082;p54"/>
          <p:cNvSpPr/>
          <p:nvPr/>
        </p:nvSpPr>
        <p:spPr>
          <a:xfrm>
            <a:off x="5257875" y="3878900"/>
            <a:ext cx="791400" cy="754200"/>
          </a:xfrm>
          <a:prstGeom prst="roundRect">
            <a:avLst>
              <a:gd fmla="val 16667" name="adj"/>
            </a:avLst>
          </a:prstGeom>
          <a:solidFill>
            <a:srgbClr val="F4CD9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txBox="1"/>
          <p:nvPr/>
        </p:nvSpPr>
        <p:spPr>
          <a:xfrm>
            <a:off x="52578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#f4cd96</a:t>
            </a:r>
            <a:endParaRPr sz="1000">
              <a:solidFill>
                <a:srgbClr val="FFFFFF"/>
              </a:solidFill>
            </a:endParaRPr>
          </a:p>
        </p:txBody>
      </p:sp>
      <p:sp>
        <p:nvSpPr>
          <p:cNvPr id="3084" name="Google Shape;3084;p54"/>
          <p:cNvSpPr/>
          <p:nvPr/>
        </p:nvSpPr>
        <p:spPr>
          <a:xfrm>
            <a:off x="6319700" y="2947800"/>
            <a:ext cx="791400" cy="754200"/>
          </a:xfrm>
          <a:prstGeom prst="roundRect">
            <a:avLst>
              <a:gd fmla="val 16667" name="adj"/>
            </a:avLst>
          </a:prstGeom>
          <a:solidFill>
            <a:srgbClr val="FF7DB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txBox="1"/>
          <p:nvPr/>
        </p:nvSpPr>
        <p:spPr>
          <a:xfrm>
            <a:off x="63197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#ff7db0</a:t>
            </a:r>
            <a:endParaRPr sz="1000">
              <a:solidFill>
                <a:srgbClr val="FFFFFF"/>
              </a:solidFill>
            </a:endParaRPr>
          </a:p>
        </p:txBody>
      </p:sp>
      <p:sp>
        <p:nvSpPr>
          <p:cNvPr id="3086" name="Google Shape;3086;p54"/>
          <p:cNvSpPr/>
          <p:nvPr/>
        </p:nvSpPr>
        <p:spPr>
          <a:xfrm>
            <a:off x="6319700" y="38789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txBox="1"/>
          <p:nvPr/>
        </p:nvSpPr>
        <p:spPr>
          <a:xfrm>
            <a:off x="63197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40E43"/>
                </a:solidFill>
              </a:rPr>
              <a:t>#ffffff</a:t>
            </a:r>
            <a:endParaRPr sz="1000">
              <a:solidFill>
                <a:srgbClr val="440E43"/>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91" name="Shape 3091"/>
        <p:cNvGrpSpPr/>
        <p:nvPr/>
      </p:nvGrpSpPr>
      <p:grpSpPr>
        <a:xfrm>
          <a:off x="0" y="0"/>
          <a:ext cx="0" cy="0"/>
          <a:chOff x="0" y="0"/>
          <a:chExt cx="0" cy="0"/>
        </a:xfrm>
      </p:grpSpPr>
      <p:sp>
        <p:nvSpPr>
          <p:cNvPr id="3092" name="Google Shape;3092;p55"/>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3093" name="Google Shape;3093;p55"/>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3094" name="Google Shape;3094;p55">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3095" name="Google Shape;3095;p55">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3096" name="Google Shape;3096;p55">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3097" name="Google Shape;3097;p55">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3098" name="Google Shape;3098;p55"/>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3099" name="Google Shape;3099;p55"/>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3100" name="Google Shape;3100;p55"/>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3101" name="Google Shape;3101;p55"/>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3102" name="Google Shape;3102;p55">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3103" name="Google Shape;3103;p5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07" name="Shape 3107"/>
        <p:cNvGrpSpPr/>
        <p:nvPr/>
      </p:nvGrpSpPr>
      <p:grpSpPr>
        <a:xfrm>
          <a:off x="0" y="0"/>
          <a:ext cx="0" cy="0"/>
          <a:chOff x="0" y="0"/>
          <a:chExt cx="0" cy="0"/>
        </a:xfrm>
      </p:grpSpPr>
      <p:sp>
        <p:nvSpPr>
          <p:cNvPr id="3108" name="Google Shape;3108;p56"/>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3109" name="Google Shape;3109;p56"/>
          <p:cNvGrpSpPr/>
          <p:nvPr/>
        </p:nvGrpSpPr>
        <p:grpSpPr>
          <a:xfrm>
            <a:off x="5156078" y="3085736"/>
            <a:ext cx="474294" cy="551291"/>
            <a:chOff x="4727025" y="1332775"/>
            <a:chExt cx="59900" cy="69625"/>
          </a:xfrm>
        </p:grpSpPr>
        <p:sp>
          <p:nvSpPr>
            <p:cNvPr id="3110" name="Google Shape;3110;p5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56"/>
          <p:cNvGrpSpPr/>
          <p:nvPr/>
        </p:nvGrpSpPr>
        <p:grpSpPr>
          <a:xfrm>
            <a:off x="5769734" y="2314340"/>
            <a:ext cx="555653" cy="557031"/>
            <a:chOff x="4820425" y="1329900"/>
            <a:chExt cx="70175" cy="70350"/>
          </a:xfrm>
        </p:grpSpPr>
        <p:sp>
          <p:nvSpPr>
            <p:cNvPr id="3113" name="Google Shape;3113;p5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56"/>
          <p:cNvGrpSpPr/>
          <p:nvPr/>
        </p:nvGrpSpPr>
        <p:grpSpPr>
          <a:xfrm>
            <a:off x="6396103" y="2318845"/>
            <a:ext cx="582574" cy="533871"/>
            <a:chOff x="4903200" y="1331525"/>
            <a:chExt cx="73575" cy="67425"/>
          </a:xfrm>
        </p:grpSpPr>
        <p:sp>
          <p:nvSpPr>
            <p:cNvPr id="3118" name="Google Shape;3118;p5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0" name="Google Shape;3120;p56"/>
          <p:cNvGrpSpPr/>
          <p:nvPr/>
        </p:nvGrpSpPr>
        <p:grpSpPr>
          <a:xfrm>
            <a:off x="5755581" y="3078709"/>
            <a:ext cx="583960" cy="565345"/>
            <a:chOff x="4815575" y="1416800"/>
            <a:chExt cx="73750" cy="71400"/>
          </a:xfrm>
        </p:grpSpPr>
        <p:sp>
          <p:nvSpPr>
            <p:cNvPr id="3121" name="Google Shape;3121;p5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4" name="Google Shape;3124;p56"/>
          <p:cNvGrpSpPr/>
          <p:nvPr/>
        </p:nvGrpSpPr>
        <p:grpSpPr>
          <a:xfrm>
            <a:off x="6390362" y="3108896"/>
            <a:ext cx="589898" cy="504970"/>
            <a:chOff x="4902475" y="1418875"/>
            <a:chExt cx="74500" cy="63775"/>
          </a:xfrm>
        </p:grpSpPr>
        <p:sp>
          <p:nvSpPr>
            <p:cNvPr id="3125" name="Google Shape;3125;p5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56"/>
          <p:cNvGrpSpPr/>
          <p:nvPr/>
        </p:nvGrpSpPr>
        <p:grpSpPr>
          <a:xfrm>
            <a:off x="5765577" y="3826000"/>
            <a:ext cx="563967" cy="567127"/>
            <a:chOff x="4818100" y="1507675"/>
            <a:chExt cx="71225" cy="71625"/>
          </a:xfrm>
        </p:grpSpPr>
        <p:sp>
          <p:nvSpPr>
            <p:cNvPr id="3128" name="Google Shape;3128;p5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2" name="Google Shape;3132;p56"/>
          <p:cNvGrpSpPr/>
          <p:nvPr/>
        </p:nvGrpSpPr>
        <p:grpSpPr>
          <a:xfrm>
            <a:off x="5079075" y="3829461"/>
            <a:ext cx="628301" cy="588505"/>
            <a:chOff x="4721450" y="1509475"/>
            <a:chExt cx="79350" cy="74325"/>
          </a:xfrm>
        </p:grpSpPr>
        <p:sp>
          <p:nvSpPr>
            <p:cNvPr id="3133" name="Google Shape;3133;p5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7" name="Google Shape;3137;p56"/>
          <p:cNvGrpSpPr/>
          <p:nvPr/>
        </p:nvGrpSpPr>
        <p:grpSpPr>
          <a:xfrm>
            <a:off x="6424608" y="3814027"/>
            <a:ext cx="557038" cy="562772"/>
            <a:chOff x="4906800" y="1507500"/>
            <a:chExt cx="70350" cy="71075"/>
          </a:xfrm>
        </p:grpSpPr>
        <p:sp>
          <p:nvSpPr>
            <p:cNvPr id="3138" name="Google Shape;3138;p5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3" name="Google Shape;3143;p56"/>
          <p:cNvGrpSpPr/>
          <p:nvPr/>
        </p:nvGrpSpPr>
        <p:grpSpPr>
          <a:xfrm>
            <a:off x="4462216" y="2340963"/>
            <a:ext cx="517934" cy="517934"/>
            <a:chOff x="3736598" y="2170606"/>
            <a:chExt cx="404889" cy="404889"/>
          </a:xfrm>
        </p:grpSpPr>
        <p:sp>
          <p:nvSpPr>
            <p:cNvPr id="3144" name="Google Shape;3144;p5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8" name="Google Shape;3148;p56"/>
          <p:cNvGrpSpPr/>
          <p:nvPr/>
        </p:nvGrpSpPr>
        <p:grpSpPr>
          <a:xfrm>
            <a:off x="3729277" y="2341061"/>
            <a:ext cx="586986" cy="517740"/>
            <a:chOff x="3161917" y="2170682"/>
            <a:chExt cx="458870" cy="404737"/>
          </a:xfrm>
        </p:grpSpPr>
        <p:sp>
          <p:nvSpPr>
            <p:cNvPr id="3149" name="Google Shape;3149;p5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2" name="Google Shape;3152;p56"/>
          <p:cNvGrpSpPr/>
          <p:nvPr/>
        </p:nvGrpSpPr>
        <p:grpSpPr>
          <a:xfrm>
            <a:off x="3752299" y="3102400"/>
            <a:ext cx="540943" cy="517963"/>
            <a:chOff x="3179914" y="2889488"/>
            <a:chExt cx="422876" cy="404911"/>
          </a:xfrm>
        </p:grpSpPr>
        <p:sp>
          <p:nvSpPr>
            <p:cNvPr id="3153" name="Google Shape;3153;p5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9" name="Google Shape;3159;p56"/>
          <p:cNvGrpSpPr/>
          <p:nvPr/>
        </p:nvGrpSpPr>
        <p:grpSpPr>
          <a:xfrm>
            <a:off x="4453093" y="3102358"/>
            <a:ext cx="536180" cy="518047"/>
            <a:chOff x="3729467" y="2889422"/>
            <a:chExt cx="419153" cy="404977"/>
          </a:xfrm>
        </p:grpSpPr>
        <p:sp>
          <p:nvSpPr>
            <p:cNvPr id="3160" name="Google Shape;3160;p5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7" name="Google Shape;3167;p56"/>
          <p:cNvGrpSpPr/>
          <p:nvPr/>
        </p:nvGrpSpPr>
        <p:grpSpPr>
          <a:xfrm>
            <a:off x="1990126" y="3445787"/>
            <a:ext cx="965351" cy="134611"/>
            <a:chOff x="4411970" y="2962952"/>
            <a:chExt cx="706544" cy="104212"/>
          </a:xfrm>
        </p:grpSpPr>
        <p:sp>
          <p:nvSpPr>
            <p:cNvPr id="3168" name="Google Shape;3168;p5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56"/>
          <p:cNvGrpSpPr/>
          <p:nvPr/>
        </p:nvGrpSpPr>
        <p:grpSpPr>
          <a:xfrm>
            <a:off x="1990126" y="3041077"/>
            <a:ext cx="960158" cy="289172"/>
            <a:chOff x="4411970" y="2726085"/>
            <a:chExt cx="643107" cy="193659"/>
          </a:xfrm>
        </p:grpSpPr>
        <p:sp>
          <p:nvSpPr>
            <p:cNvPr id="3173" name="Google Shape;3173;p5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6" name="Google Shape;3176;p56"/>
          <p:cNvGrpSpPr/>
          <p:nvPr/>
        </p:nvGrpSpPr>
        <p:grpSpPr>
          <a:xfrm>
            <a:off x="998624" y="3295400"/>
            <a:ext cx="811503" cy="252584"/>
            <a:chOff x="4411970" y="4340222"/>
            <a:chExt cx="779467" cy="242683"/>
          </a:xfrm>
        </p:grpSpPr>
        <p:sp>
          <p:nvSpPr>
            <p:cNvPr id="3177" name="Google Shape;3177;p5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56"/>
          <p:cNvGrpSpPr/>
          <p:nvPr/>
        </p:nvGrpSpPr>
        <p:grpSpPr>
          <a:xfrm>
            <a:off x="1990126" y="2709308"/>
            <a:ext cx="965160" cy="216230"/>
            <a:chOff x="4411970" y="2468674"/>
            <a:chExt cx="747317" cy="167425"/>
          </a:xfrm>
        </p:grpSpPr>
        <p:sp>
          <p:nvSpPr>
            <p:cNvPr id="3181" name="Google Shape;3181;p5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3" name="Google Shape;3183;p5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4" name="Google Shape;3184;p56"/>
          <p:cNvGrpSpPr/>
          <p:nvPr/>
        </p:nvGrpSpPr>
        <p:grpSpPr>
          <a:xfrm>
            <a:off x="997692" y="2334687"/>
            <a:ext cx="1959041" cy="208784"/>
            <a:chOff x="6336019" y="3733725"/>
            <a:chExt cx="2566206" cy="351310"/>
          </a:xfrm>
        </p:grpSpPr>
        <p:sp>
          <p:nvSpPr>
            <p:cNvPr id="3185" name="Google Shape;3185;p5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9" name="Google Shape;3189;p56"/>
          <p:cNvGrpSpPr/>
          <p:nvPr/>
        </p:nvGrpSpPr>
        <p:grpSpPr>
          <a:xfrm>
            <a:off x="1990126" y="3950602"/>
            <a:ext cx="946551" cy="153200"/>
            <a:chOff x="4404545" y="3301592"/>
            <a:chExt cx="782403" cy="129272"/>
          </a:xfrm>
        </p:grpSpPr>
        <p:sp>
          <p:nvSpPr>
            <p:cNvPr id="3190" name="Google Shape;3190;p5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56"/>
          <p:cNvGrpSpPr/>
          <p:nvPr/>
        </p:nvGrpSpPr>
        <p:grpSpPr>
          <a:xfrm>
            <a:off x="1990126" y="3695937"/>
            <a:ext cx="962257" cy="139127"/>
            <a:chOff x="4411970" y="3131459"/>
            <a:chExt cx="710520" cy="117397"/>
          </a:xfrm>
        </p:grpSpPr>
        <p:sp>
          <p:nvSpPr>
            <p:cNvPr id="3193" name="Google Shape;3193;p5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195" name="Google Shape;3195;p5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6" name="Google Shape;3196;p56"/>
          <p:cNvGrpSpPr/>
          <p:nvPr/>
        </p:nvGrpSpPr>
        <p:grpSpPr>
          <a:xfrm>
            <a:off x="990271" y="3621603"/>
            <a:ext cx="823838" cy="458988"/>
            <a:chOff x="4411970" y="1801825"/>
            <a:chExt cx="734586" cy="409262"/>
          </a:xfrm>
        </p:grpSpPr>
        <p:sp>
          <p:nvSpPr>
            <p:cNvPr id="3197" name="Google Shape;3197;p5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9" name="Google Shape;3199;p56"/>
          <p:cNvGrpSpPr/>
          <p:nvPr/>
        </p:nvGrpSpPr>
        <p:grpSpPr>
          <a:xfrm>
            <a:off x="3095243" y="2339173"/>
            <a:ext cx="521514" cy="521514"/>
            <a:chOff x="5681300" y="2527788"/>
            <a:chExt cx="805800" cy="805800"/>
          </a:xfrm>
        </p:grpSpPr>
        <p:sp>
          <p:nvSpPr>
            <p:cNvPr id="3200" name="Google Shape;3200;p5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2" name="Google Shape;3202;p56"/>
          <p:cNvGrpSpPr/>
          <p:nvPr/>
        </p:nvGrpSpPr>
        <p:grpSpPr>
          <a:xfrm>
            <a:off x="3089483" y="3094865"/>
            <a:ext cx="533033" cy="533033"/>
            <a:chOff x="4049800" y="640400"/>
            <a:chExt cx="858900" cy="858900"/>
          </a:xfrm>
        </p:grpSpPr>
        <p:sp>
          <p:nvSpPr>
            <p:cNvPr id="3203" name="Google Shape;3203;p5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5" name="Google Shape;3205;p56"/>
          <p:cNvGrpSpPr/>
          <p:nvPr/>
        </p:nvGrpSpPr>
        <p:grpSpPr>
          <a:xfrm>
            <a:off x="3014966" y="3772543"/>
            <a:ext cx="682068" cy="682068"/>
            <a:chOff x="5080188" y="927900"/>
            <a:chExt cx="961200" cy="961200"/>
          </a:xfrm>
        </p:grpSpPr>
        <p:sp>
          <p:nvSpPr>
            <p:cNvPr id="3206" name="Google Shape;3206;p5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4" name="Google Shape;3214;p56"/>
          <p:cNvGrpSpPr/>
          <p:nvPr/>
        </p:nvGrpSpPr>
        <p:grpSpPr>
          <a:xfrm>
            <a:off x="4478465" y="3869234"/>
            <a:ext cx="505650" cy="504006"/>
            <a:chOff x="6039282" y="1042577"/>
            <a:chExt cx="734315" cy="731929"/>
          </a:xfrm>
        </p:grpSpPr>
        <p:sp>
          <p:nvSpPr>
            <p:cNvPr id="3215" name="Google Shape;3215;p5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6" name="Google Shape;3236;p56"/>
          <p:cNvGrpSpPr/>
          <p:nvPr/>
        </p:nvGrpSpPr>
        <p:grpSpPr>
          <a:xfrm>
            <a:off x="5091067" y="2298862"/>
            <a:ext cx="567744" cy="602136"/>
            <a:chOff x="1825800" y="1651625"/>
            <a:chExt cx="539989" cy="571775"/>
          </a:xfrm>
        </p:grpSpPr>
        <p:sp>
          <p:nvSpPr>
            <p:cNvPr id="3237" name="Google Shape;3237;p5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1" name="Google Shape;3241;p56"/>
          <p:cNvGrpSpPr/>
          <p:nvPr/>
        </p:nvGrpSpPr>
        <p:grpSpPr>
          <a:xfrm>
            <a:off x="3765995" y="3855579"/>
            <a:ext cx="508123" cy="507955"/>
            <a:chOff x="1897577" y="2802432"/>
            <a:chExt cx="492176" cy="492014"/>
          </a:xfrm>
        </p:grpSpPr>
        <p:sp>
          <p:nvSpPr>
            <p:cNvPr id="3242" name="Google Shape;3242;p5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56"/>
          <p:cNvGrpSpPr/>
          <p:nvPr/>
        </p:nvGrpSpPr>
        <p:grpSpPr>
          <a:xfrm>
            <a:off x="997525" y="4169123"/>
            <a:ext cx="809227" cy="200842"/>
            <a:chOff x="2013045" y="4813233"/>
            <a:chExt cx="921986" cy="228854"/>
          </a:xfrm>
        </p:grpSpPr>
        <p:sp>
          <p:nvSpPr>
            <p:cNvPr id="3255" name="Google Shape;3255;p5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56"/>
          <p:cNvGrpSpPr/>
          <p:nvPr/>
        </p:nvGrpSpPr>
        <p:grpSpPr>
          <a:xfrm>
            <a:off x="1005985" y="2656004"/>
            <a:ext cx="792421" cy="269941"/>
            <a:chOff x="1046767" y="4756633"/>
            <a:chExt cx="859646" cy="292841"/>
          </a:xfrm>
        </p:grpSpPr>
        <p:sp>
          <p:nvSpPr>
            <p:cNvPr id="3258" name="Google Shape;3258;p5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1" name="Google Shape;3261;p5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5" name="Google Shape;3265;p56"/>
          <p:cNvGrpSpPr/>
          <p:nvPr/>
        </p:nvGrpSpPr>
        <p:grpSpPr>
          <a:xfrm>
            <a:off x="7141841" y="2550562"/>
            <a:ext cx="166473" cy="141497"/>
            <a:chOff x="4660325" y="1866850"/>
            <a:chExt cx="68350" cy="58100"/>
          </a:xfrm>
        </p:grpSpPr>
        <p:sp>
          <p:nvSpPr>
            <p:cNvPr id="3266" name="Google Shape;3266;p5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56"/>
          <p:cNvGrpSpPr/>
          <p:nvPr/>
        </p:nvGrpSpPr>
        <p:grpSpPr>
          <a:xfrm>
            <a:off x="7451186" y="2576286"/>
            <a:ext cx="162515" cy="90049"/>
            <a:chOff x="4791775" y="1877500"/>
            <a:chExt cx="66725" cy="36975"/>
          </a:xfrm>
        </p:grpSpPr>
        <p:sp>
          <p:nvSpPr>
            <p:cNvPr id="3269" name="Google Shape;3269;p5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1" name="Google Shape;3271;p56"/>
          <p:cNvGrpSpPr/>
          <p:nvPr/>
        </p:nvGrpSpPr>
        <p:grpSpPr>
          <a:xfrm>
            <a:off x="7772899" y="2576286"/>
            <a:ext cx="144979" cy="90049"/>
            <a:chOff x="4923925" y="1877500"/>
            <a:chExt cx="59525" cy="36975"/>
          </a:xfrm>
        </p:grpSpPr>
        <p:sp>
          <p:nvSpPr>
            <p:cNvPr id="3272" name="Google Shape;3272;p5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4" name="Google Shape;3274;p56"/>
          <p:cNvGrpSpPr/>
          <p:nvPr/>
        </p:nvGrpSpPr>
        <p:grpSpPr>
          <a:xfrm>
            <a:off x="8067390" y="2558477"/>
            <a:ext cx="141447" cy="125667"/>
            <a:chOff x="5058450" y="1870100"/>
            <a:chExt cx="58075" cy="51600"/>
          </a:xfrm>
        </p:grpSpPr>
        <p:sp>
          <p:nvSpPr>
            <p:cNvPr id="3275" name="Google Shape;3275;p5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7" name="Google Shape;3277;p56"/>
          <p:cNvGrpSpPr/>
          <p:nvPr/>
        </p:nvGrpSpPr>
        <p:grpSpPr>
          <a:xfrm>
            <a:off x="7481905" y="2980885"/>
            <a:ext cx="101077" cy="107645"/>
            <a:chOff x="4811425" y="2065025"/>
            <a:chExt cx="41500" cy="44200"/>
          </a:xfrm>
        </p:grpSpPr>
        <p:sp>
          <p:nvSpPr>
            <p:cNvPr id="3278" name="Google Shape;3278;p5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56"/>
          <p:cNvGrpSpPr/>
          <p:nvPr/>
        </p:nvGrpSpPr>
        <p:grpSpPr>
          <a:xfrm>
            <a:off x="7774342" y="2981098"/>
            <a:ext cx="120867" cy="107218"/>
            <a:chOff x="4929875" y="2065025"/>
            <a:chExt cx="49625" cy="44025"/>
          </a:xfrm>
        </p:grpSpPr>
        <p:sp>
          <p:nvSpPr>
            <p:cNvPr id="3281" name="Google Shape;3281;p5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3" name="Google Shape;3283;p56"/>
          <p:cNvGrpSpPr/>
          <p:nvPr/>
        </p:nvGrpSpPr>
        <p:grpSpPr>
          <a:xfrm>
            <a:off x="8103011" y="2984112"/>
            <a:ext cx="70206" cy="101191"/>
            <a:chOff x="5083925" y="2066350"/>
            <a:chExt cx="28825" cy="41550"/>
          </a:xfrm>
        </p:grpSpPr>
        <p:sp>
          <p:nvSpPr>
            <p:cNvPr id="3284" name="Google Shape;3284;p5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6" name="Google Shape;3286;p56"/>
          <p:cNvGrpSpPr/>
          <p:nvPr/>
        </p:nvGrpSpPr>
        <p:grpSpPr>
          <a:xfrm>
            <a:off x="7134565" y="2999759"/>
            <a:ext cx="181026" cy="69896"/>
            <a:chOff x="4659775" y="2072775"/>
            <a:chExt cx="74325" cy="28700"/>
          </a:xfrm>
        </p:grpSpPr>
        <p:sp>
          <p:nvSpPr>
            <p:cNvPr id="3287" name="Google Shape;3287;p5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0" name="Google Shape;3290;p56"/>
          <p:cNvGrpSpPr/>
          <p:nvPr/>
        </p:nvGrpSpPr>
        <p:grpSpPr>
          <a:xfrm>
            <a:off x="8054421" y="2790324"/>
            <a:ext cx="167387" cy="89197"/>
            <a:chOff x="4662475" y="1976500"/>
            <a:chExt cx="68725" cy="36625"/>
          </a:xfrm>
        </p:grpSpPr>
        <p:sp>
          <p:nvSpPr>
            <p:cNvPr id="3291" name="Google Shape;3291;p5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4" name="Google Shape;3294;p56"/>
          <p:cNvGrpSpPr/>
          <p:nvPr/>
        </p:nvGrpSpPr>
        <p:grpSpPr>
          <a:xfrm>
            <a:off x="7751326" y="2793764"/>
            <a:ext cx="166899" cy="82317"/>
            <a:chOff x="4920150" y="1977875"/>
            <a:chExt cx="68525" cy="33800"/>
          </a:xfrm>
        </p:grpSpPr>
        <p:sp>
          <p:nvSpPr>
            <p:cNvPr id="3295" name="Google Shape;3295;p5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8" name="Google Shape;3298;p56"/>
          <p:cNvGrpSpPr/>
          <p:nvPr/>
        </p:nvGrpSpPr>
        <p:grpSpPr>
          <a:xfrm>
            <a:off x="7162483" y="3197682"/>
            <a:ext cx="125190" cy="127859"/>
            <a:chOff x="4676550" y="2160575"/>
            <a:chExt cx="51400" cy="52500"/>
          </a:xfrm>
        </p:grpSpPr>
        <p:sp>
          <p:nvSpPr>
            <p:cNvPr id="3299" name="Google Shape;3299;p5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2" name="Google Shape;3302;p56"/>
          <p:cNvGrpSpPr/>
          <p:nvPr/>
        </p:nvGrpSpPr>
        <p:grpSpPr>
          <a:xfrm>
            <a:off x="7459741" y="3204714"/>
            <a:ext cx="145405" cy="113794"/>
            <a:chOff x="4768325" y="2163475"/>
            <a:chExt cx="59700" cy="46725"/>
          </a:xfrm>
        </p:grpSpPr>
        <p:sp>
          <p:nvSpPr>
            <p:cNvPr id="3303" name="Google Shape;3303;p5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5" name="Google Shape;3305;p5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1" name="Google Shape;3311;p56"/>
          <p:cNvGrpSpPr/>
          <p:nvPr/>
        </p:nvGrpSpPr>
        <p:grpSpPr>
          <a:xfrm>
            <a:off x="7476059" y="3459808"/>
            <a:ext cx="112768" cy="106853"/>
            <a:chOff x="4768575" y="2253950"/>
            <a:chExt cx="46300" cy="43875"/>
          </a:xfrm>
        </p:grpSpPr>
        <p:sp>
          <p:nvSpPr>
            <p:cNvPr id="3312" name="Google Shape;3312;p5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4" name="Google Shape;3314;p56"/>
          <p:cNvGrpSpPr/>
          <p:nvPr/>
        </p:nvGrpSpPr>
        <p:grpSpPr>
          <a:xfrm>
            <a:off x="7775682" y="3948834"/>
            <a:ext cx="118187" cy="146246"/>
            <a:chOff x="4960900" y="2433225"/>
            <a:chExt cx="48525" cy="60050"/>
          </a:xfrm>
        </p:grpSpPr>
        <p:sp>
          <p:nvSpPr>
            <p:cNvPr id="3315" name="Google Shape;3315;p5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7" name="Google Shape;3317;p56"/>
          <p:cNvGrpSpPr/>
          <p:nvPr/>
        </p:nvGrpSpPr>
        <p:grpSpPr>
          <a:xfrm>
            <a:off x="7464247" y="4212895"/>
            <a:ext cx="136394" cy="143810"/>
            <a:chOff x="4854075" y="2527625"/>
            <a:chExt cx="56000" cy="59050"/>
          </a:xfrm>
        </p:grpSpPr>
        <p:sp>
          <p:nvSpPr>
            <p:cNvPr id="3318" name="Google Shape;3318;p5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0" name="Google Shape;3320;p5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3" name="Google Shape;3323;p56"/>
          <p:cNvGrpSpPr/>
          <p:nvPr/>
        </p:nvGrpSpPr>
        <p:grpSpPr>
          <a:xfrm>
            <a:off x="8088458" y="3676639"/>
            <a:ext cx="99312" cy="160797"/>
            <a:chOff x="5059700" y="2334775"/>
            <a:chExt cx="40775" cy="66025"/>
          </a:xfrm>
        </p:grpSpPr>
        <p:sp>
          <p:nvSpPr>
            <p:cNvPr id="3324" name="Google Shape;3324;p5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3" name="Google Shape;3333;p56"/>
          <p:cNvGrpSpPr/>
          <p:nvPr/>
        </p:nvGrpSpPr>
        <p:grpSpPr>
          <a:xfrm>
            <a:off x="8045622" y="3941771"/>
            <a:ext cx="184984" cy="160371"/>
            <a:chOff x="5037700" y="2430325"/>
            <a:chExt cx="75950" cy="65850"/>
          </a:xfrm>
        </p:grpSpPr>
        <p:sp>
          <p:nvSpPr>
            <p:cNvPr id="3334" name="Google Shape;3334;p5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6" name="Google Shape;3336;p56"/>
          <p:cNvGrpSpPr/>
          <p:nvPr/>
        </p:nvGrpSpPr>
        <p:grpSpPr>
          <a:xfrm>
            <a:off x="7465128" y="3708223"/>
            <a:ext cx="173014" cy="97629"/>
            <a:chOff x="4756975" y="2341800"/>
            <a:chExt cx="91975" cy="51925"/>
          </a:xfrm>
        </p:grpSpPr>
        <p:sp>
          <p:nvSpPr>
            <p:cNvPr id="3337" name="Google Shape;3337;p5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7" name="Google Shape;3357;p56"/>
          <p:cNvGrpSpPr/>
          <p:nvPr/>
        </p:nvGrpSpPr>
        <p:grpSpPr>
          <a:xfrm>
            <a:off x="7732065" y="4196920"/>
            <a:ext cx="212497" cy="175761"/>
            <a:chOff x="4943575" y="2516350"/>
            <a:chExt cx="98675" cy="81700"/>
          </a:xfrm>
        </p:grpSpPr>
        <p:sp>
          <p:nvSpPr>
            <p:cNvPr id="3358" name="Google Shape;3358;p5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6" name="Google Shape;3436;p5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4" name="Shape 3444"/>
        <p:cNvGrpSpPr/>
        <p:nvPr/>
      </p:nvGrpSpPr>
      <p:grpSpPr>
        <a:xfrm>
          <a:off x="0" y="0"/>
          <a:ext cx="0" cy="0"/>
          <a:chOff x="0" y="0"/>
          <a:chExt cx="0" cy="0"/>
        </a:xfrm>
      </p:grpSpPr>
      <p:grpSp>
        <p:nvGrpSpPr>
          <p:cNvPr id="3445" name="Google Shape;3445;p57"/>
          <p:cNvGrpSpPr/>
          <p:nvPr/>
        </p:nvGrpSpPr>
        <p:grpSpPr>
          <a:xfrm>
            <a:off x="722058" y="957091"/>
            <a:ext cx="2492868" cy="1379876"/>
            <a:chOff x="2654821" y="2311071"/>
            <a:chExt cx="2279715" cy="1262120"/>
          </a:xfrm>
        </p:grpSpPr>
        <p:grpSp>
          <p:nvGrpSpPr>
            <p:cNvPr id="3446" name="Google Shape;3446;p57"/>
            <p:cNvGrpSpPr/>
            <p:nvPr/>
          </p:nvGrpSpPr>
          <p:grpSpPr>
            <a:xfrm>
              <a:off x="4034269" y="2840745"/>
              <a:ext cx="40212" cy="36437"/>
              <a:chOff x="4293400" y="2574725"/>
              <a:chExt cx="84425" cy="80100"/>
            </a:xfrm>
          </p:grpSpPr>
          <p:sp>
            <p:nvSpPr>
              <p:cNvPr id="3447" name="Google Shape;3447;p5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448" name="Google Shape;3448;p5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9" name="Google Shape;3449;p57"/>
            <p:cNvGrpSpPr/>
            <p:nvPr/>
          </p:nvGrpSpPr>
          <p:grpSpPr>
            <a:xfrm>
              <a:off x="3894606" y="2334874"/>
              <a:ext cx="913198" cy="518984"/>
              <a:chOff x="4000175" y="1462675"/>
              <a:chExt cx="1917275" cy="1140875"/>
            </a:xfrm>
          </p:grpSpPr>
          <p:sp>
            <p:nvSpPr>
              <p:cNvPr id="3450" name="Google Shape;3450;p5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451" name="Google Shape;3451;p57"/>
              <p:cNvGrpSpPr/>
              <p:nvPr/>
            </p:nvGrpSpPr>
            <p:grpSpPr>
              <a:xfrm>
                <a:off x="4000175" y="1462675"/>
                <a:ext cx="1917275" cy="1140875"/>
                <a:chOff x="4000175" y="1462675"/>
                <a:chExt cx="1917275" cy="1140875"/>
              </a:xfrm>
            </p:grpSpPr>
            <p:sp>
              <p:nvSpPr>
                <p:cNvPr id="3452" name="Google Shape;3452;p5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453" name="Google Shape;3453;p5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457" name="Google Shape;3457;p5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58" name="Google Shape;3458;p57"/>
            <p:cNvGrpSpPr/>
            <p:nvPr/>
          </p:nvGrpSpPr>
          <p:grpSpPr>
            <a:xfrm>
              <a:off x="3875768" y="2846704"/>
              <a:ext cx="44796" cy="47366"/>
              <a:chOff x="3960625" y="2587825"/>
              <a:chExt cx="94050" cy="104125"/>
            </a:xfrm>
          </p:grpSpPr>
          <p:sp>
            <p:nvSpPr>
              <p:cNvPr id="3459" name="Google Shape;3459;p5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460" name="Google Shape;3460;p5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57"/>
            <p:cNvGrpSpPr/>
            <p:nvPr/>
          </p:nvGrpSpPr>
          <p:grpSpPr>
            <a:xfrm>
              <a:off x="3782759" y="2807162"/>
              <a:ext cx="82686" cy="85487"/>
              <a:chOff x="3765350" y="2500900"/>
              <a:chExt cx="173600" cy="187925"/>
            </a:xfrm>
          </p:grpSpPr>
          <p:sp>
            <p:nvSpPr>
              <p:cNvPr id="3462" name="Google Shape;3462;p5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463" name="Google Shape;3463;p5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8" name="Google Shape;3468;p57"/>
            <p:cNvGrpSpPr/>
            <p:nvPr/>
          </p:nvGrpSpPr>
          <p:grpSpPr>
            <a:xfrm>
              <a:off x="3775674" y="2798496"/>
              <a:ext cx="40545" cy="23564"/>
              <a:chOff x="3750475" y="2481850"/>
              <a:chExt cx="85125" cy="51800"/>
            </a:xfrm>
          </p:grpSpPr>
          <p:sp>
            <p:nvSpPr>
              <p:cNvPr id="3469" name="Google Shape;3469;p5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471" name="Google Shape;3471;p57"/>
            <p:cNvGrpSpPr/>
            <p:nvPr/>
          </p:nvGrpSpPr>
          <p:grpSpPr>
            <a:xfrm>
              <a:off x="3716946" y="2776024"/>
              <a:ext cx="81971" cy="76912"/>
              <a:chOff x="3627175" y="2432450"/>
              <a:chExt cx="172100" cy="169075"/>
            </a:xfrm>
          </p:grpSpPr>
          <p:sp>
            <p:nvSpPr>
              <p:cNvPr id="3472" name="Google Shape;3472;p5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474" name="Google Shape;3474;p5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475" name="Google Shape;3475;p57"/>
            <p:cNvGrpSpPr/>
            <p:nvPr/>
          </p:nvGrpSpPr>
          <p:grpSpPr>
            <a:xfrm>
              <a:off x="3685682" y="2845624"/>
              <a:ext cx="29311" cy="45055"/>
              <a:chOff x="3561536" y="2585450"/>
              <a:chExt cx="61539" cy="99045"/>
            </a:xfrm>
          </p:grpSpPr>
          <p:sp>
            <p:nvSpPr>
              <p:cNvPr id="3476" name="Google Shape;3476;p5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478" name="Google Shape;3478;p57"/>
            <p:cNvGrpSpPr/>
            <p:nvPr/>
          </p:nvGrpSpPr>
          <p:grpSpPr>
            <a:xfrm>
              <a:off x="3849905" y="2572252"/>
              <a:ext cx="74339" cy="119559"/>
              <a:chOff x="3906325" y="1984500"/>
              <a:chExt cx="156075" cy="262825"/>
            </a:xfrm>
          </p:grpSpPr>
          <p:sp>
            <p:nvSpPr>
              <p:cNvPr id="3479" name="Google Shape;3479;p5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480" name="Google Shape;3480;p5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1" name="Google Shape;3481;p57"/>
            <p:cNvGrpSpPr/>
            <p:nvPr/>
          </p:nvGrpSpPr>
          <p:grpSpPr>
            <a:xfrm>
              <a:off x="2654821" y="2414345"/>
              <a:ext cx="667570" cy="558731"/>
              <a:chOff x="1397225" y="1637375"/>
              <a:chExt cx="1401575" cy="1228250"/>
            </a:xfrm>
          </p:grpSpPr>
          <p:sp>
            <p:nvSpPr>
              <p:cNvPr id="3482" name="Google Shape;3482;p5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483" name="Google Shape;3483;p57"/>
              <p:cNvGrpSpPr/>
              <p:nvPr/>
            </p:nvGrpSpPr>
            <p:grpSpPr>
              <a:xfrm>
                <a:off x="1397225" y="1637375"/>
                <a:ext cx="1398775" cy="1228250"/>
                <a:chOff x="1397225" y="1637375"/>
                <a:chExt cx="1398775" cy="1228250"/>
              </a:xfrm>
            </p:grpSpPr>
            <p:sp>
              <p:nvSpPr>
                <p:cNvPr id="3484" name="Google Shape;3484;p5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86" name="Google Shape;3486;p57"/>
            <p:cNvGrpSpPr/>
            <p:nvPr/>
          </p:nvGrpSpPr>
          <p:grpSpPr>
            <a:xfrm>
              <a:off x="3230417" y="3103734"/>
              <a:ext cx="282982" cy="280332"/>
              <a:chOff x="2605700" y="3152850"/>
              <a:chExt cx="594125" cy="616250"/>
            </a:xfrm>
          </p:grpSpPr>
          <p:sp>
            <p:nvSpPr>
              <p:cNvPr id="3487" name="Google Shape;3487;p5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488" name="Google Shape;3488;p5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489" name="Google Shape;3489;p57"/>
            <p:cNvGrpSpPr/>
            <p:nvPr/>
          </p:nvGrpSpPr>
          <p:grpSpPr>
            <a:xfrm>
              <a:off x="3265985" y="3226989"/>
              <a:ext cx="87151" cy="346202"/>
              <a:chOff x="2680375" y="3423800"/>
              <a:chExt cx="182975" cy="761050"/>
            </a:xfrm>
          </p:grpSpPr>
          <p:sp>
            <p:nvSpPr>
              <p:cNvPr id="3490" name="Google Shape;3490;p5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491" name="Google Shape;3491;p5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2" name="Google Shape;3492;p57"/>
            <p:cNvGrpSpPr/>
            <p:nvPr/>
          </p:nvGrpSpPr>
          <p:grpSpPr>
            <a:xfrm>
              <a:off x="3855466" y="3289811"/>
              <a:ext cx="112514" cy="94210"/>
              <a:chOff x="3918000" y="3561900"/>
              <a:chExt cx="236225" cy="207100"/>
            </a:xfrm>
          </p:grpSpPr>
          <p:sp>
            <p:nvSpPr>
              <p:cNvPr id="3493" name="Google Shape;3493;p5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494" name="Google Shape;3494;p5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5" name="Google Shape;3495;p5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498" name="Google Shape;3498;p57"/>
            <p:cNvGrpSpPr/>
            <p:nvPr/>
          </p:nvGrpSpPr>
          <p:grpSpPr>
            <a:xfrm>
              <a:off x="2905224" y="2311071"/>
              <a:ext cx="596721" cy="528992"/>
              <a:chOff x="1922950" y="1410350"/>
              <a:chExt cx="1252825" cy="1162875"/>
            </a:xfrm>
          </p:grpSpPr>
          <p:sp>
            <p:nvSpPr>
              <p:cNvPr id="3499" name="Google Shape;3499;p5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515" name="Google Shape;3515;p5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535" name="Google Shape;3535;p5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536" name="Google Shape;3536;p5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7" name="Google Shape;3537;p57"/>
            <p:cNvGrpSpPr/>
            <p:nvPr/>
          </p:nvGrpSpPr>
          <p:grpSpPr>
            <a:xfrm>
              <a:off x="3280929" y="3294542"/>
              <a:ext cx="109894" cy="272224"/>
              <a:chOff x="2711750" y="3572300"/>
              <a:chExt cx="230725" cy="598425"/>
            </a:xfrm>
          </p:grpSpPr>
          <p:sp>
            <p:nvSpPr>
              <p:cNvPr id="3538" name="Google Shape;3538;p5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0" name="Google Shape;3540;p5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1" name="Google Shape;3541;p57"/>
            <p:cNvGrpSpPr/>
            <p:nvPr/>
          </p:nvGrpSpPr>
          <p:grpSpPr>
            <a:xfrm>
              <a:off x="3790439" y="2408636"/>
              <a:ext cx="73017" cy="75684"/>
              <a:chOff x="3781475" y="1624825"/>
              <a:chExt cx="153300" cy="166375"/>
            </a:xfrm>
          </p:grpSpPr>
          <p:sp>
            <p:nvSpPr>
              <p:cNvPr id="3542" name="Google Shape;3542;p5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6" name="Google Shape;3546;p5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3" name="Google Shape;3553;p57"/>
            <p:cNvGrpSpPr/>
            <p:nvPr/>
          </p:nvGrpSpPr>
          <p:grpSpPr>
            <a:xfrm>
              <a:off x="4403342" y="3107749"/>
              <a:ext cx="316680" cy="101374"/>
              <a:chOff x="5068275" y="3161675"/>
              <a:chExt cx="664875" cy="222850"/>
            </a:xfrm>
          </p:grpSpPr>
          <p:sp>
            <p:nvSpPr>
              <p:cNvPr id="3554" name="Google Shape;3554;p5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8" name="Google Shape;3558;p5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7" name="Google Shape;3587;p57"/>
            <p:cNvGrpSpPr/>
            <p:nvPr/>
          </p:nvGrpSpPr>
          <p:grpSpPr>
            <a:xfrm>
              <a:off x="3697513" y="2707266"/>
              <a:ext cx="59549" cy="79733"/>
              <a:chOff x="3586375" y="2281300"/>
              <a:chExt cx="125025" cy="175275"/>
            </a:xfrm>
          </p:grpSpPr>
          <p:sp>
            <p:nvSpPr>
              <p:cNvPr id="3588" name="Google Shape;3588;p5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0" name="Google Shape;3590;p5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1" name="Google Shape;3591;p57"/>
            <p:cNvGrpSpPr/>
            <p:nvPr/>
          </p:nvGrpSpPr>
          <p:grpSpPr>
            <a:xfrm>
              <a:off x="4513224" y="3221724"/>
              <a:ext cx="274563" cy="280321"/>
              <a:chOff x="5298975" y="3412225"/>
              <a:chExt cx="576450" cy="616225"/>
            </a:xfrm>
          </p:grpSpPr>
          <p:sp>
            <p:nvSpPr>
              <p:cNvPr id="3592" name="Google Shape;3592;p5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593" name="Google Shape;3593;p5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57"/>
            <p:cNvGrpSpPr/>
            <p:nvPr/>
          </p:nvGrpSpPr>
          <p:grpSpPr>
            <a:xfrm>
              <a:off x="4824403" y="3421846"/>
              <a:ext cx="110132" cy="130647"/>
              <a:chOff x="5952300" y="3852150"/>
              <a:chExt cx="231225" cy="287200"/>
            </a:xfrm>
          </p:grpSpPr>
          <p:sp>
            <p:nvSpPr>
              <p:cNvPr id="3595" name="Google Shape;3595;p5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7" name="Google Shape;3597;p5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5" name="Google Shape;3605;p57"/>
            <p:cNvGrpSpPr/>
            <p:nvPr/>
          </p:nvGrpSpPr>
          <p:grpSpPr>
            <a:xfrm>
              <a:off x="4295710" y="3079670"/>
              <a:ext cx="14968" cy="27135"/>
              <a:chOff x="4842300" y="3099950"/>
              <a:chExt cx="31425" cy="59650"/>
            </a:xfrm>
          </p:grpSpPr>
          <p:sp>
            <p:nvSpPr>
              <p:cNvPr id="3606" name="Google Shape;3606;p5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0" name="Google Shape;3610;p5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8" name="Google Shape;3618;p57"/>
            <p:cNvGrpSpPr/>
            <p:nvPr/>
          </p:nvGrpSpPr>
          <p:grpSpPr>
            <a:xfrm>
              <a:off x="3831056" y="2816010"/>
              <a:ext cx="37378" cy="27612"/>
              <a:chOff x="3866750" y="2520350"/>
              <a:chExt cx="78475" cy="60700"/>
            </a:xfrm>
          </p:grpSpPr>
          <p:sp>
            <p:nvSpPr>
              <p:cNvPr id="3619" name="Google Shape;3619;p5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3" name="Google Shape;3623;p5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640" name="Google Shape;3640;p5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652" name="Google Shape;3652;p5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5" name="Google Shape;3665;p57"/>
            <p:cNvGrpSpPr/>
            <p:nvPr/>
          </p:nvGrpSpPr>
          <p:grpSpPr>
            <a:xfrm>
              <a:off x="3632736" y="3051591"/>
              <a:ext cx="63288" cy="45217"/>
              <a:chOff x="3450375" y="3038225"/>
              <a:chExt cx="132875" cy="99400"/>
            </a:xfrm>
          </p:grpSpPr>
          <p:sp>
            <p:nvSpPr>
              <p:cNvPr id="3666" name="Google Shape;3666;p5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8" name="Google Shape;3668;p5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677" name="Google Shape;3677;p5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687" name="Google Shape;3687;p5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693" name="Google Shape;3693;p5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3" name="Google Shape;3703;p57"/>
          <p:cNvGrpSpPr/>
          <p:nvPr/>
        </p:nvGrpSpPr>
        <p:grpSpPr>
          <a:xfrm>
            <a:off x="3530618" y="1021765"/>
            <a:ext cx="2078182" cy="1366558"/>
            <a:chOff x="235800" y="830650"/>
            <a:chExt cx="6978450" cy="4588844"/>
          </a:xfrm>
        </p:grpSpPr>
        <p:sp>
          <p:nvSpPr>
            <p:cNvPr id="3704" name="Google Shape;3704;p5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0" name="Google Shape;3710;p57"/>
          <p:cNvGrpSpPr/>
          <p:nvPr/>
        </p:nvGrpSpPr>
        <p:grpSpPr>
          <a:xfrm>
            <a:off x="719115" y="2852867"/>
            <a:ext cx="2622876" cy="1333540"/>
            <a:chOff x="238125" y="1038125"/>
            <a:chExt cx="7146800" cy="3633625"/>
          </a:xfrm>
        </p:grpSpPr>
        <p:sp>
          <p:nvSpPr>
            <p:cNvPr id="3711" name="Google Shape;3711;p5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57"/>
          <p:cNvGrpSpPr/>
          <p:nvPr/>
        </p:nvGrpSpPr>
        <p:grpSpPr>
          <a:xfrm>
            <a:off x="5834043" y="994977"/>
            <a:ext cx="2590840" cy="1380235"/>
            <a:chOff x="233350" y="949250"/>
            <a:chExt cx="7137300" cy="3802300"/>
          </a:xfrm>
        </p:grpSpPr>
        <p:sp>
          <p:nvSpPr>
            <p:cNvPr id="5284" name="Google Shape;5284;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 name="Google Shape;5335;p57"/>
          <p:cNvGrpSpPr/>
          <p:nvPr/>
        </p:nvGrpSpPr>
        <p:grpSpPr>
          <a:xfrm>
            <a:off x="7648472" y="3039750"/>
            <a:ext cx="104231" cy="320340"/>
            <a:chOff x="7564426" y="3224343"/>
            <a:chExt cx="119985" cy="368801"/>
          </a:xfrm>
        </p:grpSpPr>
        <p:sp>
          <p:nvSpPr>
            <p:cNvPr id="5336" name="Google Shape;5336;p5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57"/>
          <p:cNvGrpSpPr/>
          <p:nvPr/>
        </p:nvGrpSpPr>
        <p:grpSpPr>
          <a:xfrm>
            <a:off x="7347961" y="3033852"/>
            <a:ext cx="189489" cy="332132"/>
            <a:chOff x="8370831" y="3202002"/>
            <a:chExt cx="218129" cy="382376"/>
          </a:xfrm>
        </p:grpSpPr>
        <p:sp>
          <p:nvSpPr>
            <p:cNvPr id="5339" name="Google Shape;5339;p5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57"/>
          <p:cNvGrpSpPr/>
          <p:nvPr/>
        </p:nvGrpSpPr>
        <p:grpSpPr>
          <a:xfrm>
            <a:off x="8071350" y="3444984"/>
            <a:ext cx="309429" cy="267000"/>
            <a:chOff x="6742064" y="3750480"/>
            <a:chExt cx="399315" cy="344560"/>
          </a:xfrm>
        </p:grpSpPr>
        <p:sp>
          <p:nvSpPr>
            <p:cNvPr id="5342" name="Google Shape;5342;p5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57"/>
          <p:cNvGrpSpPr/>
          <p:nvPr/>
        </p:nvGrpSpPr>
        <p:grpSpPr>
          <a:xfrm>
            <a:off x="7610369" y="3796031"/>
            <a:ext cx="180437" cy="281608"/>
            <a:chOff x="7248525" y="3739696"/>
            <a:chExt cx="230531" cy="359790"/>
          </a:xfrm>
        </p:grpSpPr>
        <p:sp>
          <p:nvSpPr>
            <p:cNvPr id="5345" name="Google Shape;5345;p5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57"/>
          <p:cNvGrpSpPr/>
          <p:nvPr/>
        </p:nvGrpSpPr>
        <p:grpSpPr>
          <a:xfrm>
            <a:off x="7856288" y="3439255"/>
            <a:ext cx="162896" cy="278710"/>
            <a:chOff x="7601242" y="3729267"/>
            <a:chExt cx="222566" cy="380803"/>
          </a:xfrm>
        </p:grpSpPr>
        <p:sp>
          <p:nvSpPr>
            <p:cNvPr id="5348" name="Google Shape;5348;p5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0" name="Google Shape;5350;p57"/>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1" name="Google Shape;5351;p57"/>
          <p:cNvGrpSpPr/>
          <p:nvPr/>
        </p:nvGrpSpPr>
        <p:grpSpPr>
          <a:xfrm>
            <a:off x="7345934" y="3440396"/>
            <a:ext cx="193543" cy="275990"/>
            <a:chOff x="8304647" y="3738687"/>
            <a:chExt cx="225076" cy="320956"/>
          </a:xfrm>
        </p:grpSpPr>
        <p:sp>
          <p:nvSpPr>
            <p:cNvPr id="5352" name="Google Shape;5352;p5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57"/>
          <p:cNvGrpSpPr/>
          <p:nvPr/>
        </p:nvGrpSpPr>
        <p:grpSpPr>
          <a:xfrm>
            <a:off x="7618426" y="3440396"/>
            <a:ext cx="178492" cy="275990"/>
            <a:chOff x="8615101" y="3738687"/>
            <a:chExt cx="207573" cy="320956"/>
          </a:xfrm>
        </p:grpSpPr>
        <p:sp>
          <p:nvSpPr>
            <p:cNvPr id="5356" name="Google Shape;5356;p5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9" name="Google Shape;5359;p57"/>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0" name="Google Shape;5360;p57"/>
          <p:cNvGrpSpPr/>
          <p:nvPr/>
        </p:nvGrpSpPr>
        <p:grpSpPr>
          <a:xfrm>
            <a:off x="6013131" y="3561884"/>
            <a:ext cx="557670" cy="511283"/>
            <a:chOff x="6015419" y="3716859"/>
            <a:chExt cx="557671" cy="511283"/>
          </a:xfrm>
        </p:grpSpPr>
        <p:sp>
          <p:nvSpPr>
            <p:cNvPr id="5361" name="Google Shape;5361;p5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2" name="Google Shape;5362;p57"/>
            <p:cNvGrpSpPr/>
            <p:nvPr/>
          </p:nvGrpSpPr>
          <p:grpSpPr>
            <a:xfrm>
              <a:off x="6036094" y="3716980"/>
              <a:ext cx="529860" cy="510468"/>
              <a:chOff x="6036094" y="3716980"/>
              <a:chExt cx="529860" cy="510468"/>
            </a:xfrm>
          </p:grpSpPr>
          <p:sp>
            <p:nvSpPr>
              <p:cNvPr id="5363" name="Google Shape;5363;p5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3" name="Google Shape;5373;p57"/>
          <p:cNvGrpSpPr/>
          <p:nvPr/>
        </p:nvGrpSpPr>
        <p:grpSpPr>
          <a:xfrm>
            <a:off x="6642016" y="2918653"/>
            <a:ext cx="576302" cy="511871"/>
            <a:chOff x="6644304" y="3073628"/>
            <a:chExt cx="576302" cy="511871"/>
          </a:xfrm>
        </p:grpSpPr>
        <p:sp>
          <p:nvSpPr>
            <p:cNvPr id="5374" name="Google Shape;5374;p5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5" name="Google Shape;5375;p57"/>
            <p:cNvGrpSpPr/>
            <p:nvPr/>
          </p:nvGrpSpPr>
          <p:grpSpPr>
            <a:xfrm>
              <a:off x="6712169" y="3085440"/>
              <a:ext cx="481622" cy="494913"/>
              <a:chOff x="6712169" y="3085440"/>
              <a:chExt cx="481622" cy="494913"/>
            </a:xfrm>
          </p:grpSpPr>
          <p:sp>
            <p:nvSpPr>
              <p:cNvPr id="5376" name="Google Shape;5376;p5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1" name="Google Shape;5381;p5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4" name="Google Shape;5384;p57"/>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5" name="Google Shape;5385;p57"/>
          <p:cNvGrpSpPr/>
          <p:nvPr/>
        </p:nvGrpSpPr>
        <p:grpSpPr>
          <a:xfrm>
            <a:off x="6649867" y="3561648"/>
            <a:ext cx="560631" cy="511352"/>
            <a:chOff x="6652154" y="3716623"/>
            <a:chExt cx="560631" cy="511352"/>
          </a:xfrm>
        </p:grpSpPr>
        <p:sp>
          <p:nvSpPr>
            <p:cNvPr id="5386" name="Google Shape;5386;p5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7" name="Google Shape;5387;p57"/>
            <p:cNvGrpSpPr/>
            <p:nvPr/>
          </p:nvGrpSpPr>
          <p:grpSpPr>
            <a:xfrm>
              <a:off x="6669657" y="3716715"/>
              <a:ext cx="466779" cy="464290"/>
              <a:chOff x="6669657" y="3716715"/>
              <a:chExt cx="466779" cy="464290"/>
            </a:xfrm>
          </p:grpSpPr>
          <p:sp>
            <p:nvSpPr>
              <p:cNvPr id="5388" name="Google Shape;5388;p5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1" name="Google Shape;5401;p57"/>
          <p:cNvGrpSpPr/>
          <p:nvPr/>
        </p:nvGrpSpPr>
        <p:grpSpPr>
          <a:xfrm>
            <a:off x="7843958" y="3843056"/>
            <a:ext cx="187557" cy="187557"/>
            <a:chOff x="8565775" y="671075"/>
            <a:chExt cx="441000" cy="441000"/>
          </a:xfrm>
        </p:grpSpPr>
        <p:sp>
          <p:nvSpPr>
            <p:cNvPr id="5402" name="Google Shape;5402;p5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4" name="Google Shape;5404;p57"/>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7"/>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6" name="Google Shape;5406;p57"/>
          <p:cNvGrpSpPr/>
          <p:nvPr/>
        </p:nvGrpSpPr>
        <p:grpSpPr>
          <a:xfrm>
            <a:off x="5997813" y="2921275"/>
            <a:ext cx="587871" cy="512373"/>
            <a:chOff x="6000100" y="3076250"/>
            <a:chExt cx="587871" cy="512373"/>
          </a:xfrm>
        </p:grpSpPr>
        <p:sp>
          <p:nvSpPr>
            <p:cNvPr id="5407" name="Google Shape;5407;p5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8" name="Google Shape;5408;p57"/>
            <p:cNvGrpSpPr/>
            <p:nvPr/>
          </p:nvGrpSpPr>
          <p:grpSpPr>
            <a:xfrm>
              <a:off x="6031360" y="3076713"/>
              <a:ext cx="539107" cy="480965"/>
              <a:chOff x="6031360" y="3076713"/>
              <a:chExt cx="539107" cy="480965"/>
            </a:xfrm>
          </p:grpSpPr>
          <p:sp>
            <p:nvSpPr>
              <p:cNvPr id="5409" name="Google Shape;5409;p5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6" name="Google Shape;5416;p57"/>
          <p:cNvGrpSpPr/>
          <p:nvPr/>
        </p:nvGrpSpPr>
        <p:grpSpPr>
          <a:xfrm>
            <a:off x="3574273" y="2854307"/>
            <a:ext cx="2241344" cy="1330656"/>
            <a:chOff x="3597785" y="3065882"/>
            <a:chExt cx="2241344" cy="1330656"/>
          </a:xfrm>
        </p:grpSpPr>
        <p:grpSp>
          <p:nvGrpSpPr>
            <p:cNvPr id="5417" name="Google Shape;5417;p57"/>
            <p:cNvGrpSpPr/>
            <p:nvPr/>
          </p:nvGrpSpPr>
          <p:grpSpPr>
            <a:xfrm>
              <a:off x="5296908" y="3937355"/>
              <a:ext cx="143198" cy="32380"/>
              <a:chOff x="5296908" y="3937355"/>
              <a:chExt cx="143198" cy="32380"/>
            </a:xfrm>
          </p:grpSpPr>
          <p:sp>
            <p:nvSpPr>
              <p:cNvPr id="5418" name="Google Shape;5418;p5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9" name="Google Shape;5419;p57"/>
              <p:cNvGrpSpPr/>
              <p:nvPr/>
            </p:nvGrpSpPr>
            <p:grpSpPr>
              <a:xfrm>
                <a:off x="5402331" y="3937355"/>
                <a:ext cx="37776" cy="32380"/>
                <a:chOff x="5402331" y="3937355"/>
                <a:chExt cx="37776" cy="32380"/>
              </a:xfrm>
            </p:grpSpPr>
            <p:sp>
              <p:nvSpPr>
                <p:cNvPr id="5420" name="Google Shape;5420;p5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57"/>
              <p:cNvGrpSpPr/>
              <p:nvPr/>
            </p:nvGrpSpPr>
            <p:grpSpPr>
              <a:xfrm>
                <a:off x="5296908" y="3937355"/>
                <a:ext cx="37783" cy="32380"/>
                <a:chOff x="5296908" y="3937355"/>
                <a:chExt cx="37783" cy="32380"/>
              </a:xfrm>
            </p:grpSpPr>
            <p:sp>
              <p:nvSpPr>
                <p:cNvPr id="5423" name="Google Shape;5423;p5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5" name="Google Shape;5425;p57"/>
            <p:cNvGrpSpPr/>
            <p:nvPr/>
          </p:nvGrpSpPr>
          <p:grpSpPr>
            <a:xfrm>
              <a:off x="4724163" y="3119631"/>
              <a:ext cx="120838" cy="84218"/>
              <a:chOff x="4724163" y="3119631"/>
              <a:chExt cx="120838" cy="84218"/>
            </a:xfrm>
          </p:grpSpPr>
          <p:grpSp>
            <p:nvGrpSpPr>
              <p:cNvPr id="5426" name="Google Shape;5426;p57"/>
              <p:cNvGrpSpPr/>
              <p:nvPr/>
            </p:nvGrpSpPr>
            <p:grpSpPr>
              <a:xfrm>
                <a:off x="4746712" y="3132773"/>
                <a:ext cx="86869" cy="56424"/>
                <a:chOff x="4746712" y="3132773"/>
                <a:chExt cx="86869" cy="56424"/>
              </a:xfrm>
            </p:grpSpPr>
            <p:sp>
              <p:nvSpPr>
                <p:cNvPr id="5427" name="Google Shape;5427;p5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57"/>
              <p:cNvGrpSpPr/>
              <p:nvPr/>
            </p:nvGrpSpPr>
            <p:grpSpPr>
              <a:xfrm>
                <a:off x="4773634" y="3143336"/>
                <a:ext cx="37776" cy="32451"/>
                <a:chOff x="4773634" y="3143336"/>
                <a:chExt cx="37776" cy="32451"/>
              </a:xfrm>
            </p:grpSpPr>
            <p:sp>
              <p:nvSpPr>
                <p:cNvPr id="5430" name="Google Shape;5430;p5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 name="Google Shape;5432;p57"/>
              <p:cNvGrpSpPr/>
              <p:nvPr/>
            </p:nvGrpSpPr>
            <p:grpSpPr>
              <a:xfrm>
                <a:off x="4724163" y="3131248"/>
                <a:ext cx="37776" cy="32459"/>
                <a:chOff x="4724163" y="3131248"/>
                <a:chExt cx="37776" cy="32459"/>
              </a:xfrm>
            </p:grpSpPr>
            <p:sp>
              <p:nvSpPr>
                <p:cNvPr id="5433" name="Google Shape;5433;p5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57"/>
              <p:cNvGrpSpPr/>
              <p:nvPr/>
            </p:nvGrpSpPr>
            <p:grpSpPr>
              <a:xfrm>
                <a:off x="4755081" y="3176054"/>
                <a:ext cx="32357" cy="27795"/>
                <a:chOff x="4755081" y="3176054"/>
                <a:chExt cx="32357" cy="27795"/>
              </a:xfrm>
            </p:grpSpPr>
            <p:sp>
              <p:nvSpPr>
                <p:cNvPr id="5436" name="Google Shape;5436;p5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57"/>
              <p:cNvGrpSpPr/>
              <p:nvPr/>
            </p:nvGrpSpPr>
            <p:grpSpPr>
              <a:xfrm>
                <a:off x="4812550" y="3119631"/>
                <a:ext cx="32451" cy="27803"/>
                <a:chOff x="4812550" y="3119631"/>
                <a:chExt cx="32451" cy="27803"/>
              </a:xfrm>
            </p:grpSpPr>
            <p:sp>
              <p:nvSpPr>
                <p:cNvPr id="5439" name="Google Shape;5439;p5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1" name="Google Shape;5441;p57"/>
            <p:cNvGrpSpPr/>
            <p:nvPr/>
          </p:nvGrpSpPr>
          <p:grpSpPr>
            <a:xfrm>
              <a:off x="5382826" y="4027197"/>
              <a:ext cx="268967" cy="250422"/>
              <a:chOff x="5382826" y="4027197"/>
              <a:chExt cx="268967" cy="250422"/>
            </a:xfrm>
          </p:grpSpPr>
          <p:grpSp>
            <p:nvGrpSpPr>
              <p:cNvPr id="5442" name="Google Shape;5442;p57"/>
              <p:cNvGrpSpPr/>
              <p:nvPr/>
            </p:nvGrpSpPr>
            <p:grpSpPr>
              <a:xfrm>
                <a:off x="5405280" y="4042510"/>
                <a:ext cx="237570" cy="218647"/>
                <a:chOff x="5405280" y="4042510"/>
                <a:chExt cx="237570" cy="218647"/>
              </a:xfrm>
            </p:grpSpPr>
            <p:sp>
              <p:nvSpPr>
                <p:cNvPr id="5443" name="Google Shape;5443;p5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57"/>
              <p:cNvGrpSpPr/>
              <p:nvPr/>
            </p:nvGrpSpPr>
            <p:grpSpPr>
              <a:xfrm>
                <a:off x="5382826" y="4125549"/>
                <a:ext cx="37776" cy="32380"/>
                <a:chOff x="5382826" y="4125549"/>
                <a:chExt cx="37776" cy="32380"/>
              </a:xfrm>
            </p:grpSpPr>
            <p:sp>
              <p:nvSpPr>
                <p:cNvPr id="5450" name="Google Shape;5450;p5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57"/>
              <p:cNvGrpSpPr/>
              <p:nvPr/>
            </p:nvGrpSpPr>
            <p:grpSpPr>
              <a:xfrm>
                <a:off x="5475680" y="4195587"/>
                <a:ext cx="37783" cy="32364"/>
                <a:chOff x="5475680" y="4195587"/>
                <a:chExt cx="37783" cy="32364"/>
              </a:xfrm>
            </p:grpSpPr>
            <p:sp>
              <p:nvSpPr>
                <p:cNvPr id="5453" name="Google Shape;5453;p5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57"/>
              <p:cNvGrpSpPr/>
              <p:nvPr/>
            </p:nvGrpSpPr>
            <p:grpSpPr>
              <a:xfrm>
                <a:off x="5532575" y="4027197"/>
                <a:ext cx="33308" cy="32262"/>
                <a:chOff x="5532575" y="4027197"/>
                <a:chExt cx="33308" cy="32262"/>
              </a:xfrm>
            </p:grpSpPr>
            <p:sp>
              <p:nvSpPr>
                <p:cNvPr id="5456" name="Google Shape;5456;p5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57"/>
              <p:cNvGrpSpPr/>
              <p:nvPr/>
            </p:nvGrpSpPr>
            <p:grpSpPr>
              <a:xfrm>
                <a:off x="5590706" y="4245348"/>
                <a:ext cx="33497" cy="32270"/>
                <a:chOff x="5590706" y="4245348"/>
                <a:chExt cx="33497" cy="32270"/>
              </a:xfrm>
            </p:grpSpPr>
            <p:sp>
              <p:nvSpPr>
                <p:cNvPr id="5459" name="Google Shape;5459;p5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57"/>
              <p:cNvGrpSpPr/>
              <p:nvPr/>
            </p:nvGrpSpPr>
            <p:grpSpPr>
              <a:xfrm>
                <a:off x="5618681" y="4109677"/>
                <a:ext cx="33112" cy="32357"/>
                <a:chOff x="5618681" y="4109677"/>
                <a:chExt cx="33112" cy="32357"/>
              </a:xfrm>
            </p:grpSpPr>
            <p:sp>
              <p:nvSpPr>
                <p:cNvPr id="5462" name="Google Shape;5462;p5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57"/>
              <p:cNvGrpSpPr/>
              <p:nvPr/>
            </p:nvGrpSpPr>
            <p:grpSpPr>
              <a:xfrm>
                <a:off x="5479298" y="4128262"/>
                <a:ext cx="31405" cy="26906"/>
                <a:chOff x="5479298" y="4128262"/>
                <a:chExt cx="31405" cy="26906"/>
              </a:xfrm>
            </p:grpSpPr>
            <p:sp>
              <p:nvSpPr>
                <p:cNvPr id="5465" name="Google Shape;5465;p5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57"/>
              <p:cNvGrpSpPr/>
              <p:nvPr/>
            </p:nvGrpSpPr>
            <p:grpSpPr>
              <a:xfrm>
                <a:off x="5582903" y="4180116"/>
                <a:ext cx="31499" cy="26898"/>
                <a:chOff x="5582903" y="4180116"/>
                <a:chExt cx="31499" cy="26898"/>
              </a:xfrm>
            </p:grpSpPr>
            <p:sp>
              <p:nvSpPr>
                <p:cNvPr id="5468" name="Google Shape;5468;p5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0" name="Google Shape;5470;p57"/>
            <p:cNvGrpSpPr/>
            <p:nvPr/>
          </p:nvGrpSpPr>
          <p:grpSpPr>
            <a:xfrm>
              <a:off x="3977681" y="3230323"/>
              <a:ext cx="94584" cy="84085"/>
              <a:chOff x="3977681" y="3230323"/>
              <a:chExt cx="94584" cy="84085"/>
            </a:xfrm>
          </p:grpSpPr>
          <p:grpSp>
            <p:nvGrpSpPr>
              <p:cNvPr id="5471" name="Google Shape;5471;p57"/>
              <p:cNvGrpSpPr/>
              <p:nvPr/>
            </p:nvGrpSpPr>
            <p:grpSpPr>
              <a:xfrm>
                <a:off x="4000135" y="3243041"/>
                <a:ext cx="59570" cy="57186"/>
                <a:chOff x="4000135" y="3243041"/>
                <a:chExt cx="59570" cy="57186"/>
              </a:xfrm>
            </p:grpSpPr>
            <p:sp>
              <p:nvSpPr>
                <p:cNvPr id="5472" name="Google Shape;5472;p5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57"/>
              <p:cNvGrpSpPr/>
              <p:nvPr/>
            </p:nvGrpSpPr>
            <p:grpSpPr>
              <a:xfrm>
                <a:off x="3977681" y="3245872"/>
                <a:ext cx="37783" cy="32380"/>
                <a:chOff x="3977681" y="3245872"/>
                <a:chExt cx="37783" cy="32380"/>
              </a:xfrm>
            </p:grpSpPr>
            <p:sp>
              <p:nvSpPr>
                <p:cNvPr id="5476" name="Google Shape;5476;p5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57"/>
              <p:cNvGrpSpPr/>
              <p:nvPr/>
            </p:nvGrpSpPr>
            <p:grpSpPr>
              <a:xfrm>
                <a:off x="4040860" y="3262672"/>
                <a:ext cx="31405" cy="27001"/>
                <a:chOff x="4040860" y="3262672"/>
                <a:chExt cx="31405" cy="27001"/>
              </a:xfrm>
            </p:grpSpPr>
            <p:sp>
              <p:nvSpPr>
                <p:cNvPr id="5479" name="Google Shape;5479;p5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57"/>
              <p:cNvGrpSpPr/>
              <p:nvPr/>
            </p:nvGrpSpPr>
            <p:grpSpPr>
              <a:xfrm>
                <a:off x="4021072" y="3230323"/>
                <a:ext cx="31397" cy="26906"/>
                <a:chOff x="4021072" y="3230323"/>
                <a:chExt cx="31397" cy="26906"/>
              </a:xfrm>
            </p:grpSpPr>
            <p:sp>
              <p:nvSpPr>
                <p:cNvPr id="5482" name="Google Shape;5482;p5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57"/>
              <p:cNvGrpSpPr/>
              <p:nvPr/>
            </p:nvGrpSpPr>
            <p:grpSpPr>
              <a:xfrm>
                <a:off x="4001472" y="3287462"/>
                <a:ext cx="31499" cy="26945"/>
                <a:chOff x="4001472" y="3287462"/>
                <a:chExt cx="31499" cy="26945"/>
              </a:xfrm>
            </p:grpSpPr>
            <p:sp>
              <p:nvSpPr>
                <p:cNvPr id="5485" name="Google Shape;5485;p5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7" name="Google Shape;5487;p57"/>
            <p:cNvGrpSpPr/>
            <p:nvPr/>
          </p:nvGrpSpPr>
          <p:grpSpPr>
            <a:xfrm>
              <a:off x="4084715" y="3258865"/>
              <a:ext cx="184961" cy="137268"/>
              <a:chOff x="4084715" y="3258865"/>
              <a:chExt cx="184961" cy="137268"/>
            </a:xfrm>
          </p:grpSpPr>
          <p:grpSp>
            <p:nvGrpSpPr>
              <p:cNvPr id="5488" name="Google Shape;5488;p57"/>
              <p:cNvGrpSpPr/>
              <p:nvPr/>
            </p:nvGrpSpPr>
            <p:grpSpPr>
              <a:xfrm>
                <a:off x="4107453" y="3271583"/>
                <a:ext cx="153470" cy="110275"/>
                <a:chOff x="4107453" y="3271583"/>
                <a:chExt cx="153470" cy="110275"/>
              </a:xfrm>
            </p:grpSpPr>
            <p:sp>
              <p:nvSpPr>
                <p:cNvPr id="5489" name="Google Shape;5489;p5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57"/>
              <p:cNvGrpSpPr/>
              <p:nvPr/>
            </p:nvGrpSpPr>
            <p:grpSpPr>
              <a:xfrm>
                <a:off x="4136947" y="3258865"/>
                <a:ext cx="31499" cy="27001"/>
                <a:chOff x="4136947" y="3258865"/>
                <a:chExt cx="31499" cy="27001"/>
              </a:xfrm>
            </p:grpSpPr>
            <p:sp>
              <p:nvSpPr>
                <p:cNvPr id="5494" name="Google Shape;5494;p5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57"/>
              <p:cNvGrpSpPr/>
              <p:nvPr/>
            </p:nvGrpSpPr>
            <p:grpSpPr>
              <a:xfrm>
                <a:off x="4084715" y="3266478"/>
                <a:ext cx="31468" cy="26898"/>
                <a:chOff x="4084715" y="3266478"/>
                <a:chExt cx="31468" cy="26898"/>
              </a:xfrm>
            </p:grpSpPr>
            <p:sp>
              <p:nvSpPr>
                <p:cNvPr id="5497" name="Google Shape;5497;p5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 name="Google Shape;5499;p57"/>
              <p:cNvGrpSpPr/>
              <p:nvPr/>
            </p:nvGrpSpPr>
            <p:grpSpPr>
              <a:xfrm>
                <a:off x="4159213" y="3279849"/>
                <a:ext cx="31405" cy="26945"/>
                <a:chOff x="4159213" y="3279849"/>
                <a:chExt cx="31405" cy="26945"/>
              </a:xfrm>
            </p:grpSpPr>
            <p:sp>
              <p:nvSpPr>
                <p:cNvPr id="5500" name="Google Shape;5500;p5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57"/>
              <p:cNvGrpSpPr/>
              <p:nvPr/>
            </p:nvGrpSpPr>
            <p:grpSpPr>
              <a:xfrm>
                <a:off x="4201550" y="3266502"/>
                <a:ext cx="31405" cy="26883"/>
                <a:chOff x="4201550" y="3266502"/>
                <a:chExt cx="31405" cy="26883"/>
              </a:xfrm>
            </p:grpSpPr>
            <p:sp>
              <p:nvSpPr>
                <p:cNvPr id="5503" name="Google Shape;5503;p5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5" name="Google Shape;5505;p57"/>
              <p:cNvGrpSpPr/>
              <p:nvPr/>
            </p:nvGrpSpPr>
            <p:grpSpPr>
              <a:xfrm>
                <a:off x="4201550" y="3338278"/>
                <a:ext cx="31405" cy="26930"/>
                <a:chOff x="4201550" y="3338278"/>
                <a:chExt cx="31405" cy="26930"/>
              </a:xfrm>
            </p:grpSpPr>
            <p:sp>
              <p:nvSpPr>
                <p:cNvPr id="5506" name="Google Shape;5506;p5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8" name="Google Shape;5508;p57"/>
              <p:cNvGrpSpPr/>
              <p:nvPr/>
            </p:nvGrpSpPr>
            <p:grpSpPr>
              <a:xfrm>
                <a:off x="4238272" y="3369132"/>
                <a:ext cx="31405" cy="27001"/>
                <a:chOff x="4238272" y="3369132"/>
                <a:chExt cx="31405" cy="27001"/>
              </a:xfrm>
            </p:grpSpPr>
            <p:sp>
              <p:nvSpPr>
                <p:cNvPr id="5509" name="Google Shape;5509;p5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1" name="Google Shape;5511;p57"/>
            <p:cNvGrpSpPr/>
            <p:nvPr/>
          </p:nvGrpSpPr>
          <p:grpSpPr>
            <a:xfrm>
              <a:off x="4068639" y="3200169"/>
              <a:ext cx="77643" cy="37272"/>
              <a:chOff x="4068639" y="3200169"/>
              <a:chExt cx="77643" cy="37272"/>
            </a:xfrm>
          </p:grpSpPr>
          <p:sp>
            <p:nvSpPr>
              <p:cNvPr id="5512" name="Google Shape;5512;p5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3" name="Google Shape;5513;p57"/>
              <p:cNvGrpSpPr/>
              <p:nvPr/>
            </p:nvGrpSpPr>
            <p:grpSpPr>
              <a:xfrm>
                <a:off x="4114878" y="3200169"/>
                <a:ext cx="31405" cy="26993"/>
                <a:chOff x="4114878" y="3200169"/>
                <a:chExt cx="31405" cy="26993"/>
              </a:xfrm>
            </p:grpSpPr>
            <p:sp>
              <p:nvSpPr>
                <p:cNvPr id="5514" name="Google Shape;5514;p5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57"/>
              <p:cNvGrpSpPr/>
              <p:nvPr/>
            </p:nvGrpSpPr>
            <p:grpSpPr>
              <a:xfrm>
                <a:off x="4068639" y="3210535"/>
                <a:ext cx="31499" cy="26906"/>
                <a:chOff x="4068639" y="3210535"/>
                <a:chExt cx="31499" cy="26906"/>
              </a:xfrm>
            </p:grpSpPr>
            <p:sp>
              <p:nvSpPr>
                <p:cNvPr id="5517" name="Google Shape;5517;p5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9" name="Google Shape;5519;p57"/>
            <p:cNvGrpSpPr/>
            <p:nvPr/>
          </p:nvGrpSpPr>
          <p:grpSpPr>
            <a:xfrm>
              <a:off x="3869702" y="3066935"/>
              <a:ext cx="382664" cy="190294"/>
              <a:chOff x="3869702" y="3066935"/>
              <a:chExt cx="382664" cy="190294"/>
            </a:xfrm>
          </p:grpSpPr>
          <p:grpSp>
            <p:nvGrpSpPr>
              <p:cNvPr id="5520" name="Google Shape;5520;p57"/>
              <p:cNvGrpSpPr/>
              <p:nvPr/>
            </p:nvGrpSpPr>
            <p:grpSpPr>
              <a:xfrm>
                <a:off x="3888633" y="3082351"/>
                <a:ext cx="351172" cy="160698"/>
                <a:chOff x="3888633" y="3082351"/>
                <a:chExt cx="351172" cy="160698"/>
              </a:xfrm>
            </p:grpSpPr>
            <p:sp>
              <p:nvSpPr>
                <p:cNvPr id="5521" name="Google Shape;5521;p5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57"/>
              <p:cNvGrpSpPr/>
              <p:nvPr/>
            </p:nvGrpSpPr>
            <p:grpSpPr>
              <a:xfrm>
                <a:off x="4143703" y="3066935"/>
                <a:ext cx="37783" cy="32357"/>
                <a:chOff x="4143703" y="3066935"/>
                <a:chExt cx="37783" cy="32357"/>
              </a:xfrm>
            </p:grpSpPr>
            <p:sp>
              <p:nvSpPr>
                <p:cNvPr id="5528" name="Google Shape;5528;p5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57"/>
              <p:cNvGrpSpPr/>
              <p:nvPr/>
            </p:nvGrpSpPr>
            <p:grpSpPr>
              <a:xfrm>
                <a:off x="4044565" y="3103563"/>
                <a:ext cx="37783" cy="32451"/>
                <a:chOff x="4044565" y="3103563"/>
                <a:chExt cx="37783" cy="32451"/>
              </a:xfrm>
            </p:grpSpPr>
            <p:sp>
              <p:nvSpPr>
                <p:cNvPr id="5531" name="Google Shape;5531;p5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57"/>
              <p:cNvGrpSpPr/>
              <p:nvPr/>
            </p:nvGrpSpPr>
            <p:grpSpPr>
              <a:xfrm>
                <a:off x="4017454" y="3188237"/>
                <a:ext cx="37776" cy="32357"/>
                <a:chOff x="4017454" y="3188237"/>
                <a:chExt cx="37776" cy="32357"/>
              </a:xfrm>
            </p:grpSpPr>
            <p:sp>
              <p:nvSpPr>
                <p:cNvPr id="5534" name="Google Shape;5534;p5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57"/>
              <p:cNvGrpSpPr/>
              <p:nvPr/>
            </p:nvGrpSpPr>
            <p:grpSpPr>
              <a:xfrm>
                <a:off x="3921548" y="3157509"/>
                <a:ext cx="37783" cy="32357"/>
                <a:chOff x="3921548" y="3157509"/>
                <a:chExt cx="37783" cy="32357"/>
              </a:xfrm>
            </p:grpSpPr>
            <p:sp>
              <p:nvSpPr>
                <p:cNvPr id="5537" name="Google Shape;5537;p5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57"/>
              <p:cNvGrpSpPr/>
              <p:nvPr/>
            </p:nvGrpSpPr>
            <p:grpSpPr>
              <a:xfrm>
                <a:off x="3939056" y="3211620"/>
                <a:ext cx="37783" cy="32380"/>
                <a:chOff x="3939056" y="3211620"/>
                <a:chExt cx="37783" cy="32380"/>
              </a:xfrm>
            </p:grpSpPr>
            <p:sp>
              <p:nvSpPr>
                <p:cNvPr id="5540" name="Google Shape;5540;p5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2" name="Google Shape;5542;p57"/>
              <p:cNvGrpSpPr/>
              <p:nvPr/>
            </p:nvGrpSpPr>
            <p:grpSpPr>
              <a:xfrm>
                <a:off x="4176240" y="3136965"/>
                <a:ext cx="31405" cy="26930"/>
                <a:chOff x="4176240" y="3136965"/>
                <a:chExt cx="31405" cy="26930"/>
              </a:xfrm>
            </p:grpSpPr>
            <p:sp>
              <p:nvSpPr>
                <p:cNvPr id="5543" name="Google Shape;5543;p5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57"/>
              <p:cNvGrpSpPr/>
              <p:nvPr/>
            </p:nvGrpSpPr>
            <p:grpSpPr>
              <a:xfrm>
                <a:off x="4133148" y="3152593"/>
                <a:ext cx="31499" cy="27001"/>
                <a:chOff x="4133148" y="3152593"/>
                <a:chExt cx="31499" cy="27001"/>
              </a:xfrm>
            </p:grpSpPr>
            <p:sp>
              <p:nvSpPr>
                <p:cNvPr id="5546" name="Google Shape;5546;p5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57"/>
              <p:cNvGrpSpPr/>
              <p:nvPr/>
            </p:nvGrpSpPr>
            <p:grpSpPr>
              <a:xfrm>
                <a:off x="4220866" y="3073534"/>
                <a:ext cx="31499" cy="26898"/>
                <a:chOff x="4220866" y="3073534"/>
                <a:chExt cx="31499" cy="26898"/>
              </a:xfrm>
            </p:grpSpPr>
            <p:sp>
              <p:nvSpPr>
                <p:cNvPr id="5549" name="Google Shape;5549;p5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57"/>
              <p:cNvGrpSpPr/>
              <p:nvPr/>
            </p:nvGrpSpPr>
            <p:grpSpPr>
              <a:xfrm>
                <a:off x="3869702" y="3230323"/>
                <a:ext cx="31499" cy="26906"/>
                <a:chOff x="3869702" y="3230323"/>
                <a:chExt cx="31499" cy="26906"/>
              </a:xfrm>
            </p:grpSpPr>
            <p:sp>
              <p:nvSpPr>
                <p:cNvPr id="5552" name="Google Shape;5552;p5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54" name="Google Shape;5554;p57"/>
            <p:cNvGrpSpPr/>
            <p:nvPr/>
          </p:nvGrpSpPr>
          <p:grpSpPr>
            <a:xfrm>
              <a:off x="4271383" y="3065882"/>
              <a:ext cx="304556" cy="341663"/>
              <a:chOff x="4271383" y="3065882"/>
              <a:chExt cx="304556" cy="341663"/>
            </a:xfrm>
          </p:grpSpPr>
          <p:grpSp>
            <p:nvGrpSpPr>
              <p:cNvPr id="5555" name="Google Shape;5555;p57"/>
              <p:cNvGrpSpPr/>
              <p:nvPr/>
            </p:nvGrpSpPr>
            <p:grpSpPr>
              <a:xfrm>
                <a:off x="4293838" y="3078639"/>
                <a:ext cx="269353" cy="311973"/>
                <a:chOff x="4293838" y="3078639"/>
                <a:chExt cx="269353" cy="311973"/>
              </a:xfrm>
            </p:grpSpPr>
            <p:sp>
              <p:nvSpPr>
                <p:cNvPr id="5556" name="Google Shape;5556;p5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57"/>
              <p:cNvGrpSpPr/>
              <p:nvPr/>
            </p:nvGrpSpPr>
            <p:grpSpPr>
              <a:xfrm>
                <a:off x="4538164" y="3342061"/>
                <a:ext cx="37776" cy="32380"/>
                <a:chOff x="4538164" y="3342061"/>
                <a:chExt cx="37776" cy="32380"/>
              </a:xfrm>
            </p:grpSpPr>
            <p:sp>
              <p:nvSpPr>
                <p:cNvPr id="5574" name="Google Shape;5574;p5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57"/>
              <p:cNvGrpSpPr/>
              <p:nvPr/>
            </p:nvGrpSpPr>
            <p:grpSpPr>
              <a:xfrm>
                <a:off x="4271383" y="3194742"/>
                <a:ext cx="37783" cy="32420"/>
                <a:chOff x="4271383" y="3194742"/>
                <a:chExt cx="37783" cy="32420"/>
              </a:xfrm>
            </p:grpSpPr>
            <p:sp>
              <p:nvSpPr>
                <p:cNvPr id="5577" name="Google Shape;5577;p5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57"/>
              <p:cNvGrpSpPr/>
              <p:nvPr/>
            </p:nvGrpSpPr>
            <p:grpSpPr>
              <a:xfrm>
                <a:off x="4284416" y="3084058"/>
                <a:ext cx="37783" cy="32357"/>
                <a:chOff x="4284416" y="3084058"/>
                <a:chExt cx="37783" cy="32357"/>
              </a:xfrm>
            </p:grpSpPr>
            <p:sp>
              <p:nvSpPr>
                <p:cNvPr id="5580" name="Google Shape;5580;p5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57"/>
              <p:cNvGrpSpPr/>
              <p:nvPr/>
            </p:nvGrpSpPr>
            <p:grpSpPr>
              <a:xfrm>
                <a:off x="4478697" y="3297561"/>
                <a:ext cx="37776" cy="32451"/>
                <a:chOff x="4478697" y="3297561"/>
                <a:chExt cx="37776" cy="32451"/>
              </a:xfrm>
            </p:grpSpPr>
            <p:sp>
              <p:nvSpPr>
                <p:cNvPr id="5583" name="Google Shape;5583;p5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57"/>
              <p:cNvGrpSpPr/>
              <p:nvPr/>
            </p:nvGrpSpPr>
            <p:grpSpPr>
              <a:xfrm>
                <a:off x="4411813" y="3331711"/>
                <a:ext cx="37776" cy="32451"/>
                <a:chOff x="4411813" y="3331711"/>
                <a:chExt cx="37776" cy="32451"/>
              </a:xfrm>
            </p:grpSpPr>
            <p:sp>
              <p:nvSpPr>
                <p:cNvPr id="5586" name="Google Shape;5586;p5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57"/>
              <p:cNvGrpSpPr/>
              <p:nvPr/>
            </p:nvGrpSpPr>
            <p:grpSpPr>
              <a:xfrm>
                <a:off x="4337984" y="3375188"/>
                <a:ext cx="37776" cy="32357"/>
                <a:chOff x="4337984" y="3375188"/>
                <a:chExt cx="37776" cy="32357"/>
              </a:xfrm>
            </p:grpSpPr>
            <p:sp>
              <p:nvSpPr>
                <p:cNvPr id="5589" name="Google Shape;5589;p5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57"/>
              <p:cNvGrpSpPr/>
              <p:nvPr/>
            </p:nvGrpSpPr>
            <p:grpSpPr>
              <a:xfrm>
                <a:off x="4494867" y="3090530"/>
                <a:ext cx="37878" cy="32451"/>
                <a:chOff x="4494867" y="3090530"/>
                <a:chExt cx="37878" cy="32451"/>
              </a:xfrm>
            </p:grpSpPr>
            <p:sp>
              <p:nvSpPr>
                <p:cNvPr id="5592" name="Google Shape;5592;p5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57"/>
              <p:cNvGrpSpPr/>
              <p:nvPr/>
            </p:nvGrpSpPr>
            <p:grpSpPr>
              <a:xfrm>
                <a:off x="4525124" y="3207774"/>
                <a:ext cx="37783" cy="32420"/>
                <a:chOff x="4525124" y="3207774"/>
                <a:chExt cx="37783" cy="32420"/>
              </a:xfrm>
            </p:grpSpPr>
            <p:sp>
              <p:nvSpPr>
                <p:cNvPr id="5595" name="Google Shape;5595;p5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57"/>
              <p:cNvGrpSpPr/>
              <p:nvPr/>
            </p:nvGrpSpPr>
            <p:grpSpPr>
              <a:xfrm>
                <a:off x="4440544" y="3176479"/>
                <a:ext cx="31499" cy="26898"/>
                <a:chOff x="4440544" y="3176479"/>
                <a:chExt cx="31499" cy="26898"/>
              </a:xfrm>
            </p:grpSpPr>
            <p:sp>
              <p:nvSpPr>
                <p:cNvPr id="5598" name="Google Shape;5598;p5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57"/>
              <p:cNvGrpSpPr/>
              <p:nvPr/>
            </p:nvGrpSpPr>
            <p:grpSpPr>
              <a:xfrm>
                <a:off x="4350545" y="3156400"/>
                <a:ext cx="31405" cy="27001"/>
                <a:chOff x="4350545" y="3156400"/>
                <a:chExt cx="31405" cy="27001"/>
              </a:xfrm>
            </p:grpSpPr>
            <p:sp>
              <p:nvSpPr>
                <p:cNvPr id="5601" name="Google Shape;5601;p5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57"/>
              <p:cNvGrpSpPr/>
              <p:nvPr/>
            </p:nvGrpSpPr>
            <p:grpSpPr>
              <a:xfrm>
                <a:off x="4376703" y="3255058"/>
                <a:ext cx="31405" cy="27001"/>
                <a:chOff x="4376703" y="3255058"/>
                <a:chExt cx="31405" cy="27001"/>
              </a:xfrm>
            </p:grpSpPr>
            <p:sp>
              <p:nvSpPr>
                <p:cNvPr id="5604" name="Google Shape;5604;p5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57"/>
              <p:cNvGrpSpPr/>
              <p:nvPr/>
            </p:nvGrpSpPr>
            <p:grpSpPr>
              <a:xfrm>
                <a:off x="4331322" y="3283656"/>
                <a:ext cx="31405" cy="26945"/>
                <a:chOff x="4331322" y="3283656"/>
                <a:chExt cx="31405" cy="26945"/>
              </a:xfrm>
            </p:grpSpPr>
            <p:sp>
              <p:nvSpPr>
                <p:cNvPr id="5607" name="Google Shape;5607;p5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57"/>
              <p:cNvGrpSpPr/>
              <p:nvPr/>
            </p:nvGrpSpPr>
            <p:grpSpPr>
              <a:xfrm>
                <a:off x="4380510" y="3065882"/>
                <a:ext cx="31405" cy="26938"/>
                <a:chOff x="4380510" y="3065882"/>
                <a:chExt cx="31405" cy="26938"/>
              </a:xfrm>
            </p:grpSpPr>
            <p:sp>
              <p:nvSpPr>
                <p:cNvPr id="5610" name="Google Shape;5610;p5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2" name="Google Shape;5612;p57"/>
            <p:cNvGrpSpPr/>
            <p:nvPr/>
          </p:nvGrpSpPr>
          <p:grpSpPr>
            <a:xfrm>
              <a:off x="4558998" y="3188237"/>
              <a:ext cx="1280131" cy="1052746"/>
              <a:chOff x="4558998" y="3188237"/>
              <a:chExt cx="1280131" cy="1052746"/>
            </a:xfrm>
          </p:grpSpPr>
          <p:sp>
            <p:nvSpPr>
              <p:cNvPr id="5613" name="Google Shape;5613;p5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4" name="Google Shape;5614;p57"/>
              <p:cNvGrpSpPr/>
              <p:nvPr/>
            </p:nvGrpSpPr>
            <p:grpSpPr>
              <a:xfrm>
                <a:off x="4579164" y="3203653"/>
                <a:ext cx="1244833" cy="1020397"/>
                <a:chOff x="4579164" y="3203653"/>
                <a:chExt cx="1244833" cy="1020397"/>
              </a:xfrm>
            </p:grpSpPr>
            <p:sp>
              <p:nvSpPr>
                <p:cNvPr id="5615" name="Google Shape;5615;p5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7" name="Google Shape;5617;p57"/>
                <p:cNvGrpSpPr/>
                <p:nvPr/>
              </p:nvGrpSpPr>
              <p:grpSpPr>
                <a:xfrm>
                  <a:off x="4579164" y="3203653"/>
                  <a:ext cx="1244833" cy="1020397"/>
                  <a:chOff x="4579164" y="3203653"/>
                  <a:chExt cx="1244833" cy="1020397"/>
                </a:xfrm>
              </p:grpSpPr>
              <p:sp>
                <p:nvSpPr>
                  <p:cNvPr id="5618" name="Google Shape;5618;p5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0" name="Google Shape;5620;p57"/>
                  <p:cNvGrpSpPr/>
                  <p:nvPr/>
                </p:nvGrpSpPr>
                <p:grpSpPr>
                  <a:xfrm>
                    <a:off x="4579164" y="3203653"/>
                    <a:ext cx="1244833" cy="1020397"/>
                    <a:chOff x="4579164" y="3203653"/>
                    <a:chExt cx="1244833" cy="1020397"/>
                  </a:xfrm>
                </p:grpSpPr>
                <p:sp>
                  <p:nvSpPr>
                    <p:cNvPr id="5621" name="Google Shape;5621;p5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9" name="Google Shape;5629;p57"/>
                    <p:cNvGrpSpPr/>
                    <p:nvPr/>
                  </p:nvGrpSpPr>
                  <p:grpSpPr>
                    <a:xfrm>
                      <a:off x="4579164" y="3203653"/>
                      <a:ext cx="1244833" cy="1020397"/>
                      <a:chOff x="4579164" y="3203653"/>
                      <a:chExt cx="1244833" cy="1020397"/>
                    </a:xfrm>
                  </p:grpSpPr>
                  <p:sp>
                    <p:nvSpPr>
                      <p:cNvPr id="5630" name="Google Shape;5630;p5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4" name="Google Shape;5644;p57"/>
                      <p:cNvGrpSpPr/>
                      <p:nvPr/>
                    </p:nvGrpSpPr>
                    <p:grpSpPr>
                      <a:xfrm>
                        <a:off x="4579164" y="3203653"/>
                        <a:ext cx="1244833" cy="1020397"/>
                        <a:chOff x="4579164" y="3203653"/>
                        <a:chExt cx="1244833" cy="1020397"/>
                      </a:xfrm>
                    </p:grpSpPr>
                    <p:sp>
                      <p:nvSpPr>
                        <p:cNvPr id="5645" name="Google Shape;5645;p5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9" name="Google Shape;5669;p57"/>
                        <p:cNvGrpSpPr/>
                        <p:nvPr/>
                      </p:nvGrpSpPr>
                      <p:grpSpPr>
                        <a:xfrm>
                          <a:off x="4579164" y="3203653"/>
                          <a:ext cx="1244833" cy="1020397"/>
                          <a:chOff x="4579164" y="3203653"/>
                          <a:chExt cx="1244833" cy="1020397"/>
                        </a:xfrm>
                      </p:grpSpPr>
                      <p:sp>
                        <p:nvSpPr>
                          <p:cNvPr id="5670" name="Google Shape;5670;p5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1" name="Google Shape;5671;p57"/>
                          <p:cNvGrpSpPr/>
                          <p:nvPr/>
                        </p:nvGrpSpPr>
                        <p:grpSpPr>
                          <a:xfrm>
                            <a:off x="4579164" y="3203653"/>
                            <a:ext cx="1244833" cy="1020397"/>
                            <a:chOff x="4579164" y="3203653"/>
                            <a:chExt cx="1244833" cy="1020397"/>
                          </a:xfrm>
                        </p:grpSpPr>
                        <p:sp>
                          <p:nvSpPr>
                            <p:cNvPr id="5672" name="Google Shape;5672;p5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9" name="Google Shape;5679;p57"/>
                            <p:cNvGrpSpPr/>
                            <p:nvPr/>
                          </p:nvGrpSpPr>
                          <p:grpSpPr>
                            <a:xfrm>
                              <a:off x="4579164" y="3203653"/>
                              <a:ext cx="1244833" cy="1020397"/>
                              <a:chOff x="4579164" y="3203653"/>
                              <a:chExt cx="1244833" cy="1020397"/>
                            </a:xfrm>
                          </p:grpSpPr>
                          <p:sp>
                            <p:nvSpPr>
                              <p:cNvPr id="5680" name="Google Shape;5680;p5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3" name="Google Shape;5693;p57"/>
                              <p:cNvGrpSpPr/>
                              <p:nvPr/>
                            </p:nvGrpSpPr>
                            <p:grpSpPr>
                              <a:xfrm>
                                <a:off x="4579164" y="3203653"/>
                                <a:ext cx="1244833" cy="1020397"/>
                                <a:chOff x="4579164" y="3203653"/>
                                <a:chExt cx="1244833" cy="1020397"/>
                              </a:xfrm>
                            </p:grpSpPr>
                            <p:sp>
                              <p:nvSpPr>
                                <p:cNvPr id="5694" name="Google Shape;5694;p5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1" name="Google Shape;5701;p57"/>
                                <p:cNvGrpSpPr/>
                                <p:nvPr/>
                              </p:nvGrpSpPr>
                              <p:grpSpPr>
                                <a:xfrm>
                                  <a:off x="4579164" y="3203653"/>
                                  <a:ext cx="1244833" cy="1020397"/>
                                  <a:chOff x="4579164" y="3203653"/>
                                  <a:chExt cx="1244833" cy="1020397"/>
                                </a:xfrm>
                              </p:grpSpPr>
                              <p:sp>
                                <p:nvSpPr>
                                  <p:cNvPr id="5702" name="Google Shape;5702;p5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7" name="Google Shape;5707;p57"/>
                                  <p:cNvGrpSpPr/>
                                  <p:nvPr/>
                                </p:nvGrpSpPr>
                                <p:grpSpPr>
                                  <a:xfrm>
                                    <a:off x="4579164" y="3203653"/>
                                    <a:ext cx="1244833" cy="1020397"/>
                                    <a:chOff x="4579164" y="3203653"/>
                                    <a:chExt cx="1244833" cy="1020397"/>
                                  </a:xfrm>
                                </p:grpSpPr>
                                <p:sp>
                                  <p:nvSpPr>
                                    <p:cNvPr id="5708" name="Google Shape;5708;p5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712" name="Google Shape;5712;p5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715" name="Google Shape;5715;p5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716" name="Google Shape;5716;p57"/>
              <p:cNvGrpSpPr/>
              <p:nvPr/>
            </p:nvGrpSpPr>
            <p:grpSpPr>
              <a:xfrm>
                <a:off x="4595437" y="3598775"/>
                <a:ext cx="37776" cy="32451"/>
                <a:chOff x="4595437" y="3598775"/>
                <a:chExt cx="37776" cy="32451"/>
              </a:xfrm>
            </p:grpSpPr>
            <p:sp>
              <p:nvSpPr>
                <p:cNvPr id="5717" name="Google Shape;5717;p5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57"/>
              <p:cNvGrpSpPr/>
              <p:nvPr/>
            </p:nvGrpSpPr>
            <p:grpSpPr>
              <a:xfrm>
                <a:off x="4641864" y="3524443"/>
                <a:ext cx="37776" cy="32380"/>
                <a:chOff x="4641864" y="3524443"/>
                <a:chExt cx="37776" cy="32380"/>
              </a:xfrm>
            </p:grpSpPr>
            <p:sp>
              <p:nvSpPr>
                <p:cNvPr id="5720" name="Google Shape;5720;p5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57"/>
              <p:cNvGrpSpPr/>
              <p:nvPr/>
            </p:nvGrpSpPr>
            <p:grpSpPr>
              <a:xfrm>
                <a:off x="4648431" y="3893901"/>
                <a:ext cx="37776" cy="32357"/>
                <a:chOff x="4648431" y="3893901"/>
                <a:chExt cx="37776" cy="32357"/>
              </a:xfrm>
            </p:grpSpPr>
            <p:sp>
              <p:nvSpPr>
                <p:cNvPr id="5723" name="Google Shape;5723;p5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57"/>
              <p:cNvGrpSpPr/>
              <p:nvPr/>
            </p:nvGrpSpPr>
            <p:grpSpPr>
              <a:xfrm>
                <a:off x="4567752" y="3722908"/>
                <a:ext cx="37870" cy="32380"/>
                <a:chOff x="4567752" y="3722908"/>
                <a:chExt cx="37870" cy="32380"/>
              </a:xfrm>
            </p:grpSpPr>
            <p:sp>
              <p:nvSpPr>
                <p:cNvPr id="5726" name="Google Shape;5726;p5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57"/>
              <p:cNvGrpSpPr/>
              <p:nvPr/>
            </p:nvGrpSpPr>
            <p:grpSpPr>
              <a:xfrm>
                <a:off x="4617506" y="3652052"/>
                <a:ext cx="37783" cy="32357"/>
                <a:chOff x="4617506" y="3652052"/>
                <a:chExt cx="37783" cy="32357"/>
              </a:xfrm>
            </p:grpSpPr>
            <p:sp>
              <p:nvSpPr>
                <p:cNvPr id="5729" name="Google Shape;5729;p5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1" name="Google Shape;5731;p57"/>
              <p:cNvGrpSpPr/>
              <p:nvPr/>
            </p:nvGrpSpPr>
            <p:grpSpPr>
              <a:xfrm>
                <a:off x="4739005" y="3554149"/>
                <a:ext cx="37870" cy="32357"/>
                <a:chOff x="4739005" y="3554149"/>
                <a:chExt cx="37870" cy="32357"/>
              </a:xfrm>
            </p:grpSpPr>
            <p:sp>
              <p:nvSpPr>
                <p:cNvPr id="5732" name="Google Shape;5732;p5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57"/>
              <p:cNvGrpSpPr/>
              <p:nvPr/>
            </p:nvGrpSpPr>
            <p:grpSpPr>
              <a:xfrm>
                <a:off x="4806557" y="3630258"/>
                <a:ext cx="37776" cy="32364"/>
                <a:chOff x="4806557" y="3630258"/>
                <a:chExt cx="37776" cy="32364"/>
              </a:xfrm>
            </p:grpSpPr>
            <p:sp>
              <p:nvSpPr>
                <p:cNvPr id="5735" name="Google Shape;5735;p5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7" name="Google Shape;5737;p57"/>
              <p:cNvGrpSpPr/>
              <p:nvPr/>
            </p:nvGrpSpPr>
            <p:grpSpPr>
              <a:xfrm>
                <a:off x="4737007" y="4004357"/>
                <a:ext cx="37870" cy="32357"/>
                <a:chOff x="4737007" y="4004357"/>
                <a:chExt cx="37870" cy="32357"/>
              </a:xfrm>
            </p:grpSpPr>
            <p:sp>
              <p:nvSpPr>
                <p:cNvPr id="5738" name="Google Shape;5738;p5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0" name="Google Shape;5740;p57"/>
              <p:cNvGrpSpPr/>
              <p:nvPr/>
            </p:nvGrpSpPr>
            <p:grpSpPr>
              <a:xfrm>
                <a:off x="4773634" y="4208627"/>
                <a:ext cx="37776" cy="32357"/>
                <a:chOff x="4773634" y="4208627"/>
                <a:chExt cx="37776" cy="32357"/>
              </a:xfrm>
            </p:grpSpPr>
            <p:sp>
              <p:nvSpPr>
                <p:cNvPr id="5741" name="Google Shape;5741;p5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57"/>
              <p:cNvGrpSpPr/>
              <p:nvPr/>
            </p:nvGrpSpPr>
            <p:grpSpPr>
              <a:xfrm>
                <a:off x="4888282" y="4074764"/>
                <a:ext cx="37776" cy="32451"/>
                <a:chOff x="4888282" y="4074764"/>
                <a:chExt cx="37776" cy="32451"/>
              </a:xfrm>
            </p:grpSpPr>
            <p:sp>
              <p:nvSpPr>
                <p:cNvPr id="5744" name="Google Shape;5744;p5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57"/>
              <p:cNvGrpSpPr/>
              <p:nvPr/>
            </p:nvGrpSpPr>
            <p:grpSpPr>
              <a:xfrm>
                <a:off x="4901315" y="3804271"/>
                <a:ext cx="37776" cy="32364"/>
                <a:chOff x="4901315" y="3804271"/>
                <a:chExt cx="37776" cy="32364"/>
              </a:xfrm>
            </p:grpSpPr>
            <p:sp>
              <p:nvSpPr>
                <p:cNvPr id="5747" name="Google Shape;5747;p5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9" name="Google Shape;5749;p57"/>
              <p:cNvGrpSpPr/>
              <p:nvPr/>
            </p:nvGrpSpPr>
            <p:grpSpPr>
              <a:xfrm>
                <a:off x="4866394" y="3715035"/>
                <a:ext cx="37846" cy="32357"/>
                <a:chOff x="4866394" y="3715035"/>
                <a:chExt cx="37846" cy="32357"/>
              </a:xfrm>
            </p:grpSpPr>
            <p:sp>
              <p:nvSpPr>
                <p:cNvPr id="5750" name="Google Shape;5750;p5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2" name="Google Shape;5752;p57"/>
              <p:cNvGrpSpPr/>
              <p:nvPr/>
            </p:nvGrpSpPr>
            <p:grpSpPr>
              <a:xfrm>
                <a:off x="4979233" y="3839798"/>
                <a:ext cx="37878" cy="32420"/>
                <a:chOff x="4979233" y="3839798"/>
                <a:chExt cx="37878" cy="32420"/>
              </a:xfrm>
            </p:grpSpPr>
            <p:sp>
              <p:nvSpPr>
                <p:cNvPr id="5753" name="Google Shape;5753;p5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5" name="Google Shape;5755;p57"/>
              <p:cNvGrpSpPr/>
              <p:nvPr/>
            </p:nvGrpSpPr>
            <p:grpSpPr>
              <a:xfrm>
                <a:off x="4790662" y="3679147"/>
                <a:ext cx="37783" cy="32380"/>
                <a:chOff x="4790662" y="3679147"/>
                <a:chExt cx="37783" cy="32380"/>
              </a:xfrm>
            </p:grpSpPr>
            <p:sp>
              <p:nvSpPr>
                <p:cNvPr id="5756" name="Google Shape;5756;p5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57"/>
              <p:cNvGrpSpPr/>
              <p:nvPr/>
            </p:nvGrpSpPr>
            <p:grpSpPr>
              <a:xfrm>
                <a:off x="4857263" y="3557861"/>
                <a:ext cx="37776" cy="32357"/>
                <a:chOff x="4857263" y="3557861"/>
                <a:chExt cx="37776" cy="32357"/>
              </a:xfrm>
            </p:grpSpPr>
            <p:sp>
              <p:nvSpPr>
                <p:cNvPr id="5759" name="Google Shape;5759;p5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57"/>
              <p:cNvGrpSpPr/>
              <p:nvPr/>
            </p:nvGrpSpPr>
            <p:grpSpPr>
              <a:xfrm>
                <a:off x="4883902" y="3648033"/>
                <a:ext cx="37783" cy="32380"/>
                <a:chOff x="4883902" y="3648033"/>
                <a:chExt cx="37783" cy="32380"/>
              </a:xfrm>
            </p:grpSpPr>
            <p:sp>
              <p:nvSpPr>
                <p:cNvPr id="5762" name="Google Shape;5762;p5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4" name="Google Shape;5764;p57"/>
              <p:cNvGrpSpPr/>
              <p:nvPr/>
            </p:nvGrpSpPr>
            <p:grpSpPr>
              <a:xfrm>
                <a:off x="4907780" y="3347220"/>
                <a:ext cx="37878" cy="32357"/>
                <a:chOff x="4907780" y="3347220"/>
                <a:chExt cx="37878" cy="32357"/>
              </a:xfrm>
            </p:grpSpPr>
            <p:sp>
              <p:nvSpPr>
                <p:cNvPr id="5765" name="Google Shape;5765;p5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57"/>
              <p:cNvGrpSpPr/>
              <p:nvPr/>
            </p:nvGrpSpPr>
            <p:grpSpPr>
              <a:xfrm>
                <a:off x="5065048" y="3738150"/>
                <a:ext cx="37783" cy="32364"/>
                <a:chOff x="5065048" y="3738150"/>
                <a:chExt cx="37783" cy="32364"/>
              </a:xfrm>
            </p:grpSpPr>
            <p:sp>
              <p:nvSpPr>
                <p:cNvPr id="5768" name="Google Shape;5768;p5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57"/>
              <p:cNvGrpSpPr/>
              <p:nvPr/>
            </p:nvGrpSpPr>
            <p:grpSpPr>
              <a:xfrm>
                <a:off x="5071616" y="3284615"/>
                <a:ext cx="37783" cy="32357"/>
                <a:chOff x="5071616" y="3284615"/>
                <a:chExt cx="37783" cy="32357"/>
              </a:xfrm>
            </p:grpSpPr>
            <p:sp>
              <p:nvSpPr>
                <p:cNvPr id="5771" name="Google Shape;5771;p5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57"/>
              <p:cNvGrpSpPr/>
              <p:nvPr/>
            </p:nvGrpSpPr>
            <p:grpSpPr>
              <a:xfrm>
                <a:off x="5389291" y="3759921"/>
                <a:ext cx="37783" cy="32380"/>
                <a:chOff x="5389291" y="3759921"/>
                <a:chExt cx="37783" cy="32380"/>
              </a:xfrm>
            </p:grpSpPr>
            <p:sp>
              <p:nvSpPr>
                <p:cNvPr id="5774" name="Google Shape;5774;p5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57"/>
              <p:cNvGrpSpPr/>
              <p:nvPr/>
            </p:nvGrpSpPr>
            <p:grpSpPr>
              <a:xfrm>
                <a:off x="5431534" y="3632932"/>
                <a:ext cx="37878" cy="32451"/>
                <a:chOff x="5431534" y="3632932"/>
                <a:chExt cx="37878" cy="32451"/>
              </a:xfrm>
            </p:grpSpPr>
            <p:sp>
              <p:nvSpPr>
                <p:cNvPr id="5777" name="Google Shape;5777;p5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57"/>
              <p:cNvGrpSpPr/>
              <p:nvPr/>
            </p:nvGrpSpPr>
            <p:grpSpPr>
              <a:xfrm>
                <a:off x="5540755" y="3544829"/>
                <a:ext cx="37783" cy="32357"/>
                <a:chOff x="5540755" y="3544829"/>
                <a:chExt cx="37783" cy="32357"/>
              </a:xfrm>
            </p:grpSpPr>
            <p:sp>
              <p:nvSpPr>
                <p:cNvPr id="5780" name="Google Shape;5780;p5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2" name="Google Shape;5782;p57"/>
              <p:cNvGrpSpPr/>
              <p:nvPr/>
            </p:nvGrpSpPr>
            <p:grpSpPr>
              <a:xfrm>
                <a:off x="5579293" y="3412107"/>
                <a:ext cx="37776" cy="32357"/>
                <a:chOff x="5579293" y="3412107"/>
                <a:chExt cx="37776" cy="32357"/>
              </a:xfrm>
            </p:grpSpPr>
            <p:sp>
              <p:nvSpPr>
                <p:cNvPr id="5783" name="Google Shape;5783;p5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57"/>
              <p:cNvGrpSpPr/>
              <p:nvPr/>
            </p:nvGrpSpPr>
            <p:grpSpPr>
              <a:xfrm>
                <a:off x="5801346" y="3284615"/>
                <a:ext cx="37783" cy="32357"/>
                <a:chOff x="5801346" y="3284615"/>
                <a:chExt cx="37783" cy="32357"/>
              </a:xfrm>
            </p:grpSpPr>
            <p:sp>
              <p:nvSpPr>
                <p:cNvPr id="5786" name="Google Shape;5786;p5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8" name="Google Shape;5788;p57"/>
              <p:cNvGrpSpPr/>
              <p:nvPr/>
            </p:nvGrpSpPr>
            <p:grpSpPr>
              <a:xfrm>
                <a:off x="5763578" y="3399067"/>
                <a:ext cx="37776" cy="32364"/>
                <a:chOff x="5763578" y="3399067"/>
                <a:chExt cx="37776" cy="32364"/>
              </a:xfrm>
            </p:grpSpPr>
            <p:sp>
              <p:nvSpPr>
                <p:cNvPr id="5789" name="Google Shape;5789;p5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57"/>
              <p:cNvGrpSpPr/>
              <p:nvPr/>
            </p:nvGrpSpPr>
            <p:grpSpPr>
              <a:xfrm>
                <a:off x="5395858" y="3230952"/>
                <a:ext cx="37776" cy="32364"/>
                <a:chOff x="5395858" y="3230952"/>
                <a:chExt cx="37776" cy="32364"/>
              </a:xfrm>
            </p:grpSpPr>
            <p:sp>
              <p:nvSpPr>
                <p:cNvPr id="5792" name="Google Shape;5792;p5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57"/>
              <p:cNvGrpSpPr/>
              <p:nvPr/>
            </p:nvGrpSpPr>
            <p:grpSpPr>
              <a:xfrm>
                <a:off x="5264088" y="3188237"/>
                <a:ext cx="37776" cy="32357"/>
                <a:chOff x="5264088" y="3188237"/>
                <a:chExt cx="37776" cy="32357"/>
              </a:xfrm>
            </p:grpSpPr>
            <p:sp>
              <p:nvSpPr>
                <p:cNvPr id="5795" name="Google Shape;5795;p5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57"/>
              <p:cNvGrpSpPr/>
              <p:nvPr/>
            </p:nvGrpSpPr>
            <p:grpSpPr>
              <a:xfrm>
                <a:off x="5585758" y="3237425"/>
                <a:ext cx="37878" cy="32357"/>
                <a:chOff x="5585758" y="3237425"/>
                <a:chExt cx="37878" cy="32357"/>
              </a:xfrm>
            </p:grpSpPr>
            <p:sp>
              <p:nvSpPr>
                <p:cNvPr id="5798" name="Google Shape;5798;p5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0" name="Google Shape;5800;p57"/>
              <p:cNvGrpSpPr/>
              <p:nvPr/>
            </p:nvGrpSpPr>
            <p:grpSpPr>
              <a:xfrm>
                <a:off x="4874196" y="3291088"/>
                <a:ext cx="37878" cy="32451"/>
                <a:chOff x="4874196" y="3291088"/>
                <a:chExt cx="37878" cy="32451"/>
              </a:xfrm>
            </p:grpSpPr>
            <p:sp>
              <p:nvSpPr>
                <p:cNvPr id="5801" name="Google Shape;5801;p5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3" name="Google Shape;5803;p57"/>
              <p:cNvGrpSpPr/>
              <p:nvPr/>
            </p:nvGrpSpPr>
            <p:grpSpPr>
              <a:xfrm>
                <a:off x="5197770" y="3785466"/>
                <a:ext cx="37783" cy="32427"/>
                <a:chOff x="5197770" y="3785466"/>
                <a:chExt cx="37783" cy="32427"/>
              </a:xfrm>
            </p:grpSpPr>
            <p:sp>
              <p:nvSpPr>
                <p:cNvPr id="5804" name="Google Shape;5804;p5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57"/>
              <p:cNvGrpSpPr/>
              <p:nvPr/>
            </p:nvGrpSpPr>
            <p:grpSpPr>
              <a:xfrm>
                <a:off x="5177699" y="3492117"/>
                <a:ext cx="37776" cy="32357"/>
                <a:chOff x="5177699" y="3492117"/>
                <a:chExt cx="37776" cy="32357"/>
              </a:xfrm>
            </p:grpSpPr>
            <p:sp>
              <p:nvSpPr>
                <p:cNvPr id="5807" name="Google Shape;5807;p5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9" name="Google Shape;5809;p57"/>
              <p:cNvGrpSpPr/>
              <p:nvPr/>
            </p:nvGrpSpPr>
            <p:grpSpPr>
              <a:xfrm>
                <a:off x="5349431" y="3622346"/>
                <a:ext cx="37870" cy="32380"/>
                <a:chOff x="5349431" y="3622346"/>
                <a:chExt cx="37870" cy="32380"/>
              </a:xfrm>
            </p:grpSpPr>
            <p:sp>
              <p:nvSpPr>
                <p:cNvPr id="5810" name="Google Shape;5810;p5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57"/>
              <p:cNvGrpSpPr/>
              <p:nvPr/>
            </p:nvGrpSpPr>
            <p:grpSpPr>
              <a:xfrm>
                <a:off x="5068855" y="3563980"/>
                <a:ext cx="53954" cy="46223"/>
                <a:chOff x="5068855" y="3563980"/>
                <a:chExt cx="53954" cy="46223"/>
              </a:xfrm>
            </p:grpSpPr>
            <p:sp>
              <p:nvSpPr>
                <p:cNvPr id="5813" name="Google Shape;5813;p5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57"/>
              <p:cNvGrpSpPr/>
              <p:nvPr/>
            </p:nvGrpSpPr>
            <p:grpSpPr>
              <a:xfrm>
                <a:off x="5037654" y="3392507"/>
                <a:ext cx="37870" cy="32451"/>
                <a:chOff x="5037654" y="3392507"/>
                <a:chExt cx="37870" cy="32451"/>
              </a:xfrm>
            </p:grpSpPr>
            <p:sp>
              <p:nvSpPr>
                <p:cNvPr id="5816" name="Google Shape;5816;p5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8" name="Google Shape;5818;p57"/>
              <p:cNvGrpSpPr/>
              <p:nvPr/>
            </p:nvGrpSpPr>
            <p:grpSpPr>
              <a:xfrm>
                <a:off x="5456560" y="3368629"/>
                <a:ext cx="37870" cy="32451"/>
                <a:chOff x="5456560" y="3368629"/>
                <a:chExt cx="37870" cy="32451"/>
              </a:xfrm>
            </p:grpSpPr>
            <p:sp>
              <p:nvSpPr>
                <p:cNvPr id="5819" name="Google Shape;5819;p5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57"/>
              <p:cNvGrpSpPr/>
              <p:nvPr/>
            </p:nvGrpSpPr>
            <p:grpSpPr>
              <a:xfrm>
                <a:off x="4755749" y="3501516"/>
                <a:ext cx="46246" cy="39608"/>
                <a:chOff x="4755749" y="3501516"/>
                <a:chExt cx="46246" cy="39608"/>
              </a:xfrm>
            </p:grpSpPr>
            <p:sp>
              <p:nvSpPr>
                <p:cNvPr id="5822" name="Google Shape;5822;p5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57"/>
              <p:cNvGrpSpPr/>
              <p:nvPr/>
            </p:nvGrpSpPr>
            <p:grpSpPr>
              <a:xfrm>
                <a:off x="4681346" y="3485582"/>
                <a:ext cx="37783" cy="32427"/>
                <a:chOff x="4681346" y="3485582"/>
                <a:chExt cx="37783" cy="32427"/>
              </a:xfrm>
            </p:grpSpPr>
            <p:sp>
              <p:nvSpPr>
                <p:cNvPr id="5825" name="Google Shape;5825;p5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7" name="Google Shape;5827;p57"/>
              <p:cNvGrpSpPr/>
              <p:nvPr/>
            </p:nvGrpSpPr>
            <p:grpSpPr>
              <a:xfrm>
                <a:off x="4767067" y="3291088"/>
                <a:ext cx="37878" cy="32451"/>
                <a:chOff x="4767067" y="3291088"/>
                <a:chExt cx="37878" cy="32451"/>
              </a:xfrm>
            </p:grpSpPr>
            <p:sp>
              <p:nvSpPr>
                <p:cNvPr id="5828" name="Google Shape;5828;p5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57"/>
              <p:cNvGrpSpPr/>
              <p:nvPr/>
            </p:nvGrpSpPr>
            <p:grpSpPr>
              <a:xfrm>
                <a:off x="4687819" y="3405539"/>
                <a:ext cx="37776" cy="32451"/>
                <a:chOff x="4687819" y="3405539"/>
                <a:chExt cx="37776" cy="32451"/>
              </a:xfrm>
            </p:grpSpPr>
            <p:sp>
              <p:nvSpPr>
                <p:cNvPr id="5831" name="Google Shape;5831;p5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57"/>
              <p:cNvGrpSpPr/>
              <p:nvPr/>
            </p:nvGrpSpPr>
            <p:grpSpPr>
              <a:xfrm>
                <a:off x="4923101" y="3444809"/>
                <a:ext cx="52813" cy="45318"/>
                <a:chOff x="4923101" y="3444809"/>
                <a:chExt cx="52813" cy="45318"/>
              </a:xfrm>
            </p:grpSpPr>
            <p:sp>
              <p:nvSpPr>
                <p:cNvPr id="5834" name="Google Shape;5834;p5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57"/>
              <p:cNvGrpSpPr/>
              <p:nvPr/>
            </p:nvGrpSpPr>
            <p:grpSpPr>
              <a:xfrm>
                <a:off x="4846040" y="3654750"/>
                <a:ext cx="31405" cy="26993"/>
                <a:chOff x="4846040" y="3654750"/>
                <a:chExt cx="31405" cy="26993"/>
              </a:xfrm>
            </p:grpSpPr>
            <p:sp>
              <p:nvSpPr>
                <p:cNvPr id="5837" name="Google Shape;5837;p5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57"/>
              <p:cNvGrpSpPr/>
              <p:nvPr/>
            </p:nvGrpSpPr>
            <p:grpSpPr>
              <a:xfrm>
                <a:off x="4925673" y="3691700"/>
                <a:ext cx="40253" cy="34472"/>
                <a:chOff x="4925673" y="3691700"/>
                <a:chExt cx="40253" cy="34472"/>
              </a:xfrm>
            </p:grpSpPr>
            <p:sp>
              <p:nvSpPr>
                <p:cNvPr id="5840" name="Google Shape;5840;p5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57"/>
              <p:cNvGrpSpPr/>
              <p:nvPr/>
            </p:nvGrpSpPr>
            <p:grpSpPr>
              <a:xfrm>
                <a:off x="4894653" y="3740848"/>
                <a:ext cx="31405" cy="26906"/>
                <a:chOff x="4894653" y="3740848"/>
                <a:chExt cx="31405" cy="26906"/>
              </a:xfrm>
            </p:grpSpPr>
            <p:sp>
              <p:nvSpPr>
                <p:cNvPr id="5843" name="Google Shape;5843;p5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57"/>
              <p:cNvGrpSpPr/>
              <p:nvPr/>
            </p:nvGrpSpPr>
            <p:grpSpPr>
              <a:xfrm>
                <a:off x="4962300" y="3696348"/>
                <a:ext cx="38255" cy="32773"/>
                <a:chOff x="4962300" y="3696348"/>
                <a:chExt cx="38255" cy="32773"/>
              </a:xfrm>
            </p:grpSpPr>
            <p:sp>
              <p:nvSpPr>
                <p:cNvPr id="5846" name="Google Shape;5846;p5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57"/>
              <p:cNvGrpSpPr/>
              <p:nvPr/>
            </p:nvGrpSpPr>
            <p:grpSpPr>
              <a:xfrm>
                <a:off x="4980185" y="3743349"/>
                <a:ext cx="31499" cy="26969"/>
                <a:chOff x="4980185" y="3743349"/>
                <a:chExt cx="31499" cy="26969"/>
              </a:xfrm>
            </p:grpSpPr>
            <p:sp>
              <p:nvSpPr>
                <p:cNvPr id="5849" name="Google Shape;5849;p5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57"/>
              <p:cNvGrpSpPr/>
              <p:nvPr/>
            </p:nvGrpSpPr>
            <p:grpSpPr>
              <a:xfrm>
                <a:off x="5013768" y="3734312"/>
                <a:ext cx="31499" cy="26969"/>
                <a:chOff x="5013768" y="3734312"/>
                <a:chExt cx="31499" cy="26969"/>
              </a:xfrm>
            </p:grpSpPr>
            <p:sp>
              <p:nvSpPr>
                <p:cNvPr id="5852" name="Google Shape;5852;p5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57"/>
              <p:cNvGrpSpPr/>
              <p:nvPr/>
            </p:nvGrpSpPr>
            <p:grpSpPr>
              <a:xfrm>
                <a:off x="5036703" y="3764545"/>
                <a:ext cx="31499" cy="26898"/>
                <a:chOff x="5036703" y="3764545"/>
                <a:chExt cx="31499" cy="26898"/>
              </a:xfrm>
            </p:grpSpPr>
            <p:sp>
              <p:nvSpPr>
                <p:cNvPr id="5855" name="Google Shape;5855;p5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57"/>
              <p:cNvGrpSpPr/>
              <p:nvPr/>
            </p:nvGrpSpPr>
            <p:grpSpPr>
              <a:xfrm>
                <a:off x="4953546" y="3768352"/>
                <a:ext cx="31405" cy="26898"/>
                <a:chOff x="4953546" y="3768352"/>
                <a:chExt cx="31405" cy="26898"/>
              </a:xfrm>
            </p:grpSpPr>
            <p:sp>
              <p:nvSpPr>
                <p:cNvPr id="5858" name="Google Shape;5858;p5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57"/>
              <p:cNvGrpSpPr/>
              <p:nvPr/>
            </p:nvGrpSpPr>
            <p:grpSpPr>
              <a:xfrm>
                <a:off x="4964770" y="3814016"/>
                <a:ext cx="31499" cy="26993"/>
                <a:chOff x="4964770" y="3814016"/>
                <a:chExt cx="31499" cy="26993"/>
              </a:xfrm>
            </p:grpSpPr>
            <p:sp>
              <p:nvSpPr>
                <p:cNvPr id="5861" name="Google Shape;5861;p5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57"/>
              <p:cNvGrpSpPr/>
              <p:nvPr/>
            </p:nvGrpSpPr>
            <p:grpSpPr>
              <a:xfrm>
                <a:off x="4923290" y="3800504"/>
                <a:ext cx="31468" cy="26898"/>
                <a:chOff x="4923290" y="3800504"/>
                <a:chExt cx="31468" cy="26898"/>
              </a:xfrm>
            </p:grpSpPr>
            <p:sp>
              <p:nvSpPr>
                <p:cNvPr id="5864" name="Google Shape;5864;p5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57"/>
              <p:cNvGrpSpPr/>
              <p:nvPr/>
            </p:nvGrpSpPr>
            <p:grpSpPr>
              <a:xfrm>
                <a:off x="5108534" y="3650943"/>
                <a:ext cx="31405" cy="26993"/>
                <a:chOff x="5108534" y="3650943"/>
                <a:chExt cx="31405" cy="26993"/>
              </a:xfrm>
            </p:grpSpPr>
            <p:sp>
              <p:nvSpPr>
                <p:cNvPr id="5867" name="Google Shape;5867;p5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57"/>
              <p:cNvGrpSpPr/>
              <p:nvPr/>
            </p:nvGrpSpPr>
            <p:grpSpPr>
              <a:xfrm>
                <a:off x="5119380" y="3760739"/>
                <a:ext cx="31499" cy="26993"/>
                <a:chOff x="5119380" y="3760739"/>
                <a:chExt cx="31499" cy="26993"/>
              </a:xfrm>
            </p:grpSpPr>
            <p:sp>
              <p:nvSpPr>
                <p:cNvPr id="5870" name="Google Shape;5870;p5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57"/>
              <p:cNvGrpSpPr/>
              <p:nvPr/>
            </p:nvGrpSpPr>
            <p:grpSpPr>
              <a:xfrm>
                <a:off x="5119380" y="3788235"/>
                <a:ext cx="31499" cy="26993"/>
                <a:chOff x="5119380" y="3788235"/>
                <a:chExt cx="31499" cy="26993"/>
              </a:xfrm>
            </p:grpSpPr>
            <p:sp>
              <p:nvSpPr>
                <p:cNvPr id="5873" name="Google Shape;5873;p5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57"/>
              <p:cNvGrpSpPr/>
              <p:nvPr/>
            </p:nvGrpSpPr>
            <p:grpSpPr>
              <a:xfrm>
                <a:off x="5158005" y="3875284"/>
                <a:ext cx="31405" cy="27001"/>
                <a:chOff x="5158005" y="3875284"/>
                <a:chExt cx="31405" cy="27001"/>
              </a:xfrm>
            </p:grpSpPr>
            <p:sp>
              <p:nvSpPr>
                <p:cNvPr id="5876" name="Google Shape;5876;p5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57"/>
              <p:cNvGrpSpPr/>
              <p:nvPr/>
            </p:nvGrpSpPr>
            <p:grpSpPr>
              <a:xfrm>
                <a:off x="5233163" y="3764545"/>
                <a:ext cx="31499" cy="26898"/>
                <a:chOff x="5233163" y="3764545"/>
                <a:chExt cx="31499" cy="26898"/>
              </a:xfrm>
            </p:grpSpPr>
            <p:sp>
              <p:nvSpPr>
                <p:cNvPr id="5879" name="Google Shape;5879;p5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57"/>
              <p:cNvGrpSpPr/>
              <p:nvPr/>
            </p:nvGrpSpPr>
            <p:grpSpPr>
              <a:xfrm>
                <a:off x="5276168" y="3805545"/>
                <a:ext cx="31499" cy="26906"/>
                <a:chOff x="5276168" y="3805545"/>
                <a:chExt cx="31499" cy="26906"/>
              </a:xfrm>
            </p:grpSpPr>
            <p:sp>
              <p:nvSpPr>
                <p:cNvPr id="5882" name="Google Shape;5882;p5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57"/>
              <p:cNvGrpSpPr/>
              <p:nvPr/>
            </p:nvGrpSpPr>
            <p:grpSpPr>
              <a:xfrm>
                <a:off x="5294053" y="3851933"/>
                <a:ext cx="31405" cy="26945"/>
                <a:chOff x="5294053" y="3851933"/>
                <a:chExt cx="31405" cy="26945"/>
              </a:xfrm>
            </p:grpSpPr>
            <p:sp>
              <p:nvSpPr>
                <p:cNvPr id="5885" name="Google Shape;5885;p5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57"/>
              <p:cNvGrpSpPr/>
              <p:nvPr/>
            </p:nvGrpSpPr>
            <p:grpSpPr>
              <a:xfrm>
                <a:off x="5341723" y="3851902"/>
                <a:ext cx="31405" cy="26977"/>
                <a:chOff x="5341723" y="3851902"/>
                <a:chExt cx="31405" cy="26977"/>
              </a:xfrm>
            </p:grpSpPr>
            <p:sp>
              <p:nvSpPr>
                <p:cNvPr id="5888" name="Google Shape;5888;p5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57"/>
              <p:cNvGrpSpPr/>
              <p:nvPr/>
            </p:nvGrpSpPr>
            <p:grpSpPr>
              <a:xfrm>
                <a:off x="5054871" y="3507855"/>
                <a:ext cx="31405" cy="26993"/>
                <a:chOff x="5054871" y="3507855"/>
                <a:chExt cx="31405" cy="26993"/>
              </a:xfrm>
            </p:grpSpPr>
            <p:sp>
              <p:nvSpPr>
                <p:cNvPr id="5891" name="Google Shape;5891;p5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57"/>
              <p:cNvGrpSpPr/>
              <p:nvPr/>
            </p:nvGrpSpPr>
            <p:grpSpPr>
              <a:xfrm>
                <a:off x="4876579" y="3675325"/>
                <a:ext cx="31405" cy="26969"/>
                <a:chOff x="4876579" y="3675325"/>
                <a:chExt cx="31405" cy="26969"/>
              </a:xfrm>
            </p:grpSpPr>
            <p:sp>
              <p:nvSpPr>
                <p:cNvPr id="5894" name="Google Shape;5894;p5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6" name="Google Shape;5896;p57"/>
              <p:cNvGrpSpPr/>
              <p:nvPr/>
            </p:nvGrpSpPr>
            <p:grpSpPr>
              <a:xfrm>
                <a:off x="4842233" y="3688333"/>
                <a:ext cx="31405" cy="26993"/>
                <a:chOff x="4842233" y="3688333"/>
                <a:chExt cx="31405" cy="26993"/>
              </a:xfrm>
            </p:grpSpPr>
            <p:sp>
              <p:nvSpPr>
                <p:cNvPr id="5897" name="Google Shape;5897;p5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57"/>
              <p:cNvGrpSpPr/>
              <p:nvPr/>
            </p:nvGrpSpPr>
            <p:grpSpPr>
              <a:xfrm>
                <a:off x="5187876" y="3608032"/>
                <a:ext cx="31405" cy="27001"/>
                <a:chOff x="5187876" y="3608032"/>
                <a:chExt cx="31405" cy="27001"/>
              </a:xfrm>
            </p:grpSpPr>
            <p:sp>
              <p:nvSpPr>
                <p:cNvPr id="5900" name="Google Shape;5900;p5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2" name="Google Shape;5902;p5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4" name="Google Shape;5904;p57"/>
              <p:cNvGrpSpPr/>
              <p:nvPr/>
            </p:nvGrpSpPr>
            <p:grpSpPr>
              <a:xfrm>
                <a:off x="5269224" y="3304167"/>
                <a:ext cx="40253" cy="34402"/>
                <a:chOff x="5269224" y="3304167"/>
                <a:chExt cx="40253" cy="34402"/>
              </a:xfrm>
            </p:grpSpPr>
            <p:sp>
              <p:nvSpPr>
                <p:cNvPr id="5905" name="Google Shape;5905;p5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7" name="Google Shape;5907;p57"/>
              <p:cNvGrpSpPr/>
              <p:nvPr/>
            </p:nvGrpSpPr>
            <p:grpSpPr>
              <a:xfrm>
                <a:off x="5327354" y="3476615"/>
                <a:ext cx="49864" cy="42723"/>
                <a:chOff x="5327354" y="3476615"/>
                <a:chExt cx="49864" cy="42723"/>
              </a:xfrm>
            </p:grpSpPr>
            <p:sp>
              <p:nvSpPr>
                <p:cNvPr id="5908" name="Google Shape;5908;p5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0" name="Google Shape;5910;p5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2" name="Google Shape;5912;p57"/>
              <p:cNvGrpSpPr/>
              <p:nvPr/>
            </p:nvGrpSpPr>
            <p:grpSpPr>
              <a:xfrm>
                <a:off x="5341723" y="3775957"/>
                <a:ext cx="31405" cy="26898"/>
                <a:chOff x="5341723" y="3775957"/>
                <a:chExt cx="31405" cy="26898"/>
              </a:xfrm>
            </p:grpSpPr>
            <p:sp>
              <p:nvSpPr>
                <p:cNvPr id="5913" name="Google Shape;5913;p5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57"/>
              <p:cNvGrpSpPr/>
              <p:nvPr/>
            </p:nvGrpSpPr>
            <p:grpSpPr>
              <a:xfrm>
                <a:off x="5439053" y="3699274"/>
                <a:ext cx="31405" cy="26898"/>
                <a:chOff x="5439053" y="3699274"/>
                <a:chExt cx="31405" cy="26898"/>
              </a:xfrm>
            </p:grpSpPr>
            <p:sp>
              <p:nvSpPr>
                <p:cNvPr id="5916" name="Google Shape;5916;p5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57"/>
              <p:cNvGrpSpPr/>
              <p:nvPr/>
            </p:nvGrpSpPr>
            <p:grpSpPr>
              <a:xfrm>
                <a:off x="5412414" y="3622307"/>
                <a:ext cx="31499" cy="26993"/>
                <a:chOff x="5412414" y="3622307"/>
                <a:chExt cx="31499" cy="26993"/>
              </a:xfrm>
            </p:grpSpPr>
            <p:sp>
              <p:nvSpPr>
                <p:cNvPr id="5919" name="Google Shape;5919;p5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1" name="Google Shape;5921;p57"/>
              <p:cNvGrpSpPr/>
              <p:nvPr/>
            </p:nvGrpSpPr>
            <p:grpSpPr>
              <a:xfrm>
                <a:off x="5476254" y="3473949"/>
                <a:ext cx="26835" cy="26930"/>
                <a:chOff x="5476254" y="3473949"/>
                <a:chExt cx="26835" cy="26930"/>
              </a:xfrm>
            </p:grpSpPr>
            <p:sp>
              <p:nvSpPr>
                <p:cNvPr id="5922" name="Google Shape;5922;p5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57"/>
              <p:cNvGrpSpPr/>
              <p:nvPr/>
            </p:nvGrpSpPr>
            <p:grpSpPr>
              <a:xfrm>
                <a:off x="5564547" y="3481594"/>
                <a:ext cx="31397" cy="26898"/>
                <a:chOff x="5564547" y="3481594"/>
                <a:chExt cx="31397" cy="26898"/>
              </a:xfrm>
            </p:grpSpPr>
            <p:sp>
              <p:nvSpPr>
                <p:cNvPr id="5925" name="Google Shape;5925;p5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57"/>
              <p:cNvGrpSpPr/>
              <p:nvPr/>
            </p:nvGrpSpPr>
            <p:grpSpPr>
              <a:xfrm>
                <a:off x="5534101" y="3470174"/>
                <a:ext cx="31397" cy="26906"/>
                <a:chOff x="5534101" y="3470174"/>
                <a:chExt cx="31397" cy="26906"/>
              </a:xfrm>
            </p:grpSpPr>
            <p:sp>
              <p:nvSpPr>
                <p:cNvPr id="5928" name="Google Shape;5928;p5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57"/>
              <p:cNvGrpSpPr/>
              <p:nvPr/>
            </p:nvGrpSpPr>
            <p:grpSpPr>
              <a:xfrm>
                <a:off x="5610879" y="3314486"/>
                <a:ext cx="31499" cy="26938"/>
                <a:chOff x="5610879" y="3314486"/>
                <a:chExt cx="31499" cy="26938"/>
              </a:xfrm>
            </p:grpSpPr>
            <p:sp>
              <p:nvSpPr>
                <p:cNvPr id="5931" name="Google Shape;5931;p5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3" name="Google Shape;5933;p57"/>
              <p:cNvGrpSpPr/>
              <p:nvPr/>
            </p:nvGrpSpPr>
            <p:grpSpPr>
              <a:xfrm>
                <a:off x="4834525" y="3501382"/>
                <a:ext cx="31499" cy="26898"/>
                <a:chOff x="4834525" y="3501382"/>
                <a:chExt cx="31499" cy="26898"/>
              </a:xfrm>
            </p:grpSpPr>
            <p:sp>
              <p:nvSpPr>
                <p:cNvPr id="5934" name="Google Shape;5934;p5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57"/>
              <p:cNvGrpSpPr/>
              <p:nvPr/>
            </p:nvGrpSpPr>
            <p:grpSpPr>
              <a:xfrm>
                <a:off x="4898460" y="3580158"/>
                <a:ext cx="31405" cy="26898"/>
                <a:chOff x="4898460" y="3580158"/>
                <a:chExt cx="31405" cy="26898"/>
              </a:xfrm>
            </p:grpSpPr>
            <p:sp>
              <p:nvSpPr>
                <p:cNvPr id="5937" name="Google Shape;5937;p5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57"/>
              <p:cNvGrpSpPr/>
              <p:nvPr/>
            </p:nvGrpSpPr>
            <p:grpSpPr>
              <a:xfrm>
                <a:off x="4882667" y="3608032"/>
                <a:ext cx="31499" cy="27001"/>
                <a:chOff x="4882667" y="3608032"/>
                <a:chExt cx="31499" cy="27001"/>
              </a:xfrm>
            </p:grpSpPr>
            <p:sp>
              <p:nvSpPr>
                <p:cNvPr id="5940" name="Google Shape;5940;p5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57"/>
              <p:cNvGrpSpPr/>
              <p:nvPr/>
            </p:nvGrpSpPr>
            <p:grpSpPr>
              <a:xfrm>
                <a:off x="4843373" y="3631407"/>
                <a:ext cx="16273" cy="16186"/>
                <a:chOff x="4843373" y="3631407"/>
                <a:chExt cx="16273" cy="16186"/>
              </a:xfrm>
            </p:grpSpPr>
            <p:sp>
              <p:nvSpPr>
                <p:cNvPr id="5943" name="Google Shape;5943;p5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57"/>
              <p:cNvGrpSpPr/>
              <p:nvPr/>
            </p:nvGrpSpPr>
            <p:grpSpPr>
              <a:xfrm>
                <a:off x="4727773" y="3591578"/>
                <a:ext cx="31499" cy="26898"/>
                <a:chOff x="4727773" y="3591578"/>
                <a:chExt cx="31499" cy="26898"/>
              </a:xfrm>
            </p:grpSpPr>
            <p:sp>
              <p:nvSpPr>
                <p:cNvPr id="5946" name="Google Shape;5946;p5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8" name="Google Shape;5948;p5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0" name="Google Shape;5950;p57"/>
              <p:cNvGrpSpPr/>
              <p:nvPr/>
            </p:nvGrpSpPr>
            <p:grpSpPr>
              <a:xfrm>
                <a:off x="4609421" y="3577398"/>
                <a:ext cx="31499" cy="27001"/>
                <a:chOff x="4609421" y="3577398"/>
                <a:chExt cx="31499" cy="27001"/>
              </a:xfrm>
            </p:grpSpPr>
            <p:sp>
              <p:nvSpPr>
                <p:cNvPr id="5951" name="Google Shape;5951;p5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57"/>
              <p:cNvGrpSpPr/>
              <p:nvPr/>
            </p:nvGrpSpPr>
            <p:grpSpPr>
              <a:xfrm>
                <a:off x="4649289" y="3577398"/>
                <a:ext cx="31499" cy="27001"/>
                <a:chOff x="4649289" y="3577398"/>
                <a:chExt cx="31499" cy="27001"/>
              </a:xfrm>
            </p:grpSpPr>
            <p:sp>
              <p:nvSpPr>
                <p:cNvPr id="5954" name="Google Shape;5954;p5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6" name="Google Shape;5956;p57"/>
              <p:cNvGrpSpPr/>
              <p:nvPr/>
            </p:nvGrpSpPr>
            <p:grpSpPr>
              <a:xfrm>
                <a:off x="4605614" y="3639523"/>
                <a:ext cx="31499" cy="26906"/>
                <a:chOff x="4605614" y="3639523"/>
                <a:chExt cx="31499" cy="26906"/>
              </a:xfrm>
            </p:grpSpPr>
            <p:sp>
              <p:nvSpPr>
                <p:cNvPr id="5957" name="Google Shape;5957;p5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9" name="Google Shape;5959;p57"/>
              <p:cNvGrpSpPr/>
              <p:nvPr/>
            </p:nvGrpSpPr>
            <p:grpSpPr>
              <a:xfrm>
                <a:off x="4785149" y="3618846"/>
                <a:ext cx="26930" cy="26843"/>
                <a:chOff x="4785149" y="3618846"/>
                <a:chExt cx="26930" cy="26843"/>
              </a:xfrm>
            </p:grpSpPr>
            <p:sp>
              <p:nvSpPr>
                <p:cNvPr id="5960" name="Google Shape;5960;p5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2" name="Google Shape;5962;p57"/>
              <p:cNvGrpSpPr/>
              <p:nvPr/>
            </p:nvGrpSpPr>
            <p:grpSpPr>
              <a:xfrm>
                <a:off x="4810167" y="3601567"/>
                <a:ext cx="31405" cy="26898"/>
                <a:chOff x="4810167" y="3601567"/>
                <a:chExt cx="31405" cy="26898"/>
              </a:xfrm>
            </p:grpSpPr>
            <p:sp>
              <p:nvSpPr>
                <p:cNvPr id="5963" name="Google Shape;5963;p5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57"/>
              <p:cNvGrpSpPr/>
              <p:nvPr/>
            </p:nvGrpSpPr>
            <p:grpSpPr>
              <a:xfrm>
                <a:off x="4831002" y="3373230"/>
                <a:ext cx="31405" cy="26898"/>
                <a:chOff x="4831002" y="3373230"/>
                <a:chExt cx="31405" cy="26898"/>
              </a:xfrm>
            </p:grpSpPr>
            <p:sp>
              <p:nvSpPr>
                <p:cNvPr id="5966" name="Google Shape;5966;p5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57"/>
              <p:cNvGrpSpPr/>
              <p:nvPr/>
            </p:nvGrpSpPr>
            <p:grpSpPr>
              <a:xfrm>
                <a:off x="4719311" y="3355054"/>
                <a:ext cx="31499" cy="27001"/>
                <a:chOff x="4719311" y="3355054"/>
                <a:chExt cx="31499" cy="27001"/>
              </a:xfrm>
            </p:grpSpPr>
            <p:sp>
              <p:nvSpPr>
                <p:cNvPr id="5969" name="Google Shape;5969;p5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1" name="Google Shape;5971;p57"/>
              <p:cNvGrpSpPr/>
              <p:nvPr/>
            </p:nvGrpSpPr>
            <p:grpSpPr>
              <a:xfrm>
                <a:off x="4798755" y="3450260"/>
                <a:ext cx="26930" cy="26930"/>
                <a:chOff x="4798755" y="3450260"/>
                <a:chExt cx="26930" cy="26930"/>
              </a:xfrm>
            </p:grpSpPr>
            <p:sp>
              <p:nvSpPr>
                <p:cNvPr id="5972" name="Google Shape;5972;p5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57"/>
              <p:cNvGrpSpPr/>
              <p:nvPr/>
            </p:nvGrpSpPr>
            <p:grpSpPr>
              <a:xfrm>
                <a:off x="4645576" y="3467555"/>
                <a:ext cx="31405" cy="26953"/>
                <a:chOff x="4645576" y="3467555"/>
                <a:chExt cx="31405" cy="26953"/>
              </a:xfrm>
            </p:grpSpPr>
            <p:sp>
              <p:nvSpPr>
                <p:cNvPr id="5975" name="Google Shape;5975;p5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57"/>
              <p:cNvGrpSpPr/>
              <p:nvPr/>
            </p:nvGrpSpPr>
            <p:grpSpPr>
              <a:xfrm>
                <a:off x="4687631" y="3583965"/>
                <a:ext cx="31499" cy="26898"/>
                <a:chOff x="4687631" y="3583965"/>
                <a:chExt cx="31499" cy="26898"/>
              </a:xfrm>
            </p:grpSpPr>
            <p:sp>
              <p:nvSpPr>
                <p:cNvPr id="5978" name="Google Shape;5978;p5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57"/>
              <p:cNvGrpSpPr/>
              <p:nvPr/>
            </p:nvGrpSpPr>
            <p:grpSpPr>
              <a:xfrm>
                <a:off x="4719311" y="3471314"/>
                <a:ext cx="31499" cy="27001"/>
                <a:chOff x="4719311" y="3471314"/>
                <a:chExt cx="31499" cy="27001"/>
              </a:xfrm>
            </p:grpSpPr>
            <p:sp>
              <p:nvSpPr>
                <p:cNvPr id="5981" name="Google Shape;5981;p5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3" name="Google Shape;5983;p57"/>
              <p:cNvGrpSpPr/>
              <p:nvPr/>
            </p:nvGrpSpPr>
            <p:grpSpPr>
              <a:xfrm>
                <a:off x="4719311" y="3434404"/>
                <a:ext cx="31499" cy="26898"/>
                <a:chOff x="4719311" y="3434404"/>
                <a:chExt cx="31499" cy="26898"/>
              </a:xfrm>
            </p:grpSpPr>
            <p:sp>
              <p:nvSpPr>
                <p:cNvPr id="5984" name="Google Shape;5984;p5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57"/>
              <p:cNvGrpSpPr/>
              <p:nvPr/>
            </p:nvGrpSpPr>
            <p:grpSpPr>
              <a:xfrm>
                <a:off x="4768876" y="3401772"/>
                <a:ext cx="31499" cy="26898"/>
                <a:chOff x="4768876" y="3401772"/>
                <a:chExt cx="31499" cy="26898"/>
              </a:xfrm>
            </p:grpSpPr>
            <p:sp>
              <p:nvSpPr>
                <p:cNvPr id="5987" name="Google Shape;5987;p5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57"/>
              <p:cNvGrpSpPr/>
              <p:nvPr/>
            </p:nvGrpSpPr>
            <p:grpSpPr>
              <a:xfrm>
                <a:off x="4762214" y="3471377"/>
                <a:ext cx="26938" cy="26938"/>
                <a:chOff x="4762214" y="3471377"/>
                <a:chExt cx="26938" cy="26938"/>
              </a:xfrm>
            </p:grpSpPr>
            <p:sp>
              <p:nvSpPr>
                <p:cNvPr id="5990" name="Google Shape;5990;p5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2" name="Google Shape;5992;p57"/>
              <p:cNvGrpSpPr/>
              <p:nvPr/>
            </p:nvGrpSpPr>
            <p:grpSpPr>
              <a:xfrm>
                <a:off x="4790473" y="3344782"/>
                <a:ext cx="31405" cy="26898"/>
                <a:chOff x="4790473" y="3344782"/>
                <a:chExt cx="31405" cy="26898"/>
              </a:xfrm>
            </p:grpSpPr>
            <p:sp>
              <p:nvSpPr>
                <p:cNvPr id="5993" name="Google Shape;5993;p5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57"/>
              <p:cNvGrpSpPr/>
              <p:nvPr/>
            </p:nvGrpSpPr>
            <p:grpSpPr>
              <a:xfrm>
                <a:off x="4823774" y="3950733"/>
                <a:ext cx="37398" cy="32034"/>
                <a:chOff x="4823774" y="3950733"/>
                <a:chExt cx="37398" cy="32034"/>
              </a:xfrm>
            </p:grpSpPr>
            <p:sp>
              <p:nvSpPr>
                <p:cNvPr id="5996" name="Google Shape;5996;p5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57"/>
              <p:cNvGrpSpPr/>
              <p:nvPr/>
            </p:nvGrpSpPr>
            <p:grpSpPr>
              <a:xfrm>
                <a:off x="4823396" y="4110566"/>
                <a:ext cx="31405" cy="26906"/>
                <a:chOff x="4823396" y="4110566"/>
                <a:chExt cx="31405" cy="26906"/>
              </a:xfrm>
            </p:grpSpPr>
            <p:sp>
              <p:nvSpPr>
                <p:cNvPr id="5999" name="Google Shape;5999;p5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57"/>
              <p:cNvGrpSpPr/>
              <p:nvPr/>
            </p:nvGrpSpPr>
            <p:grpSpPr>
              <a:xfrm>
                <a:off x="4838332" y="3821150"/>
                <a:ext cx="31499" cy="26898"/>
                <a:chOff x="4838332" y="3821150"/>
                <a:chExt cx="31499" cy="26898"/>
              </a:xfrm>
            </p:grpSpPr>
            <p:sp>
              <p:nvSpPr>
                <p:cNvPr id="6002" name="Google Shape;6002;p5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57"/>
              <p:cNvGrpSpPr/>
              <p:nvPr/>
            </p:nvGrpSpPr>
            <p:grpSpPr>
              <a:xfrm>
                <a:off x="4661275" y="3815007"/>
                <a:ext cx="36824" cy="31523"/>
                <a:chOff x="4661275" y="3815007"/>
                <a:chExt cx="36824" cy="31523"/>
              </a:xfrm>
            </p:grpSpPr>
            <p:sp>
              <p:nvSpPr>
                <p:cNvPr id="6005" name="Google Shape;6005;p5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57"/>
              <p:cNvGrpSpPr/>
              <p:nvPr/>
            </p:nvGrpSpPr>
            <p:grpSpPr>
              <a:xfrm>
                <a:off x="4558998" y="3851037"/>
                <a:ext cx="33591" cy="28699"/>
                <a:chOff x="4558998" y="3851037"/>
                <a:chExt cx="33591" cy="28699"/>
              </a:xfrm>
            </p:grpSpPr>
            <p:sp>
              <p:nvSpPr>
                <p:cNvPr id="6008" name="Google Shape;6008;p5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57"/>
              <p:cNvGrpSpPr/>
              <p:nvPr/>
            </p:nvGrpSpPr>
            <p:grpSpPr>
              <a:xfrm>
                <a:off x="4696762" y="3638587"/>
                <a:ext cx="33591" cy="28794"/>
                <a:chOff x="4696762" y="3638587"/>
                <a:chExt cx="33591" cy="28794"/>
              </a:xfrm>
            </p:grpSpPr>
            <p:sp>
              <p:nvSpPr>
                <p:cNvPr id="6011" name="Google Shape;6011;p5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3" name="Google Shape;6013;p57"/>
              <p:cNvGrpSpPr/>
              <p:nvPr/>
            </p:nvGrpSpPr>
            <p:grpSpPr>
              <a:xfrm>
                <a:off x="4929479" y="3939140"/>
                <a:ext cx="33497" cy="28692"/>
                <a:chOff x="4929479" y="3939140"/>
                <a:chExt cx="33497" cy="28692"/>
              </a:xfrm>
            </p:grpSpPr>
            <p:sp>
              <p:nvSpPr>
                <p:cNvPr id="6014" name="Google Shape;6014;p5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6" name="Google Shape;6016;p57"/>
              <p:cNvGrpSpPr/>
              <p:nvPr/>
            </p:nvGrpSpPr>
            <p:grpSpPr>
              <a:xfrm>
                <a:off x="4907119" y="3986039"/>
                <a:ext cx="33497" cy="28699"/>
                <a:chOff x="4907119" y="3986039"/>
                <a:chExt cx="33497" cy="28699"/>
              </a:xfrm>
            </p:grpSpPr>
            <p:sp>
              <p:nvSpPr>
                <p:cNvPr id="6017" name="Google Shape;6017;p5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57"/>
              <p:cNvGrpSpPr/>
              <p:nvPr/>
            </p:nvGrpSpPr>
            <p:grpSpPr>
              <a:xfrm>
                <a:off x="4911783" y="4048102"/>
                <a:ext cx="33591" cy="28762"/>
                <a:chOff x="4911783" y="4048102"/>
                <a:chExt cx="33591" cy="28762"/>
              </a:xfrm>
            </p:grpSpPr>
            <p:sp>
              <p:nvSpPr>
                <p:cNvPr id="6020" name="Google Shape;6020;p5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2" name="Google Shape;6022;p5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4" name="Google Shape;6024;p57"/>
              <p:cNvGrpSpPr/>
              <p:nvPr/>
            </p:nvGrpSpPr>
            <p:grpSpPr>
              <a:xfrm>
                <a:off x="4762623" y="3837847"/>
                <a:ext cx="42416" cy="36273"/>
                <a:chOff x="4762623" y="3837847"/>
                <a:chExt cx="42416" cy="36273"/>
              </a:xfrm>
            </p:grpSpPr>
            <p:sp>
              <p:nvSpPr>
                <p:cNvPr id="6025" name="Google Shape;6025;p5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57"/>
              <p:cNvGrpSpPr/>
              <p:nvPr/>
            </p:nvGrpSpPr>
            <p:grpSpPr>
              <a:xfrm>
                <a:off x="4746044" y="4104966"/>
                <a:ext cx="33497" cy="28699"/>
                <a:chOff x="4746044" y="4104966"/>
                <a:chExt cx="33497" cy="28699"/>
              </a:xfrm>
            </p:grpSpPr>
            <p:sp>
              <p:nvSpPr>
                <p:cNvPr id="6028" name="Google Shape;6028;p5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57"/>
              <p:cNvGrpSpPr/>
              <p:nvPr/>
            </p:nvGrpSpPr>
            <p:grpSpPr>
              <a:xfrm>
                <a:off x="4859646" y="4162554"/>
                <a:ext cx="33591" cy="28762"/>
                <a:chOff x="4859646" y="4162554"/>
                <a:chExt cx="33591" cy="28762"/>
              </a:xfrm>
            </p:grpSpPr>
            <p:sp>
              <p:nvSpPr>
                <p:cNvPr id="6031" name="Google Shape;6031;p5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3" name="Google Shape;6033;p57"/>
            <p:cNvGrpSpPr/>
            <p:nvPr/>
          </p:nvGrpSpPr>
          <p:grpSpPr>
            <a:xfrm>
              <a:off x="3597785" y="3274438"/>
              <a:ext cx="855610" cy="1122100"/>
              <a:chOff x="3597785" y="3274438"/>
              <a:chExt cx="855610" cy="1122100"/>
            </a:xfrm>
          </p:grpSpPr>
          <p:grpSp>
            <p:nvGrpSpPr>
              <p:cNvPr id="6034" name="Google Shape;6034;p57"/>
              <p:cNvGrpSpPr/>
              <p:nvPr/>
            </p:nvGrpSpPr>
            <p:grpSpPr>
              <a:xfrm>
                <a:off x="3617857" y="3284717"/>
                <a:ext cx="826785" cy="1099165"/>
                <a:chOff x="3617857" y="3284717"/>
                <a:chExt cx="826785" cy="1099165"/>
              </a:xfrm>
            </p:grpSpPr>
            <p:sp>
              <p:nvSpPr>
                <p:cNvPr id="6035" name="Google Shape;6035;p5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57"/>
              <p:cNvGrpSpPr/>
              <p:nvPr/>
            </p:nvGrpSpPr>
            <p:grpSpPr>
              <a:xfrm>
                <a:off x="4180904" y="4251758"/>
                <a:ext cx="37783" cy="32420"/>
                <a:chOff x="4180904" y="4251758"/>
                <a:chExt cx="37783" cy="32420"/>
              </a:xfrm>
            </p:grpSpPr>
            <p:sp>
              <p:nvSpPr>
                <p:cNvPr id="6092" name="Google Shape;6092;p5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57"/>
              <p:cNvGrpSpPr/>
              <p:nvPr/>
            </p:nvGrpSpPr>
            <p:grpSpPr>
              <a:xfrm>
                <a:off x="4201644" y="4081324"/>
                <a:ext cx="37783" cy="32364"/>
                <a:chOff x="4201644" y="4081324"/>
                <a:chExt cx="37783" cy="32364"/>
              </a:xfrm>
            </p:grpSpPr>
            <p:sp>
              <p:nvSpPr>
                <p:cNvPr id="6095" name="Google Shape;6095;p5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7" name="Google Shape;6097;p57"/>
              <p:cNvGrpSpPr/>
              <p:nvPr/>
            </p:nvGrpSpPr>
            <p:grpSpPr>
              <a:xfrm>
                <a:off x="4284416" y="3887428"/>
                <a:ext cx="37783" cy="32451"/>
                <a:chOff x="4284416" y="3887428"/>
                <a:chExt cx="37783" cy="32451"/>
              </a:xfrm>
            </p:grpSpPr>
            <p:sp>
              <p:nvSpPr>
                <p:cNvPr id="6098" name="Google Shape;6098;p5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57"/>
              <p:cNvGrpSpPr/>
              <p:nvPr/>
            </p:nvGrpSpPr>
            <p:grpSpPr>
              <a:xfrm>
                <a:off x="4223721" y="3860404"/>
                <a:ext cx="37870" cy="32364"/>
                <a:chOff x="4223721" y="3860404"/>
                <a:chExt cx="37870" cy="32364"/>
              </a:xfrm>
            </p:grpSpPr>
            <p:sp>
              <p:nvSpPr>
                <p:cNvPr id="6101" name="Google Shape;6101;p5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3" name="Google Shape;6103;p57"/>
              <p:cNvGrpSpPr/>
              <p:nvPr/>
            </p:nvGrpSpPr>
            <p:grpSpPr>
              <a:xfrm>
                <a:off x="4104889" y="3699242"/>
                <a:ext cx="37776" cy="32357"/>
                <a:chOff x="4104889" y="3699242"/>
                <a:chExt cx="37776" cy="32357"/>
              </a:xfrm>
            </p:grpSpPr>
            <p:sp>
              <p:nvSpPr>
                <p:cNvPr id="6104" name="Google Shape;6104;p5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57"/>
              <p:cNvGrpSpPr/>
              <p:nvPr/>
            </p:nvGrpSpPr>
            <p:grpSpPr>
              <a:xfrm>
                <a:off x="4143608" y="3475121"/>
                <a:ext cx="37878" cy="32420"/>
                <a:chOff x="4143608" y="3475121"/>
                <a:chExt cx="37878" cy="32420"/>
              </a:xfrm>
            </p:grpSpPr>
            <p:sp>
              <p:nvSpPr>
                <p:cNvPr id="6107" name="Google Shape;6107;p5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57"/>
              <p:cNvGrpSpPr/>
              <p:nvPr/>
            </p:nvGrpSpPr>
            <p:grpSpPr>
              <a:xfrm>
                <a:off x="4217248" y="3570893"/>
                <a:ext cx="37776" cy="32364"/>
                <a:chOff x="4217248" y="3570893"/>
                <a:chExt cx="37776" cy="32364"/>
              </a:xfrm>
            </p:grpSpPr>
            <p:sp>
              <p:nvSpPr>
                <p:cNvPr id="6110" name="Google Shape;6110;p5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2" name="Google Shape;6112;p57"/>
              <p:cNvGrpSpPr/>
              <p:nvPr/>
            </p:nvGrpSpPr>
            <p:grpSpPr>
              <a:xfrm>
                <a:off x="4255307" y="3431612"/>
                <a:ext cx="37776" cy="32451"/>
                <a:chOff x="4255307" y="3431612"/>
                <a:chExt cx="37776" cy="32451"/>
              </a:xfrm>
            </p:grpSpPr>
            <p:sp>
              <p:nvSpPr>
                <p:cNvPr id="6113" name="Google Shape;6113;p5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57"/>
              <p:cNvGrpSpPr/>
              <p:nvPr/>
            </p:nvGrpSpPr>
            <p:grpSpPr>
              <a:xfrm>
                <a:off x="3853052" y="3577398"/>
                <a:ext cx="37776" cy="32420"/>
                <a:chOff x="3853052" y="3577398"/>
                <a:chExt cx="37776" cy="32420"/>
              </a:xfrm>
            </p:grpSpPr>
            <p:sp>
              <p:nvSpPr>
                <p:cNvPr id="6116" name="Google Shape;6116;p5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57"/>
              <p:cNvGrpSpPr/>
              <p:nvPr/>
            </p:nvGrpSpPr>
            <p:grpSpPr>
              <a:xfrm>
                <a:off x="4039908" y="3412107"/>
                <a:ext cx="37776" cy="32357"/>
                <a:chOff x="4039908" y="3412107"/>
                <a:chExt cx="37776" cy="32357"/>
              </a:xfrm>
            </p:grpSpPr>
            <p:sp>
              <p:nvSpPr>
                <p:cNvPr id="6119" name="Google Shape;6119;p5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1" name="Google Shape;6121;p57"/>
              <p:cNvGrpSpPr/>
              <p:nvPr/>
            </p:nvGrpSpPr>
            <p:grpSpPr>
              <a:xfrm>
                <a:off x="4017360" y="3342061"/>
                <a:ext cx="37870" cy="32380"/>
                <a:chOff x="4017360" y="3342061"/>
                <a:chExt cx="37870" cy="32380"/>
              </a:xfrm>
            </p:grpSpPr>
            <p:sp>
              <p:nvSpPr>
                <p:cNvPr id="6122" name="Google Shape;6122;p5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4" name="Google Shape;6124;p5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6" name="Google Shape;6126;p57"/>
              <p:cNvGrpSpPr/>
              <p:nvPr/>
            </p:nvGrpSpPr>
            <p:grpSpPr>
              <a:xfrm>
                <a:off x="3750870" y="3418650"/>
                <a:ext cx="37776" cy="32380"/>
                <a:chOff x="3750870" y="3418650"/>
                <a:chExt cx="37776" cy="32380"/>
              </a:xfrm>
            </p:grpSpPr>
            <p:sp>
              <p:nvSpPr>
                <p:cNvPr id="6127" name="Google Shape;6127;p5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9" name="Google Shape;6129;p57"/>
              <p:cNvGrpSpPr/>
              <p:nvPr/>
            </p:nvGrpSpPr>
            <p:grpSpPr>
              <a:xfrm>
                <a:off x="3632509" y="3274438"/>
                <a:ext cx="37783" cy="32357"/>
                <a:chOff x="3632509" y="3274438"/>
                <a:chExt cx="37783" cy="32357"/>
              </a:xfrm>
            </p:grpSpPr>
            <p:sp>
              <p:nvSpPr>
                <p:cNvPr id="6130" name="Google Shape;6130;p5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57"/>
              <p:cNvGrpSpPr/>
              <p:nvPr/>
            </p:nvGrpSpPr>
            <p:grpSpPr>
              <a:xfrm>
                <a:off x="3906424" y="3297561"/>
                <a:ext cx="37776" cy="32451"/>
                <a:chOff x="3906424" y="3297561"/>
                <a:chExt cx="37776" cy="32451"/>
              </a:xfrm>
            </p:grpSpPr>
            <p:sp>
              <p:nvSpPr>
                <p:cNvPr id="6133" name="Google Shape;6133;p5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57"/>
              <p:cNvGrpSpPr/>
              <p:nvPr/>
            </p:nvGrpSpPr>
            <p:grpSpPr>
              <a:xfrm>
                <a:off x="3866084" y="3412107"/>
                <a:ext cx="37776" cy="32357"/>
                <a:chOff x="3866084" y="3412107"/>
                <a:chExt cx="37776" cy="32357"/>
              </a:xfrm>
            </p:grpSpPr>
            <p:sp>
              <p:nvSpPr>
                <p:cNvPr id="6136" name="Google Shape;6136;p5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57"/>
              <p:cNvGrpSpPr/>
              <p:nvPr/>
            </p:nvGrpSpPr>
            <p:grpSpPr>
              <a:xfrm>
                <a:off x="4023919" y="3766409"/>
                <a:ext cx="37783" cy="32357"/>
                <a:chOff x="4023919" y="3766409"/>
                <a:chExt cx="37783" cy="32357"/>
              </a:xfrm>
            </p:grpSpPr>
            <p:sp>
              <p:nvSpPr>
                <p:cNvPr id="6139" name="Google Shape;6139;p5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57"/>
              <p:cNvGrpSpPr/>
              <p:nvPr/>
            </p:nvGrpSpPr>
            <p:grpSpPr>
              <a:xfrm>
                <a:off x="3973882" y="3779449"/>
                <a:ext cx="37776" cy="32357"/>
                <a:chOff x="3973882" y="3779449"/>
                <a:chExt cx="37776" cy="32357"/>
              </a:xfrm>
            </p:grpSpPr>
            <p:sp>
              <p:nvSpPr>
                <p:cNvPr id="6142" name="Google Shape;6142;p5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57"/>
              <p:cNvGrpSpPr/>
              <p:nvPr/>
            </p:nvGrpSpPr>
            <p:grpSpPr>
              <a:xfrm>
                <a:off x="4073398" y="3838028"/>
                <a:ext cx="37776" cy="32380"/>
                <a:chOff x="4073398" y="3838028"/>
                <a:chExt cx="37776" cy="32380"/>
              </a:xfrm>
            </p:grpSpPr>
            <p:sp>
              <p:nvSpPr>
                <p:cNvPr id="6145" name="Google Shape;6145;p5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57"/>
              <p:cNvGrpSpPr/>
              <p:nvPr/>
            </p:nvGrpSpPr>
            <p:grpSpPr>
              <a:xfrm>
                <a:off x="4342672" y="4144496"/>
                <a:ext cx="37752" cy="32364"/>
                <a:chOff x="4342672" y="4144496"/>
                <a:chExt cx="37752" cy="32364"/>
              </a:xfrm>
            </p:grpSpPr>
            <p:sp>
              <p:nvSpPr>
                <p:cNvPr id="6148" name="Google Shape;6148;p5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0" name="Google Shape;6150;p57"/>
              <p:cNvGrpSpPr/>
              <p:nvPr/>
            </p:nvGrpSpPr>
            <p:grpSpPr>
              <a:xfrm>
                <a:off x="4406386" y="4056872"/>
                <a:ext cx="37783" cy="32364"/>
                <a:chOff x="4406386" y="4056872"/>
                <a:chExt cx="37783" cy="32364"/>
              </a:xfrm>
            </p:grpSpPr>
            <p:sp>
              <p:nvSpPr>
                <p:cNvPr id="6151" name="Google Shape;6151;p5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57"/>
              <p:cNvGrpSpPr/>
              <p:nvPr/>
            </p:nvGrpSpPr>
            <p:grpSpPr>
              <a:xfrm>
                <a:off x="4284416" y="4245254"/>
                <a:ext cx="37783" cy="32357"/>
                <a:chOff x="4284416" y="4245254"/>
                <a:chExt cx="37783" cy="32357"/>
              </a:xfrm>
            </p:grpSpPr>
            <p:sp>
              <p:nvSpPr>
                <p:cNvPr id="6154" name="Google Shape;6154;p5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57"/>
              <p:cNvGrpSpPr/>
              <p:nvPr/>
            </p:nvGrpSpPr>
            <p:grpSpPr>
              <a:xfrm>
                <a:off x="4219057" y="4331258"/>
                <a:ext cx="37776" cy="32364"/>
                <a:chOff x="4219057" y="4331258"/>
                <a:chExt cx="37776" cy="32364"/>
              </a:xfrm>
            </p:grpSpPr>
            <p:sp>
              <p:nvSpPr>
                <p:cNvPr id="6157" name="Google Shape;6157;p5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57"/>
              <p:cNvGrpSpPr/>
              <p:nvPr/>
            </p:nvGrpSpPr>
            <p:grpSpPr>
              <a:xfrm>
                <a:off x="4204122" y="4141688"/>
                <a:ext cx="33497" cy="28699"/>
                <a:chOff x="4204122" y="4141688"/>
                <a:chExt cx="33497" cy="28699"/>
              </a:xfrm>
            </p:grpSpPr>
            <p:sp>
              <p:nvSpPr>
                <p:cNvPr id="6160" name="Google Shape;6160;p5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57"/>
              <p:cNvGrpSpPr/>
              <p:nvPr/>
            </p:nvGrpSpPr>
            <p:grpSpPr>
              <a:xfrm>
                <a:off x="4301546" y="4003869"/>
                <a:ext cx="38916" cy="33324"/>
                <a:chOff x="4301546" y="4003869"/>
                <a:chExt cx="38916" cy="33324"/>
              </a:xfrm>
            </p:grpSpPr>
            <p:sp>
              <p:nvSpPr>
                <p:cNvPr id="6163" name="Google Shape;6163;p5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57"/>
              <p:cNvGrpSpPr/>
              <p:nvPr/>
            </p:nvGrpSpPr>
            <p:grpSpPr>
              <a:xfrm>
                <a:off x="4210681" y="3924669"/>
                <a:ext cx="36549" cy="31366"/>
                <a:chOff x="4210681" y="3924669"/>
                <a:chExt cx="36549" cy="31366"/>
              </a:xfrm>
            </p:grpSpPr>
            <p:sp>
              <p:nvSpPr>
                <p:cNvPr id="6166" name="Google Shape;6166;p5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57"/>
              <p:cNvGrpSpPr/>
              <p:nvPr/>
            </p:nvGrpSpPr>
            <p:grpSpPr>
              <a:xfrm>
                <a:off x="3987771" y="3628874"/>
                <a:ext cx="31499" cy="26993"/>
                <a:chOff x="3987771" y="3628874"/>
                <a:chExt cx="31499" cy="26993"/>
              </a:xfrm>
            </p:grpSpPr>
            <p:sp>
              <p:nvSpPr>
                <p:cNvPr id="6169" name="Google Shape;6169;p5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1" name="Google Shape;6171;p57"/>
              <p:cNvGrpSpPr/>
              <p:nvPr/>
            </p:nvGrpSpPr>
            <p:grpSpPr>
              <a:xfrm>
                <a:off x="4087382" y="3775674"/>
                <a:ext cx="31405" cy="26898"/>
                <a:chOff x="4087382" y="3775674"/>
                <a:chExt cx="31405" cy="26898"/>
              </a:xfrm>
            </p:grpSpPr>
            <p:sp>
              <p:nvSpPr>
                <p:cNvPr id="6172" name="Google Shape;6172;p5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4" name="Google Shape;6174;p57"/>
              <p:cNvGrpSpPr/>
              <p:nvPr/>
            </p:nvGrpSpPr>
            <p:grpSpPr>
              <a:xfrm>
                <a:off x="4118873" y="3856637"/>
                <a:ext cx="31405" cy="26906"/>
                <a:chOff x="4118873" y="3856637"/>
                <a:chExt cx="31405" cy="26906"/>
              </a:xfrm>
            </p:grpSpPr>
            <p:sp>
              <p:nvSpPr>
                <p:cNvPr id="6175" name="Google Shape;6175;p5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57"/>
              <p:cNvGrpSpPr/>
              <p:nvPr/>
            </p:nvGrpSpPr>
            <p:grpSpPr>
              <a:xfrm>
                <a:off x="4168541" y="3639523"/>
                <a:ext cx="31499" cy="26906"/>
                <a:chOff x="4168541" y="3639523"/>
                <a:chExt cx="31499" cy="26906"/>
              </a:xfrm>
            </p:grpSpPr>
            <p:sp>
              <p:nvSpPr>
                <p:cNvPr id="6178" name="Google Shape;6178;p5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57"/>
              <p:cNvGrpSpPr/>
              <p:nvPr/>
            </p:nvGrpSpPr>
            <p:grpSpPr>
              <a:xfrm>
                <a:off x="3965789" y="3393545"/>
                <a:ext cx="31405" cy="26945"/>
                <a:chOff x="3965789" y="3393545"/>
                <a:chExt cx="31405" cy="26945"/>
              </a:xfrm>
            </p:grpSpPr>
            <p:sp>
              <p:nvSpPr>
                <p:cNvPr id="6181" name="Google Shape;6181;p5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57"/>
              <p:cNvGrpSpPr/>
              <p:nvPr/>
            </p:nvGrpSpPr>
            <p:grpSpPr>
              <a:xfrm>
                <a:off x="3925166" y="3491008"/>
                <a:ext cx="31405" cy="27001"/>
                <a:chOff x="3925166" y="3491008"/>
                <a:chExt cx="31405" cy="27001"/>
              </a:xfrm>
            </p:grpSpPr>
            <p:sp>
              <p:nvSpPr>
                <p:cNvPr id="6184" name="Google Shape;6184;p5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57"/>
              <p:cNvGrpSpPr/>
              <p:nvPr/>
            </p:nvGrpSpPr>
            <p:grpSpPr>
              <a:xfrm>
                <a:off x="3682845" y="3340976"/>
                <a:ext cx="31397" cy="26898"/>
                <a:chOff x="3682845" y="3340976"/>
                <a:chExt cx="31397" cy="26898"/>
              </a:xfrm>
            </p:grpSpPr>
            <p:sp>
              <p:nvSpPr>
                <p:cNvPr id="6187" name="Google Shape;6187;p5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57"/>
              <p:cNvGrpSpPr/>
              <p:nvPr/>
            </p:nvGrpSpPr>
            <p:grpSpPr>
              <a:xfrm>
                <a:off x="3795393" y="3353725"/>
                <a:ext cx="31499" cy="26993"/>
                <a:chOff x="3795393" y="3353725"/>
                <a:chExt cx="31499" cy="26993"/>
              </a:xfrm>
            </p:grpSpPr>
            <p:sp>
              <p:nvSpPr>
                <p:cNvPr id="6190" name="Google Shape;6190;p5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57"/>
              <p:cNvGrpSpPr/>
              <p:nvPr/>
            </p:nvGrpSpPr>
            <p:grpSpPr>
              <a:xfrm>
                <a:off x="4176909" y="4363221"/>
                <a:ext cx="38924" cy="33316"/>
                <a:chOff x="4176909" y="4363221"/>
                <a:chExt cx="38924" cy="33316"/>
              </a:xfrm>
            </p:grpSpPr>
            <p:sp>
              <p:nvSpPr>
                <p:cNvPr id="6193" name="Google Shape;6193;p5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57"/>
              <p:cNvGrpSpPr/>
              <p:nvPr/>
            </p:nvGrpSpPr>
            <p:grpSpPr>
              <a:xfrm>
                <a:off x="4226191" y="4007660"/>
                <a:ext cx="33560" cy="28770"/>
                <a:chOff x="4226191" y="4007660"/>
                <a:chExt cx="33560" cy="28770"/>
              </a:xfrm>
            </p:grpSpPr>
            <p:sp>
              <p:nvSpPr>
                <p:cNvPr id="6196" name="Google Shape;6196;p5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57"/>
              <p:cNvGrpSpPr/>
              <p:nvPr/>
            </p:nvGrpSpPr>
            <p:grpSpPr>
              <a:xfrm>
                <a:off x="3597785" y="3377045"/>
                <a:ext cx="33591" cy="28699"/>
                <a:chOff x="3597785" y="3377045"/>
                <a:chExt cx="33591" cy="28699"/>
              </a:xfrm>
            </p:grpSpPr>
            <p:sp>
              <p:nvSpPr>
                <p:cNvPr id="6199" name="Google Shape;6199;p5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57"/>
              <p:cNvGrpSpPr/>
              <p:nvPr/>
            </p:nvGrpSpPr>
            <p:grpSpPr>
              <a:xfrm>
                <a:off x="3887870" y="3669796"/>
                <a:ext cx="33591" cy="28692"/>
                <a:chOff x="3887870" y="3669796"/>
                <a:chExt cx="33591" cy="28692"/>
              </a:xfrm>
            </p:grpSpPr>
            <p:sp>
              <p:nvSpPr>
                <p:cNvPr id="6202" name="Google Shape;6202;p5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57"/>
              <p:cNvGrpSpPr/>
              <p:nvPr/>
            </p:nvGrpSpPr>
            <p:grpSpPr>
              <a:xfrm>
                <a:off x="3818320" y="3481625"/>
                <a:ext cx="33497" cy="28770"/>
                <a:chOff x="3818320" y="3481625"/>
                <a:chExt cx="33497" cy="28770"/>
              </a:xfrm>
            </p:grpSpPr>
            <p:sp>
              <p:nvSpPr>
                <p:cNvPr id="6205" name="Google Shape;6205;p5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57"/>
              <p:cNvGrpSpPr/>
              <p:nvPr/>
            </p:nvGrpSpPr>
            <p:grpSpPr>
              <a:xfrm>
                <a:off x="4278139" y="4120948"/>
                <a:ext cx="37492" cy="32129"/>
                <a:chOff x="4278139" y="4120948"/>
                <a:chExt cx="37492" cy="32129"/>
              </a:xfrm>
            </p:grpSpPr>
            <p:sp>
              <p:nvSpPr>
                <p:cNvPr id="6208" name="Google Shape;6208;p5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57"/>
              <p:cNvGrpSpPr/>
              <p:nvPr/>
            </p:nvGrpSpPr>
            <p:grpSpPr>
              <a:xfrm>
                <a:off x="4419898" y="3977388"/>
                <a:ext cx="33497" cy="28692"/>
                <a:chOff x="4419898" y="3977388"/>
                <a:chExt cx="33497" cy="28692"/>
              </a:xfrm>
            </p:grpSpPr>
            <p:sp>
              <p:nvSpPr>
                <p:cNvPr id="6211" name="Google Shape;6211;p5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57"/>
              <p:cNvGrpSpPr/>
              <p:nvPr/>
            </p:nvGrpSpPr>
            <p:grpSpPr>
              <a:xfrm>
                <a:off x="4158930" y="4034684"/>
                <a:ext cx="33497" cy="28762"/>
                <a:chOff x="4158930" y="4034684"/>
                <a:chExt cx="33497" cy="28762"/>
              </a:xfrm>
            </p:grpSpPr>
            <p:sp>
              <p:nvSpPr>
                <p:cNvPr id="6214" name="Google Shape;6214;p5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57"/>
              <p:cNvGrpSpPr/>
              <p:nvPr/>
            </p:nvGrpSpPr>
            <p:grpSpPr>
              <a:xfrm>
                <a:off x="4134949" y="3957049"/>
                <a:ext cx="33497" cy="28770"/>
                <a:chOff x="4134949" y="3957049"/>
                <a:chExt cx="33497" cy="28770"/>
              </a:xfrm>
            </p:grpSpPr>
            <p:sp>
              <p:nvSpPr>
                <p:cNvPr id="6217" name="Google Shape;6217;p5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57"/>
              <p:cNvGrpSpPr/>
              <p:nvPr/>
            </p:nvGrpSpPr>
            <p:grpSpPr>
              <a:xfrm>
                <a:off x="4193653" y="4184403"/>
                <a:ext cx="43580" cy="37264"/>
                <a:chOff x="4193653" y="4184403"/>
                <a:chExt cx="43580" cy="37264"/>
              </a:xfrm>
            </p:grpSpPr>
            <p:sp>
              <p:nvSpPr>
                <p:cNvPr id="6220" name="Google Shape;6220;p5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57"/>
              <p:cNvGrpSpPr/>
              <p:nvPr/>
            </p:nvGrpSpPr>
            <p:grpSpPr>
              <a:xfrm>
                <a:off x="4343600" y="3943844"/>
                <a:ext cx="43580" cy="37312"/>
                <a:chOff x="4343600" y="3943844"/>
                <a:chExt cx="43580" cy="37312"/>
              </a:xfrm>
            </p:grpSpPr>
            <p:sp>
              <p:nvSpPr>
                <p:cNvPr id="6223" name="Google Shape;6223;p5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57"/>
              <p:cNvGrpSpPr/>
              <p:nvPr/>
            </p:nvGrpSpPr>
            <p:grpSpPr>
              <a:xfrm>
                <a:off x="4172339" y="3381693"/>
                <a:ext cx="31499" cy="27001"/>
                <a:chOff x="4172339" y="3381693"/>
                <a:chExt cx="31499" cy="27001"/>
              </a:xfrm>
            </p:grpSpPr>
            <p:sp>
              <p:nvSpPr>
                <p:cNvPr id="6226" name="Google Shape;6226;p5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1" name="Shape 6231"/>
        <p:cNvGrpSpPr/>
        <p:nvPr/>
      </p:nvGrpSpPr>
      <p:grpSpPr>
        <a:xfrm>
          <a:off x="0" y="0"/>
          <a:ext cx="0" cy="0"/>
          <a:chOff x="0" y="0"/>
          <a:chExt cx="0" cy="0"/>
        </a:xfrm>
      </p:grpSpPr>
      <p:grpSp>
        <p:nvGrpSpPr>
          <p:cNvPr id="6232" name="Google Shape;6232;p58"/>
          <p:cNvGrpSpPr/>
          <p:nvPr/>
        </p:nvGrpSpPr>
        <p:grpSpPr>
          <a:xfrm>
            <a:off x="729274" y="969759"/>
            <a:ext cx="2507799" cy="206239"/>
            <a:chOff x="106648" y="895722"/>
            <a:chExt cx="4481413" cy="374300"/>
          </a:xfrm>
        </p:grpSpPr>
        <p:grpSp>
          <p:nvGrpSpPr>
            <p:cNvPr id="6233" name="Google Shape;6233;p58"/>
            <p:cNvGrpSpPr/>
            <p:nvPr/>
          </p:nvGrpSpPr>
          <p:grpSpPr>
            <a:xfrm>
              <a:off x="2233276" y="895722"/>
              <a:ext cx="1082667" cy="223591"/>
              <a:chOff x="4808316" y="2800065"/>
              <a:chExt cx="1999386" cy="412910"/>
            </a:xfrm>
          </p:grpSpPr>
          <p:sp>
            <p:nvSpPr>
              <p:cNvPr id="6234" name="Google Shape;6234;p5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5" name="Google Shape;6235;p58"/>
              <p:cNvGrpSpPr/>
              <p:nvPr/>
            </p:nvGrpSpPr>
            <p:grpSpPr>
              <a:xfrm>
                <a:off x="4808316" y="2800065"/>
                <a:ext cx="92400" cy="411825"/>
                <a:chOff x="845575" y="2563700"/>
                <a:chExt cx="92400" cy="411825"/>
              </a:xfrm>
            </p:grpSpPr>
            <p:cxnSp>
              <p:nvCxnSpPr>
                <p:cNvPr id="6236" name="Google Shape;6236;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37" name="Google Shape;6237;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38" name="Google Shape;6238;p58"/>
            <p:cNvGrpSpPr/>
            <p:nvPr/>
          </p:nvGrpSpPr>
          <p:grpSpPr>
            <a:xfrm>
              <a:off x="106648" y="895722"/>
              <a:ext cx="1088401" cy="223591"/>
              <a:chOff x="881025" y="2800065"/>
              <a:chExt cx="2009975" cy="412910"/>
            </a:xfrm>
          </p:grpSpPr>
          <p:sp>
            <p:nvSpPr>
              <p:cNvPr id="6239" name="Google Shape;6239;p5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0" name="Google Shape;6240;p58"/>
              <p:cNvGrpSpPr/>
              <p:nvPr/>
            </p:nvGrpSpPr>
            <p:grpSpPr>
              <a:xfrm>
                <a:off x="881025" y="2800065"/>
                <a:ext cx="92400" cy="411825"/>
                <a:chOff x="845575" y="2563700"/>
                <a:chExt cx="92400" cy="411825"/>
              </a:xfrm>
            </p:grpSpPr>
            <p:cxnSp>
              <p:nvCxnSpPr>
                <p:cNvPr id="6241" name="Google Shape;6241;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42" name="Google Shape;6242;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43" name="Google Shape;6243;p58"/>
            <p:cNvGrpSpPr/>
            <p:nvPr/>
          </p:nvGrpSpPr>
          <p:grpSpPr>
            <a:xfrm>
              <a:off x="1172346" y="1047018"/>
              <a:ext cx="1083151" cy="223003"/>
              <a:chOff x="2849073" y="3079467"/>
              <a:chExt cx="2000279" cy="411825"/>
            </a:xfrm>
          </p:grpSpPr>
          <p:sp>
            <p:nvSpPr>
              <p:cNvPr id="6244" name="Google Shape;6244;p5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5" name="Google Shape;6245;p58"/>
              <p:cNvGrpSpPr/>
              <p:nvPr/>
            </p:nvGrpSpPr>
            <p:grpSpPr>
              <a:xfrm rot="10800000">
                <a:off x="2849073" y="3079467"/>
                <a:ext cx="92400" cy="411825"/>
                <a:chOff x="2070100" y="2563700"/>
                <a:chExt cx="92400" cy="411825"/>
              </a:xfrm>
            </p:grpSpPr>
            <p:cxnSp>
              <p:nvCxnSpPr>
                <p:cNvPr id="6246" name="Google Shape;6246;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47" name="Google Shape;6247;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48" name="Google Shape;6248;p58"/>
            <p:cNvGrpSpPr/>
            <p:nvPr/>
          </p:nvGrpSpPr>
          <p:grpSpPr>
            <a:xfrm>
              <a:off x="3290132" y="1047018"/>
              <a:ext cx="1297929" cy="223003"/>
              <a:chOff x="6760035" y="3079467"/>
              <a:chExt cx="2396914" cy="411825"/>
            </a:xfrm>
          </p:grpSpPr>
          <p:sp>
            <p:nvSpPr>
              <p:cNvPr id="6249" name="Google Shape;6249;p5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0" name="Google Shape;6250;p58"/>
              <p:cNvGrpSpPr/>
              <p:nvPr/>
            </p:nvGrpSpPr>
            <p:grpSpPr>
              <a:xfrm rot="10800000">
                <a:off x="6760035" y="3079467"/>
                <a:ext cx="92400" cy="411825"/>
                <a:chOff x="2070100" y="2563700"/>
                <a:chExt cx="92400" cy="411825"/>
              </a:xfrm>
            </p:grpSpPr>
            <p:cxnSp>
              <p:nvCxnSpPr>
                <p:cNvPr id="6251" name="Google Shape;6251;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52" name="Google Shape;6252;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53" name="Google Shape;6253;p58"/>
          <p:cNvGrpSpPr/>
          <p:nvPr/>
        </p:nvGrpSpPr>
        <p:grpSpPr>
          <a:xfrm>
            <a:off x="2147036" y="3369130"/>
            <a:ext cx="1086701" cy="799429"/>
            <a:chOff x="2183288" y="3555572"/>
            <a:chExt cx="1136241" cy="835873"/>
          </a:xfrm>
        </p:grpSpPr>
        <p:sp>
          <p:nvSpPr>
            <p:cNvPr id="6254" name="Google Shape;6254;p5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5" name="Google Shape;6255;p58"/>
            <p:cNvGrpSpPr/>
            <p:nvPr/>
          </p:nvGrpSpPr>
          <p:grpSpPr>
            <a:xfrm>
              <a:off x="2205895" y="3637269"/>
              <a:ext cx="1089848" cy="724993"/>
              <a:chOff x="2205895" y="3637269"/>
              <a:chExt cx="1089848" cy="724993"/>
            </a:xfrm>
          </p:grpSpPr>
          <p:sp>
            <p:nvSpPr>
              <p:cNvPr id="6256" name="Google Shape;6256;p5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2" name="Google Shape;6262;p5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63" name="Google Shape;6263;p5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264" name="Google Shape;6264;p58"/>
            <p:cNvGrpSpPr/>
            <p:nvPr/>
          </p:nvGrpSpPr>
          <p:grpSpPr>
            <a:xfrm>
              <a:off x="3173850" y="3779426"/>
              <a:ext cx="145679" cy="70048"/>
              <a:chOff x="3173850" y="3779426"/>
              <a:chExt cx="145679" cy="70048"/>
            </a:xfrm>
          </p:grpSpPr>
          <p:cxnSp>
            <p:nvCxnSpPr>
              <p:cNvPr id="6265" name="Google Shape;6265;p5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6266" name="Google Shape;6266;p5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58"/>
            <p:cNvGrpSpPr/>
            <p:nvPr/>
          </p:nvGrpSpPr>
          <p:grpSpPr>
            <a:xfrm>
              <a:off x="2183288" y="4139483"/>
              <a:ext cx="145133" cy="70048"/>
              <a:chOff x="2183288" y="4139483"/>
              <a:chExt cx="145133" cy="70048"/>
            </a:xfrm>
          </p:grpSpPr>
          <p:cxnSp>
            <p:nvCxnSpPr>
              <p:cNvPr id="6268" name="Google Shape;6268;p5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6269" name="Google Shape;6269;p5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0" name="Google Shape;6270;p5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71" name="Google Shape;6271;p5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272" name="Google Shape;6272;p58"/>
            <p:cNvGrpSpPr/>
            <p:nvPr/>
          </p:nvGrpSpPr>
          <p:grpSpPr>
            <a:xfrm>
              <a:off x="2943836" y="4268886"/>
              <a:ext cx="60717" cy="122559"/>
              <a:chOff x="2943836" y="4268886"/>
              <a:chExt cx="60717" cy="122559"/>
            </a:xfrm>
          </p:grpSpPr>
          <p:sp>
            <p:nvSpPr>
              <p:cNvPr id="6273" name="Google Shape;6273;p5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74" name="Google Shape;6274;p5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6275" name="Google Shape;6275;p58"/>
          <p:cNvGrpSpPr/>
          <p:nvPr/>
        </p:nvGrpSpPr>
        <p:grpSpPr>
          <a:xfrm>
            <a:off x="3409981" y="1290129"/>
            <a:ext cx="1675870" cy="758251"/>
            <a:chOff x="3530532" y="1496185"/>
            <a:chExt cx="1562000" cy="706730"/>
          </a:xfrm>
        </p:grpSpPr>
        <p:cxnSp>
          <p:nvCxnSpPr>
            <p:cNvPr id="6276" name="Google Shape;6276;p5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6277" name="Google Shape;6277;p58"/>
            <p:cNvGrpSpPr/>
            <p:nvPr/>
          </p:nvGrpSpPr>
          <p:grpSpPr>
            <a:xfrm>
              <a:off x="3530532" y="1496185"/>
              <a:ext cx="323430" cy="463587"/>
              <a:chOff x="3530532" y="1496185"/>
              <a:chExt cx="323430" cy="463587"/>
            </a:xfrm>
          </p:grpSpPr>
          <p:grpSp>
            <p:nvGrpSpPr>
              <p:cNvPr id="6278" name="Google Shape;6278;p58"/>
              <p:cNvGrpSpPr/>
              <p:nvPr/>
            </p:nvGrpSpPr>
            <p:grpSpPr>
              <a:xfrm>
                <a:off x="3567462" y="1496185"/>
                <a:ext cx="286500" cy="361376"/>
                <a:chOff x="3567462" y="1496185"/>
                <a:chExt cx="286500" cy="361376"/>
              </a:xfrm>
            </p:grpSpPr>
            <p:cxnSp>
              <p:nvCxnSpPr>
                <p:cNvPr id="6279" name="Google Shape;6279;p5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280" name="Google Shape;6280;p5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1" name="Google Shape;6281;p5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2" name="Google Shape;6282;p58"/>
            <p:cNvGrpSpPr/>
            <p:nvPr/>
          </p:nvGrpSpPr>
          <p:grpSpPr>
            <a:xfrm>
              <a:off x="3891569" y="1779209"/>
              <a:ext cx="323945" cy="423706"/>
              <a:chOff x="3891569" y="1779209"/>
              <a:chExt cx="323945" cy="423706"/>
            </a:xfrm>
          </p:grpSpPr>
          <p:grpSp>
            <p:nvGrpSpPr>
              <p:cNvPr id="6283" name="Google Shape;6283;p58"/>
              <p:cNvGrpSpPr/>
              <p:nvPr/>
            </p:nvGrpSpPr>
            <p:grpSpPr>
              <a:xfrm>
                <a:off x="3929014" y="1881638"/>
                <a:ext cx="286500" cy="321278"/>
                <a:chOff x="3929014" y="1881638"/>
                <a:chExt cx="286500" cy="321278"/>
              </a:xfrm>
            </p:grpSpPr>
            <p:cxnSp>
              <p:nvCxnSpPr>
                <p:cNvPr id="6284" name="Google Shape;6284;p5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6285" name="Google Shape;6285;p5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6" name="Google Shape;6286;p5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58"/>
            <p:cNvGrpSpPr/>
            <p:nvPr/>
          </p:nvGrpSpPr>
          <p:grpSpPr>
            <a:xfrm>
              <a:off x="4252606" y="1496185"/>
              <a:ext cx="324721" cy="463587"/>
              <a:chOff x="4252606" y="1496185"/>
              <a:chExt cx="324721" cy="463587"/>
            </a:xfrm>
          </p:grpSpPr>
          <p:grpSp>
            <p:nvGrpSpPr>
              <p:cNvPr id="6288" name="Google Shape;6288;p58"/>
              <p:cNvGrpSpPr/>
              <p:nvPr/>
            </p:nvGrpSpPr>
            <p:grpSpPr>
              <a:xfrm>
                <a:off x="4290828" y="1496185"/>
                <a:ext cx="286500" cy="361376"/>
                <a:chOff x="4290828" y="1496185"/>
                <a:chExt cx="286500" cy="361376"/>
              </a:xfrm>
            </p:grpSpPr>
            <p:cxnSp>
              <p:nvCxnSpPr>
                <p:cNvPr id="6289" name="Google Shape;6289;p5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290" name="Google Shape;6290;p5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1" name="Google Shape;6291;p5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2" name="Google Shape;6292;p58"/>
            <p:cNvGrpSpPr/>
            <p:nvPr/>
          </p:nvGrpSpPr>
          <p:grpSpPr>
            <a:xfrm>
              <a:off x="4613643" y="1763716"/>
              <a:ext cx="325308" cy="439200"/>
              <a:chOff x="4613643" y="1763716"/>
              <a:chExt cx="325308" cy="439200"/>
            </a:xfrm>
          </p:grpSpPr>
          <p:grpSp>
            <p:nvGrpSpPr>
              <p:cNvPr id="6293" name="Google Shape;6293;p58"/>
              <p:cNvGrpSpPr/>
              <p:nvPr/>
            </p:nvGrpSpPr>
            <p:grpSpPr>
              <a:xfrm>
                <a:off x="4652451" y="1879538"/>
                <a:ext cx="286500" cy="323378"/>
                <a:chOff x="4652451" y="1879538"/>
                <a:chExt cx="286500" cy="323378"/>
              </a:xfrm>
            </p:grpSpPr>
            <p:cxnSp>
              <p:nvCxnSpPr>
                <p:cNvPr id="6294" name="Google Shape;6294;p5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6295" name="Google Shape;6295;p5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6" name="Google Shape;6296;p5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7" name="Google Shape;6297;p58"/>
          <p:cNvGrpSpPr/>
          <p:nvPr/>
        </p:nvGrpSpPr>
        <p:grpSpPr>
          <a:xfrm>
            <a:off x="3421841" y="2143755"/>
            <a:ext cx="1652173" cy="391517"/>
            <a:chOff x="3512551" y="2358270"/>
            <a:chExt cx="1597383" cy="378533"/>
          </a:xfrm>
        </p:grpSpPr>
        <p:cxnSp>
          <p:nvCxnSpPr>
            <p:cNvPr id="6298" name="Google Shape;6298;p58"/>
            <p:cNvCxnSpPr>
              <a:stCxn id="6299" idx="6"/>
              <a:endCxn id="630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6301" name="Google Shape;6301;p58"/>
            <p:cNvGrpSpPr/>
            <p:nvPr/>
          </p:nvGrpSpPr>
          <p:grpSpPr>
            <a:xfrm>
              <a:off x="3512551" y="2358270"/>
              <a:ext cx="225647" cy="307714"/>
              <a:chOff x="2182679" y="2004714"/>
              <a:chExt cx="792300" cy="1080458"/>
            </a:xfrm>
          </p:grpSpPr>
          <p:cxnSp>
            <p:nvCxnSpPr>
              <p:cNvPr id="6302" name="Google Shape;6302;p58"/>
              <p:cNvCxnSpPr>
                <a:stCxn id="630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299" name="Google Shape;6299;p5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58"/>
            <p:cNvGrpSpPr/>
            <p:nvPr/>
          </p:nvGrpSpPr>
          <p:grpSpPr>
            <a:xfrm>
              <a:off x="3969644" y="2440153"/>
              <a:ext cx="225853" cy="296651"/>
              <a:chOff x="3775710" y="1729289"/>
              <a:chExt cx="136500" cy="179289"/>
            </a:xfrm>
          </p:grpSpPr>
          <p:cxnSp>
            <p:nvCxnSpPr>
              <p:cNvPr id="6305" name="Google Shape;6305;p5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6306" name="Google Shape;6306;p5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58"/>
            <p:cNvGrpSpPr/>
            <p:nvPr/>
          </p:nvGrpSpPr>
          <p:grpSpPr>
            <a:xfrm>
              <a:off x="4427051" y="2358270"/>
              <a:ext cx="225647" cy="307714"/>
              <a:chOff x="5393704" y="2004714"/>
              <a:chExt cx="792300" cy="1080458"/>
            </a:xfrm>
          </p:grpSpPr>
          <p:cxnSp>
            <p:nvCxnSpPr>
              <p:cNvPr id="6309" name="Google Shape;6309;p58"/>
              <p:cNvCxnSpPr>
                <a:stCxn id="631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311" name="Google Shape;6311;p5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58"/>
            <p:cNvGrpSpPr/>
            <p:nvPr/>
          </p:nvGrpSpPr>
          <p:grpSpPr>
            <a:xfrm>
              <a:off x="4884287" y="2440252"/>
              <a:ext cx="225647" cy="296532"/>
              <a:chOff x="6999166" y="2292572"/>
              <a:chExt cx="792300" cy="1041192"/>
            </a:xfrm>
          </p:grpSpPr>
          <p:cxnSp>
            <p:nvCxnSpPr>
              <p:cNvPr id="6313" name="Google Shape;6313;p5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6300" name="Google Shape;6300;p5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5" name="Google Shape;6315;p58"/>
          <p:cNvGrpSpPr/>
          <p:nvPr/>
        </p:nvGrpSpPr>
        <p:grpSpPr>
          <a:xfrm>
            <a:off x="6842649" y="979955"/>
            <a:ext cx="1581844" cy="732818"/>
            <a:chOff x="634175" y="2986275"/>
            <a:chExt cx="3147949" cy="1458344"/>
          </a:xfrm>
        </p:grpSpPr>
        <p:cxnSp>
          <p:nvCxnSpPr>
            <p:cNvPr id="6316" name="Google Shape;6316;p58"/>
            <p:cNvCxnSpPr>
              <a:stCxn id="6317" idx="4"/>
              <a:endCxn id="631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319" name="Google Shape;6319;p58"/>
            <p:cNvCxnSpPr>
              <a:stCxn id="6318" idx="0"/>
              <a:endCxn id="632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321" name="Google Shape;6321;p58"/>
            <p:cNvCxnSpPr>
              <a:stCxn id="6320" idx="4"/>
              <a:endCxn id="632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323" name="Google Shape;6323;p58"/>
            <p:cNvCxnSpPr>
              <a:stCxn id="6322" idx="0"/>
              <a:endCxn id="632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324" name="Google Shape;6324;p5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20" name="Google Shape;6320;p5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17" name="Google Shape;6317;p5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22" name="Google Shape;6322;p5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18" name="Google Shape;6318;p5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325" name="Google Shape;6325;p58"/>
          <p:cNvGrpSpPr/>
          <p:nvPr/>
        </p:nvGrpSpPr>
        <p:grpSpPr>
          <a:xfrm>
            <a:off x="3410364" y="2674265"/>
            <a:ext cx="1675128" cy="313674"/>
            <a:chOff x="998425" y="1182125"/>
            <a:chExt cx="1065400" cy="199500"/>
          </a:xfrm>
        </p:grpSpPr>
        <p:sp>
          <p:nvSpPr>
            <p:cNvPr id="6326" name="Google Shape;6326;p5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58"/>
          <p:cNvGrpSpPr/>
          <p:nvPr/>
        </p:nvGrpSpPr>
        <p:grpSpPr>
          <a:xfrm>
            <a:off x="3410363" y="3630231"/>
            <a:ext cx="1675129" cy="525345"/>
            <a:chOff x="5194708" y="3484366"/>
            <a:chExt cx="3148148" cy="987304"/>
          </a:xfrm>
        </p:grpSpPr>
        <p:grpSp>
          <p:nvGrpSpPr>
            <p:cNvPr id="6332" name="Google Shape;6332;p58"/>
            <p:cNvGrpSpPr/>
            <p:nvPr/>
          </p:nvGrpSpPr>
          <p:grpSpPr>
            <a:xfrm>
              <a:off x="7531521" y="3484366"/>
              <a:ext cx="811335" cy="987304"/>
              <a:chOff x="3379425" y="1617275"/>
              <a:chExt cx="1090650" cy="1327200"/>
            </a:xfrm>
          </p:grpSpPr>
          <p:sp>
            <p:nvSpPr>
              <p:cNvPr id="6333" name="Google Shape;6333;p5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58"/>
            <p:cNvGrpSpPr/>
            <p:nvPr/>
          </p:nvGrpSpPr>
          <p:grpSpPr>
            <a:xfrm>
              <a:off x="6752546" y="3484366"/>
              <a:ext cx="811428" cy="987304"/>
              <a:chOff x="2332275" y="1617275"/>
              <a:chExt cx="1090775" cy="1327200"/>
            </a:xfrm>
          </p:grpSpPr>
          <p:sp>
            <p:nvSpPr>
              <p:cNvPr id="6337" name="Google Shape;6337;p5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0" name="Google Shape;6340;p58"/>
            <p:cNvGrpSpPr/>
            <p:nvPr/>
          </p:nvGrpSpPr>
          <p:grpSpPr>
            <a:xfrm>
              <a:off x="5973664" y="3484366"/>
              <a:ext cx="811335" cy="987304"/>
              <a:chOff x="1285250" y="1617275"/>
              <a:chExt cx="1090650" cy="1327200"/>
            </a:xfrm>
          </p:grpSpPr>
          <p:sp>
            <p:nvSpPr>
              <p:cNvPr id="6341" name="Google Shape;6341;p5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58"/>
            <p:cNvGrpSpPr/>
            <p:nvPr/>
          </p:nvGrpSpPr>
          <p:grpSpPr>
            <a:xfrm>
              <a:off x="5194708" y="3484366"/>
              <a:ext cx="811409" cy="987304"/>
              <a:chOff x="238125" y="1617275"/>
              <a:chExt cx="1090750" cy="1327200"/>
            </a:xfrm>
          </p:grpSpPr>
          <p:sp>
            <p:nvSpPr>
              <p:cNvPr id="6345" name="Google Shape;6345;p5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48" name="Google Shape;6348;p58"/>
          <p:cNvGrpSpPr/>
          <p:nvPr/>
        </p:nvGrpSpPr>
        <p:grpSpPr>
          <a:xfrm>
            <a:off x="6844048" y="2276120"/>
            <a:ext cx="1579046" cy="522230"/>
            <a:chOff x="6853641" y="2534077"/>
            <a:chExt cx="1515545" cy="501229"/>
          </a:xfrm>
        </p:grpSpPr>
        <p:grpSp>
          <p:nvGrpSpPr>
            <p:cNvPr id="6349" name="Google Shape;6349;p58"/>
            <p:cNvGrpSpPr/>
            <p:nvPr/>
          </p:nvGrpSpPr>
          <p:grpSpPr>
            <a:xfrm>
              <a:off x="6853641" y="2618923"/>
              <a:ext cx="1515545" cy="324556"/>
              <a:chOff x="6853641" y="2618923"/>
              <a:chExt cx="1515545" cy="324556"/>
            </a:xfrm>
          </p:grpSpPr>
          <p:sp>
            <p:nvSpPr>
              <p:cNvPr id="6350" name="Google Shape;6350;p5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5" name="Google Shape;6355;p5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58"/>
          <p:cNvGrpSpPr/>
          <p:nvPr/>
        </p:nvGrpSpPr>
        <p:grpSpPr>
          <a:xfrm>
            <a:off x="3438940" y="3151161"/>
            <a:ext cx="1617976" cy="346616"/>
            <a:chOff x="1808063" y="4294338"/>
            <a:chExt cx="3370782" cy="721817"/>
          </a:xfrm>
        </p:grpSpPr>
        <p:sp>
          <p:nvSpPr>
            <p:cNvPr id="6361" name="Google Shape;6361;p5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58"/>
          <p:cNvGrpSpPr/>
          <p:nvPr/>
        </p:nvGrpSpPr>
        <p:grpSpPr>
          <a:xfrm>
            <a:off x="5264936" y="3817911"/>
            <a:ext cx="1417067" cy="350605"/>
            <a:chOff x="4234950" y="2101012"/>
            <a:chExt cx="4219974" cy="1044090"/>
          </a:xfrm>
        </p:grpSpPr>
        <p:sp>
          <p:nvSpPr>
            <p:cNvPr id="6372" name="Google Shape;6372;p5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58"/>
          <p:cNvGrpSpPr/>
          <p:nvPr/>
        </p:nvGrpSpPr>
        <p:grpSpPr>
          <a:xfrm>
            <a:off x="6840408" y="1808668"/>
            <a:ext cx="1586327" cy="371557"/>
            <a:chOff x="1247650" y="2075423"/>
            <a:chExt cx="6648477" cy="1557238"/>
          </a:xfrm>
        </p:grpSpPr>
        <p:sp>
          <p:nvSpPr>
            <p:cNvPr id="6389" name="Google Shape;6389;p5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58"/>
          <p:cNvGrpSpPr/>
          <p:nvPr/>
        </p:nvGrpSpPr>
        <p:grpSpPr>
          <a:xfrm>
            <a:off x="5271678" y="961858"/>
            <a:ext cx="1415601" cy="1648533"/>
            <a:chOff x="1839112" y="2209163"/>
            <a:chExt cx="1918159" cy="2233784"/>
          </a:xfrm>
        </p:grpSpPr>
        <p:sp>
          <p:nvSpPr>
            <p:cNvPr id="6396" name="Google Shape;6396;p5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99" name="Google Shape;6399;p58"/>
            <p:cNvCxnSpPr>
              <a:stCxn id="6396" idx="6"/>
              <a:endCxn id="639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400" name="Google Shape;6400;p58"/>
            <p:cNvCxnSpPr>
              <a:stCxn id="6397" idx="4"/>
              <a:endCxn id="640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402" name="Google Shape;6402;p58"/>
            <p:cNvCxnSpPr>
              <a:stCxn id="6401" idx="6"/>
              <a:endCxn id="639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403" name="Google Shape;6403;p58"/>
            <p:cNvCxnSpPr>
              <a:stCxn id="6398" idx="4"/>
              <a:endCxn id="640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401" name="Google Shape;6401;p5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06" name="Google Shape;6406;p58"/>
            <p:cNvCxnSpPr>
              <a:endCxn id="640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407" name="Google Shape;6407;p58"/>
          <p:cNvGrpSpPr/>
          <p:nvPr/>
        </p:nvGrpSpPr>
        <p:grpSpPr>
          <a:xfrm>
            <a:off x="3428944" y="979942"/>
            <a:ext cx="1637968" cy="154942"/>
            <a:chOff x="238125" y="2506075"/>
            <a:chExt cx="7115411" cy="673075"/>
          </a:xfrm>
        </p:grpSpPr>
        <p:sp>
          <p:nvSpPr>
            <p:cNvPr id="6408" name="Google Shape;6408;p5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58"/>
          <p:cNvGrpSpPr/>
          <p:nvPr/>
        </p:nvGrpSpPr>
        <p:grpSpPr>
          <a:xfrm>
            <a:off x="1969680" y="1294660"/>
            <a:ext cx="1262932" cy="785408"/>
            <a:chOff x="548861" y="389676"/>
            <a:chExt cx="3843371" cy="2390163"/>
          </a:xfrm>
        </p:grpSpPr>
        <p:cxnSp>
          <p:nvCxnSpPr>
            <p:cNvPr id="6414" name="Google Shape;6414;p5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15" name="Google Shape;6415;p5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16" name="Google Shape;6416;p5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17" name="Google Shape;6417;p5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418" name="Google Shape;6418;p5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419" name="Google Shape;6419;p5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20" name="Google Shape;6420;p5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421" name="Google Shape;6421;p5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58"/>
          <p:cNvGrpSpPr/>
          <p:nvPr/>
        </p:nvGrpSpPr>
        <p:grpSpPr>
          <a:xfrm>
            <a:off x="757812" y="2401537"/>
            <a:ext cx="1412054" cy="633562"/>
            <a:chOff x="1187400" y="2529299"/>
            <a:chExt cx="6769193" cy="2241903"/>
          </a:xfrm>
        </p:grpSpPr>
        <p:sp>
          <p:nvSpPr>
            <p:cNvPr id="6428" name="Google Shape;6428;p5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29" name="Google Shape;6429;p5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30" name="Google Shape;6430;p5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31" name="Google Shape;6431;p5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32" name="Google Shape;6432;p5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33" name="Google Shape;6433;p5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34" name="Google Shape;6434;p5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435" name="Google Shape;6435;p58"/>
            <p:cNvCxnSpPr>
              <a:stCxn id="6428" idx="2"/>
              <a:endCxn id="642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36" name="Google Shape;6436;p58"/>
            <p:cNvCxnSpPr>
              <a:stCxn id="6430" idx="0"/>
              <a:endCxn id="642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37" name="Google Shape;6437;p58"/>
            <p:cNvCxnSpPr>
              <a:stCxn id="6430" idx="2"/>
              <a:endCxn id="643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38" name="Google Shape;6438;p58"/>
            <p:cNvCxnSpPr>
              <a:stCxn id="6431" idx="0"/>
              <a:endCxn id="643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39" name="Google Shape;6439;p58"/>
            <p:cNvCxnSpPr>
              <a:stCxn id="6429" idx="2"/>
              <a:endCxn id="643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40" name="Google Shape;6440;p58"/>
            <p:cNvCxnSpPr>
              <a:stCxn id="6433" idx="0"/>
              <a:endCxn id="642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441" name="Google Shape;6441;p58"/>
          <p:cNvGrpSpPr/>
          <p:nvPr/>
        </p:nvGrpSpPr>
        <p:grpSpPr>
          <a:xfrm>
            <a:off x="6844058" y="2894246"/>
            <a:ext cx="1579035" cy="540873"/>
            <a:chOff x="6895650" y="3126697"/>
            <a:chExt cx="1436662" cy="492105"/>
          </a:xfrm>
        </p:grpSpPr>
        <p:sp>
          <p:nvSpPr>
            <p:cNvPr id="6442" name="Google Shape;6442;p5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7" name="Google Shape;6447;p58"/>
            <p:cNvGrpSpPr/>
            <p:nvPr/>
          </p:nvGrpSpPr>
          <p:grpSpPr>
            <a:xfrm>
              <a:off x="6995957" y="3335810"/>
              <a:ext cx="1230393" cy="71754"/>
              <a:chOff x="6995957" y="3287964"/>
              <a:chExt cx="1230393" cy="71754"/>
            </a:xfrm>
          </p:grpSpPr>
          <p:sp>
            <p:nvSpPr>
              <p:cNvPr id="6448" name="Google Shape;6448;p5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53" name="Google Shape;6453;p58"/>
          <p:cNvGrpSpPr/>
          <p:nvPr/>
        </p:nvGrpSpPr>
        <p:grpSpPr>
          <a:xfrm>
            <a:off x="6842640" y="3531009"/>
            <a:ext cx="1581862" cy="650625"/>
            <a:chOff x="6777990" y="3710194"/>
            <a:chExt cx="1646915" cy="677382"/>
          </a:xfrm>
        </p:grpSpPr>
        <p:grpSp>
          <p:nvGrpSpPr>
            <p:cNvPr id="6454" name="Google Shape;6454;p58"/>
            <p:cNvGrpSpPr/>
            <p:nvPr/>
          </p:nvGrpSpPr>
          <p:grpSpPr>
            <a:xfrm>
              <a:off x="6777990" y="3874492"/>
              <a:ext cx="411129" cy="513083"/>
              <a:chOff x="6777990" y="3874492"/>
              <a:chExt cx="411129" cy="513083"/>
            </a:xfrm>
          </p:grpSpPr>
          <p:cxnSp>
            <p:nvCxnSpPr>
              <p:cNvPr id="6455" name="Google Shape;6455;p5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456" name="Google Shape;6456;p5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58"/>
            <p:cNvGrpSpPr/>
            <p:nvPr/>
          </p:nvGrpSpPr>
          <p:grpSpPr>
            <a:xfrm>
              <a:off x="7188425" y="3710194"/>
              <a:ext cx="411123" cy="520535"/>
              <a:chOff x="7188425" y="3710194"/>
              <a:chExt cx="411123" cy="520535"/>
            </a:xfrm>
          </p:grpSpPr>
          <p:cxnSp>
            <p:nvCxnSpPr>
              <p:cNvPr id="6458" name="Google Shape;6458;p5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459" name="Google Shape;6459;p5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58"/>
            <p:cNvGrpSpPr/>
            <p:nvPr/>
          </p:nvGrpSpPr>
          <p:grpSpPr>
            <a:xfrm>
              <a:off x="7603341" y="3874492"/>
              <a:ext cx="411474" cy="513083"/>
              <a:chOff x="7603341" y="3874492"/>
              <a:chExt cx="411474" cy="513083"/>
            </a:xfrm>
          </p:grpSpPr>
          <p:cxnSp>
            <p:nvCxnSpPr>
              <p:cNvPr id="6461" name="Google Shape;6461;p5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462" name="Google Shape;6462;p5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58"/>
            <p:cNvGrpSpPr/>
            <p:nvPr/>
          </p:nvGrpSpPr>
          <p:grpSpPr>
            <a:xfrm>
              <a:off x="8013776" y="3722847"/>
              <a:ext cx="411129" cy="507881"/>
              <a:chOff x="8013776" y="3722847"/>
              <a:chExt cx="411129" cy="507881"/>
            </a:xfrm>
          </p:grpSpPr>
          <p:cxnSp>
            <p:nvCxnSpPr>
              <p:cNvPr id="6464" name="Google Shape;6464;p5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465" name="Google Shape;6465;p5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66" name="Google Shape;6466;p58"/>
          <p:cNvGrpSpPr/>
          <p:nvPr/>
        </p:nvGrpSpPr>
        <p:grpSpPr>
          <a:xfrm>
            <a:off x="5262155" y="2703849"/>
            <a:ext cx="1421889" cy="1020603"/>
            <a:chOff x="5190863" y="2824811"/>
            <a:chExt cx="1544860" cy="1108869"/>
          </a:xfrm>
        </p:grpSpPr>
        <p:grpSp>
          <p:nvGrpSpPr>
            <p:cNvPr id="6467" name="Google Shape;6467;p58"/>
            <p:cNvGrpSpPr/>
            <p:nvPr/>
          </p:nvGrpSpPr>
          <p:grpSpPr>
            <a:xfrm>
              <a:off x="5938695" y="3176919"/>
              <a:ext cx="685761" cy="404739"/>
              <a:chOff x="5938695" y="3176919"/>
              <a:chExt cx="685761" cy="404739"/>
            </a:xfrm>
          </p:grpSpPr>
          <p:grpSp>
            <p:nvGrpSpPr>
              <p:cNvPr id="6468" name="Google Shape;6468;p58"/>
              <p:cNvGrpSpPr/>
              <p:nvPr/>
            </p:nvGrpSpPr>
            <p:grpSpPr>
              <a:xfrm>
                <a:off x="5938695" y="3176919"/>
                <a:ext cx="685761" cy="404739"/>
                <a:chOff x="5938695" y="3176919"/>
                <a:chExt cx="685761" cy="404739"/>
              </a:xfrm>
            </p:grpSpPr>
            <p:sp>
              <p:nvSpPr>
                <p:cNvPr id="6469" name="Google Shape;6469;p5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1" name="Google Shape;6471;p5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2" name="Google Shape;6472;p58"/>
            <p:cNvGrpSpPr/>
            <p:nvPr/>
          </p:nvGrpSpPr>
          <p:grpSpPr>
            <a:xfrm>
              <a:off x="5305233" y="3176835"/>
              <a:ext cx="685971" cy="404655"/>
              <a:chOff x="5305233" y="3176835"/>
              <a:chExt cx="685971" cy="404655"/>
            </a:xfrm>
          </p:grpSpPr>
          <p:grpSp>
            <p:nvGrpSpPr>
              <p:cNvPr id="6473" name="Google Shape;6473;p58"/>
              <p:cNvGrpSpPr/>
              <p:nvPr/>
            </p:nvGrpSpPr>
            <p:grpSpPr>
              <a:xfrm>
                <a:off x="5305233" y="3176835"/>
                <a:ext cx="685971" cy="404655"/>
                <a:chOff x="5305233" y="3176835"/>
                <a:chExt cx="685971" cy="404655"/>
              </a:xfrm>
            </p:grpSpPr>
            <p:sp>
              <p:nvSpPr>
                <p:cNvPr id="6474" name="Google Shape;6474;p5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6" name="Google Shape;6476;p5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7" name="Google Shape;6477;p5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8" name="Google Shape;6478;p58"/>
            <p:cNvGrpSpPr/>
            <p:nvPr/>
          </p:nvGrpSpPr>
          <p:grpSpPr>
            <a:xfrm>
              <a:off x="5657361" y="2824811"/>
              <a:ext cx="1078361" cy="404655"/>
              <a:chOff x="5657361" y="2824811"/>
              <a:chExt cx="1078361" cy="404655"/>
            </a:xfrm>
          </p:grpSpPr>
          <p:grpSp>
            <p:nvGrpSpPr>
              <p:cNvPr id="6479" name="Google Shape;6479;p58"/>
              <p:cNvGrpSpPr/>
              <p:nvPr/>
            </p:nvGrpSpPr>
            <p:grpSpPr>
              <a:xfrm>
                <a:off x="5657361" y="2824811"/>
                <a:ext cx="1078361" cy="404655"/>
                <a:chOff x="5657361" y="2824811"/>
                <a:chExt cx="1078361" cy="404655"/>
              </a:xfrm>
            </p:grpSpPr>
            <p:grpSp>
              <p:nvGrpSpPr>
                <p:cNvPr id="6480" name="Google Shape;6480;p58"/>
                <p:cNvGrpSpPr/>
                <p:nvPr/>
              </p:nvGrpSpPr>
              <p:grpSpPr>
                <a:xfrm>
                  <a:off x="5938485" y="2824811"/>
                  <a:ext cx="797237" cy="404655"/>
                  <a:chOff x="5938485" y="2824811"/>
                  <a:chExt cx="797237" cy="404655"/>
                </a:xfrm>
              </p:grpSpPr>
              <p:sp>
                <p:nvSpPr>
                  <p:cNvPr id="6481" name="Google Shape;6481;p5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3" name="Google Shape;6483;p5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4" name="Google Shape;6484;p5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58"/>
            <p:cNvGrpSpPr/>
            <p:nvPr/>
          </p:nvGrpSpPr>
          <p:grpSpPr>
            <a:xfrm>
              <a:off x="5190863" y="3528942"/>
              <a:ext cx="1078026" cy="404739"/>
              <a:chOff x="5190863" y="3528942"/>
              <a:chExt cx="1078026" cy="404739"/>
            </a:xfrm>
          </p:grpSpPr>
          <p:sp>
            <p:nvSpPr>
              <p:cNvPr id="6486" name="Google Shape;6486;p5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7" name="Google Shape;6487;p58"/>
              <p:cNvGrpSpPr/>
              <p:nvPr/>
            </p:nvGrpSpPr>
            <p:grpSpPr>
              <a:xfrm>
                <a:off x="5190863" y="3528942"/>
                <a:ext cx="1078026" cy="404739"/>
                <a:chOff x="5190863" y="3528942"/>
                <a:chExt cx="1078026" cy="404739"/>
              </a:xfrm>
            </p:grpSpPr>
            <p:sp>
              <p:nvSpPr>
                <p:cNvPr id="6488" name="Google Shape;6488;p5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90" name="Google Shape;6490;p58"/>
          <p:cNvGrpSpPr/>
          <p:nvPr/>
        </p:nvGrpSpPr>
        <p:grpSpPr>
          <a:xfrm>
            <a:off x="728162" y="1268317"/>
            <a:ext cx="1086719" cy="879487"/>
            <a:chOff x="803162" y="1474292"/>
            <a:chExt cx="1086719" cy="879487"/>
          </a:xfrm>
        </p:grpSpPr>
        <p:grpSp>
          <p:nvGrpSpPr>
            <p:cNvPr id="6491" name="Google Shape;6491;p58"/>
            <p:cNvGrpSpPr/>
            <p:nvPr/>
          </p:nvGrpSpPr>
          <p:grpSpPr>
            <a:xfrm>
              <a:off x="803162" y="1625948"/>
              <a:ext cx="445856" cy="576579"/>
              <a:chOff x="803162" y="1625948"/>
              <a:chExt cx="445856" cy="576579"/>
            </a:xfrm>
          </p:grpSpPr>
          <p:sp>
            <p:nvSpPr>
              <p:cNvPr id="6492" name="Google Shape;6492;p5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3" name="Google Shape;6493;p58"/>
              <p:cNvGrpSpPr/>
              <p:nvPr/>
            </p:nvGrpSpPr>
            <p:grpSpPr>
              <a:xfrm>
                <a:off x="1056023" y="1625948"/>
                <a:ext cx="192995" cy="576579"/>
                <a:chOff x="1056023" y="1625948"/>
                <a:chExt cx="192995" cy="576579"/>
              </a:xfrm>
            </p:grpSpPr>
            <p:sp>
              <p:nvSpPr>
                <p:cNvPr id="6494" name="Google Shape;6494;p5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99" name="Google Shape;6499;p58"/>
            <p:cNvGrpSpPr/>
            <p:nvPr/>
          </p:nvGrpSpPr>
          <p:grpSpPr>
            <a:xfrm>
              <a:off x="1371406" y="1474292"/>
              <a:ext cx="518475" cy="879487"/>
              <a:chOff x="1398231" y="1474292"/>
              <a:chExt cx="518475" cy="879487"/>
            </a:xfrm>
          </p:grpSpPr>
          <p:grpSp>
            <p:nvGrpSpPr>
              <p:cNvPr id="6500" name="Google Shape;6500;p58"/>
              <p:cNvGrpSpPr/>
              <p:nvPr/>
            </p:nvGrpSpPr>
            <p:grpSpPr>
              <a:xfrm>
                <a:off x="1398231" y="1474292"/>
                <a:ext cx="518475" cy="341643"/>
                <a:chOff x="1398231" y="1474292"/>
                <a:chExt cx="518475" cy="341643"/>
              </a:xfrm>
            </p:grpSpPr>
            <p:sp>
              <p:nvSpPr>
                <p:cNvPr id="6501" name="Google Shape;6501;p5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2" name="Google Shape;6502;p58"/>
                <p:cNvGrpSpPr/>
                <p:nvPr/>
              </p:nvGrpSpPr>
              <p:grpSpPr>
                <a:xfrm>
                  <a:off x="1616453" y="1474292"/>
                  <a:ext cx="300253" cy="341643"/>
                  <a:chOff x="1616453" y="1475379"/>
                  <a:chExt cx="300253" cy="341643"/>
                </a:xfrm>
              </p:grpSpPr>
              <p:sp>
                <p:nvSpPr>
                  <p:cNvPr id="6503" name="Google Shape;6503;p5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0" name="Google Shape;6510;p58"/>
                  <p:cNvGrpSpPr/>
                  <p:nvPr/>
                </p:nvGrpSpPr>
                <p:grpSpPr>
                  <a:xfrm>
                    <a:off x="1839639" y="1475379"/>
                    <a:ext cx="77067" cy="341643"/>
                    <a:chOff x="1839639" y="1475379"/>
                    <a:chExt cx="77067" cy="341643"/>
                  </a:xfrm>
                </p:grpSpPr>
                <p:sp>
                  <p:nvSpPr>
                    <p:cNvPr id="6511" name="Google Shape;6511;p5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13" name="Google Shape;6513;p58"/>
              <p:cNvGrpSpPr/>
              <p:nvPr/>
            </p:nvGrpSpPr>
            <p:grpSpPr>
              <a:xfrm>
                <a:off x="1398451" y="2012951"/>
                <a:ext cx="518255" cy="340828"/>
                <a:chOff x="1398451" y="2012951"/>
                <a:chExt cx="518255" cy="340828"/>
              </a:xfrm>
            </p:grpSpPr>
            <p:sp>
              <p:nvSpPr>
                <p:cNvPr id="6514" name="Google Shape;6514;p5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5" name="Google Shape;6515;p58"/>
                <p:cNvGrpSpPr/>
                <p:nvPr/>
              </p:nvGrpSpPr>
              <p:grpSpPr>
                <a:xfrm>
                  <a:off x="1616453" y="2012951"/>
                  <a:ext cx="300253" cy="340828"/>
                  <a:chOff x="1616453" y="2013538"/>
                  <a:chExt cx="300253" cy="340828"/>
                </a:xfrm>
              </p:grpSpPr>
              <p:sp>
                <p:nvSpPr>
                  <p:cNvPr id="6516" name="Google Shape;6516;p5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3" name="Google Shape;6523;p58"/>
                  <p:cNvGrpSpPr/>
                  <p:nvPr/>
                </p:nvGrpSpPr>
                <p:grpSpPr>
                  <a:xfrm>
                    <a:off x="1839639" y="2013538"/>
                    <a:ext cx="77067" cy="340828"/>
                    <a:chOff x="1839639" y="2013538"/>
                    <a:chExt cx="77067" cy="340828"/>
                  </a:xfrm>
                </p:grpSpPr>
                <p:sp>
                  <p:nvSpPr>
                    <p:cNvPr id="6524" name="Google Shape;6524;p5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526" name="Google Shape;6526;p58"/>
          <p:cNvGrpSpPr/>
          <p:nvPr/>
        </p:nvGrpSpPr>
        <p:grpSpPr>
          <a:xfrm>
            <a:off x="724986" y="3399503"/>
            <a:ext cx="1368681" cy="682918"/>
            <a:chOff x="724986" y="3605478"/>
            <a:chExt cx="1368681" cy="682918"/>
          </a:xfrm>
        </p:grpSpPr>
        <p:grpSp>
          <p:nvGrpSpPr>
            <p:cNvPr id="6527" name="Google Shape;6527;p58"/>
            <p:cNvGrpSpPr/>
            <p:nvPr/>
          </p:nvGrpSpPr>
          <p:grpSpPr>
            <a:xfrm>
              <a:off x="1289102" y="3823629"/>
              <a:ext cx="240442" cy="250435"/>
              <a:chOff x="-165066" y="3843615"/>
              <a:chExt cx="221259" cy="230455"/>
            </a:xfrm>
          </p:grpSpPr>
          <p:sp>
            <p:nvSpPr>
              <p:cNvPr id="6528" name="Google Shape;6528;p5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58"/>
            <p:cNvGrpSpPr/>
            <p:nvPr/>
          </p:nvGrpSpPr>
          <p:grpSpPr>
            <a:xfrm>
              <a:off x="724986" y="3605478"/>
              <a:ext cx="1368681" cy="682918"/>
              <a:chOff x="724986" y="3605478"/>
              <a:chExt cx="1368681" cy="682918"/>
            </a:xfrm>
          </p:grpSpPr>
          <p:grpSp>
            <p:nvGrpSpPr>
              <p:cNvPr id="6549" name="Google Shape;6549;p58"/>
              <p:cNvGrpSpPr/>
              <p:nvPr/>
            </p:nvGrpSpPr>
            <p:grpSpPr>
              <a:xfrm>
                <a:off x="1498221" y="4047614"/>
                <a:ext cx="529172" cy="240783"/>
                <a:chOff x="1498221" y="4047614"/>
                <a:chExt cx="529172" cy="240783"/>
              </a:xfrm>
            </p:grpSpPr>
            <p:grpSp>
              <p:nvGrpSpPr>
                <p:cNvPr id="6550" name="Google Shape;6550;p58"/>
                <p:cNvGrpSpPr/>
                <p:nvPr/>
              </p:nvGrpSpPr>
              <p:grpSpPr>
                <a:xfrm>
                  <a:off x="1826655" y="4224370"/>
                  <a:ext cx="200738" cy="25631"/>
                  <a:chOff x="1826655" y="4224370"/>
                  <a:chExt cx="200738" cy="25631"/>
                </a:xfrm>
              </p:grpSpPr>
              <p:sp>
                <p:nvSpPr>
                  <p:cNvPr id="6551" name="Google Shape;6551;p5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58"/>
                <p:cNvGrpSpPr/>
                <p:nvPr/>
              </p:nvGrpSpPr>
              <p:grpSpPr>
                <a:xfrm>
                  <a:off x="1498221" y="4047614"/>
                  <a:ext cx="328444" cy="240783"/>
                  <a:chOff x="1498221" y="4047614"/>
                  <a:chExt cx="328444" cy="240783"/>
                </a:xfrm>
              </p:grpSpPr>
              <p:sp>
                <p:nvSpPr>
                  <p:cNvPr id="6554" name="Google Shape;6554;p5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5" name="Google Shape;6555;p58"/>
                  <p:cNvGrpSpPr/>
                  <p:nvPr/>
                </p:nvGrpSpPr>
                <p:grpSpPr>
                  <a:xfrm>
                    <a:off x="1498221" y="4047614"/>
                    <a:ext cx="150566" cy="190416"/>
                    <a:chOff x="1498221" y="4047614"/>
                    <a:chExt cx="150566" cy="190416"/>
                  </a:xfrm>
                </p:grpSpPr>
                <p:sp>
                  <p:nvSpPr>
                    <p:cNvPr id="6556" name="Google Shape;6556;p5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58" name="Google Shape;6558;p58"/>
              <p:cNvGrpSpPr/>
              <p:nvPr/>
            </p:nvGrpSpPr>
            <p:grpSpPr>
              <a:xfrm>
                <a:off x="1560718" y="3800594"/>
                <a:ext cx="532948" cy="302090"/>
                <a:chOff x="1560718" y="3800594"/>
                <a:chExt cx="532948" cy="302090"/>
              </a:xfrm>
            </p:grpSpPr>
            <p:grpSp>
              <p:nvGrpSpPr>
                <p:cNvPr id="6559" name="Google Shape;6559;p58"/>
                <p:cNvGrpSpPr/>
                <p:nvPr/>
              </p:nvGrpSpPr>
              <p:grpSpPr>
                <a:xfrm>
                  <a:off x="1912179" y="3827344"/>
                  <a:ext cx="181487" cy="25631"/>
                  <a:chOff x="1912179" y="3827344"/>
                  <a:chExt cx="181487" cy="25631"/>
                </a:xfrm>
              </p:grpSpPr>
              <p:sp>
                <p:nvSpPr>
                  <p:cNvPr id="6560" name="Google Shape;6560;p5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58"/>
                <p:cNvGrpSpPr/>
                <p:nvPr/>
              </p:nvGrpSpPr>
              <p:grpSpPr>
                <a:xfrm>
                  <a:off x="1912179" y="4044505"/>
                  <a:ext cx="181487" cy="25622"/>
                  <a:chOff x="1912179" y="4044506"/>
                  <a:chExt cx="181487" cy="25622"/>
                </a:xfrm>
              </p:grpSpPr>
              <p:sp>
                <p:nvSpPr>
                  <p:cNvPr id="6563" name="Google Shape;6563;p5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58"/>
                <p:cNvGrpSpPr/>
                <p:nvPr/>
              </p:nvGrpSpPr>
              <p:grpSpPr>
                <a:xfrm>
                  <a:off x="1560718" y="3800594"/>
                  <a:ext cx="351472" cy="302090"/>
                  <a:chOff x="1560718" y="3800594"/>
                  <a:chExt cx="351472" cy="302090"/>
                </a:xfrm>
              </p:grpSpPr>
              <p:grpSp>
                <p:nvGrpSpPr>
                  <p:cNvPr id="6566" name="Google Shape;6566;p58"/>
                  <p:cNvGrpSpPr/>
                  <p:nvPr/>
                </p:nvGrpSpPr>
                <p:grpSpPr>
                  <a:xfrm>
                    <a:off x="1560718" y="3842857"/>
                    <a:ext cx="173586" cy="217131"/>
                    <a:chOff x="1560718" y="3842857"/>
                    <a:chExt cx="173586" cy="217131"/>
                  </a:xfrm>
                </p:grpSpPr>
                <p:sp>
                  <p:nvSpPr>
                    <p:cNvPr id="6567" name="Google Shape;6567;p5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0" name="Google Shape;6570;p5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572" name="Google Shape;6572;p5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3" name="Google Shape;6573;p58"/>
              <p:cNvGrpSpPr/>
              <p:nvPr/>
            </p:nvGrpSpPr>
            <p:grpSpPr>
              <a:xfrm>
                <a:off x="785350" y="3605478"/>
                <a:ext cx="535311" cy="249245"/>
                <a:chOff x="785350" y="3605478"/>
                <a:chExt cx="535311" cy="249245"/>
              </a:xfrm>
            </p:grpSpPr>
            <p:grpSp>
              <p:nvGrpSpPr>
                <p:cNvPr id="6574" name="Google Shape;6574;p58"/>
                <p:cNvGrpSpPr/>
                <p:nvPr/>
              </p:nvGrpSpPr>
              <p:grpSpPr>
                <a:xfrm>
                  <a:off x="785350" y="3605478"/>
                  <a:ext cx="376191" cy="102736"/>
                  <a:chOff x="785350" y="3605478"/>
                  <a:chExt cx="376191" cy="102736"/>
                </a:xfrm>
              </p:grpSpPr>
              <p:sp>
                <p:nvSpPr>
                  <p:cNvPr id="6575" name="Google Shape;6575;p5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58"/>
                <p:cNvGrpSpPr/>
                <p:nvPr/>
              </p:nvGrpSpPr>
              <p:grpSpPr>
                <a:xfrm>
                  <a:off x="1161530" y="3655851"/>
                  <a:ext cx="159131" cy="198872"/>
                  <a:chOff x="1161530" y="3655851"/>
                  <a:chExt cx="159131" cy="198872"/>
                </a:xfrm>
              </p:grpSpPr>
              <p:sp>
                <p:nvSpPr>
                  <p:cNvPr id="6579" name="Google Shape;6579;p5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1" name="Google Shape;6581;p58"/>
              <p:cNvGrpSpPr/>
              <p:nvPr/>
            </p:nvGrpSpPr>
            <p:grpSpPr>
              <a:xfrm>
                <a:off x="785350" y="4047614"/>
                <a:ext cx="535311" cy="240783"/>
                <a:chOff x="785350" y="4047614"/>
                <a:chExt cx="535311" cy="240783"/>
              </a:xfrm>
            </p:grpSpPr>
            <p:grpSp>
              <p:nvGrpSpPr>
                <p:cNvPr id="6582" name="Google Shape;6582;p58"/>
                <p:cNvGrpSpPr/>
                <p:nvPr/>
              </p:nvGrpSpPr>
              <p:grpSpPr>
                <a:xfrm>
                  <a:off x="1161636" y="4047614"/>
                  <a:ext cx="159025" cy="190415"/>
                  <a:chOff x="1161636" y="4047614"/>
                  <a:chExt cx="159025" cy="190415"/>
                </a:xfrm>
              </p:grpSpPr>
              <p:sp>
                <p:nvSpPr>
                  <p:cNvPr id="6583" name="Google Shape;6583;p5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58"/>
                <p:cNvGrpSpPr/>
                <p:nvPr/>
              </p:nvGrpSpPr>
              <p:grpSpPr>
                <a:xfrm>
                  <a:off x="785350" y="4185661"/>
                  <a:ext cx="376191" cy="102736"/>
                  <a:chOff x="785350" y="4185661"/>
                  <a:chExt cx="376191" cy="102736"/>
                </a:xfrm>
              </p:grpSpPr>
              <p:sp>
                <p:nvSpPr>
                  <p:cNvPr id="6586" name="Google Shape;6586;p5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9" name="Google Shape;6589;p58"/>
              <p:cNvGrpSpPr/>
              <p:nvPr/>
            </p:nvGrpSpPr>
            <p:grpSpPr>
              <a:xfrm>
                <a:off x="1501054" y="3605478"/>
                <a:ext cx="526340" cy="249240"/>
                <a:chOff x="1501054" y="3605478"/>
                <a:chExt cx="526340" cy="249240"/>
              </a:xfrm>
            </p:grpSpPr>
            <p:grpSp>
              <p:nvGrpSpPr>
                <p:cNvPr id="6590" name="Google Shape;6590;p58"/>
                <p:cNvGrpSpPr/>
                <p:nvPr/>
              </p:nvGrpSpPr>
              <p:grpSpPr>
                <a:xfrm>
                  <a:off x="1834208" y="3643867"/>
                  <a:ext cx="193185" cy="25622"/>
                  <a:chOff x="1834208" y="3643867"/>
                  <a:chExt cx="193185" cy="25622"/>
                </a:xfrm>
              </p:grpSpPr>
              <p:sp>
                <p:nvSpPr>
                  <p:cNvPr id="6591" name="Google Shape;6591;p5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3" name="Google Shape;6593;p58"/>
                <p:cNvGrpSpPr/>
                <p:nvPr/>
              </p:nvGrpSpPr>
              <p:grpSpPr>
                <a:xfrm>
                  <a:off x="1501054" y="3605478"/>
                  <a:ext cx="333165" cy="249240"/>
                  <a:chOff x="1501054" y="3605478"/>
                  <a:chExt cx="333165" cy="249240"/>
                </a:xfrm>
              </p:grpSpPr>
              <p:sp>
                <p:nvSpPr>
                  <p:cNvPr id="6594" name="Google Shape;6594;p5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5" name="Google Shape;6595;p58"/>
                  <p:cNvGrpSpPr/>
                  <p:nvPr/>
                </p:nvGrpSpPr>
                <p:grpSpPr>
                  <a:xfrm>
                    <a:off x="1501054" y="3655851"/>
                    <a:ext cx="155286" cy="198867"/>
                    <a:chOff x="1501054" y="3655851"/>
                    <a:chExt cx="155286" cy="198867"/>
                  </a:xfrm>
                </p:grpSpPr>
                <p:sp>
                  <p:nvSpPr>
                    <p:cNvPr id="6596" name="Google Shape;6596;p5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98" name="Google Shape;6598;p58"/>
              <p:cNvGrpSpPr/>
              <p:nvPr/>
            </p:nvGrpSpPr>
            <p:grpSpPr>
              <a:xfrm>
                <a:off x="724986" y="3800594"/>
                <a:ext cx="532950" cy="302090"/>
                <a:chOff x="724986" y="3800594"/>
                <a:chExt cx="532950" cy="302090"/>
              </a:xfrm>
            </p:grpSpPr>
            <p:grpSp>
              <p:nvGrpSpPr>
                <p:cNvPr id="6599" name="Google Shape;6599;p58"/>
                <p:cNvGrpSpPr/>
                <p:nvPr/>
              </p:nvGrpSpPr>
              <p:grpSpPr>
                <a:xfrm>
                  <a:off x="724986" y="4044367"/>
                  <a:ext cx="181314" cy="25626"/>
                  <a:chOff x="724986" y="4044367"/>
                  <a:chExt cx="181314" cy="25626"/>
                </a:xfrm>
              </p:grpSpPr>
              <p:sp>
                <p:nvSpPr>
                  <p:cNvPr id="6600" name="Google Shape;6600;p5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58"/>
                <p:cNvGrpSpPr/>
                <p:nvPr/>
              </p:nvGrpSpPr>
              <p:grpSpPr>
                <a:xfrm>
                  <a:off x="906290" y="3800594"/>
                  <a:ext cx="351646" cy="302090"/>
                  <a:chOff x="906290" y="3800594"/>
                  <a:chExt cx="351646" cy="302090"/>
                </a:xfrm>
              </p:grpSpPr>
              <p:grpSp>
                <p:nvGrpSpPr>
                  <p:cNvPr id="6603" name="Google Shape;6603;p58"/>
                  <p:cNvGrpSpPr/>
                  <p:nvPr/>
                </p:nvGrpSpPr>
                <p:grpSpPr>
                  <a:xfrm>
                    <a:off x="1084172" y="3842857"/>
                    <a:ext cx="173764" cy="217131"/>
                    <a:chOff x="1084172" y="3842857"/>
                    <a:chExt cx="173764" cy="217131"/>
                  </a:xfrm>
                </p:grpSpPr>
                <p:grpSp>
                  <p:nvGrpSpPr>
                    <p:cNvPr id="6604" name="Google Shape;6604;p58"/>
                    <p:cNvGrpSpPr/>
                    <p:nvPr/>
                  </p:nvGrpSpPr>
                  <p:grpSpPr>
                    <a:xfrm>
                      <a:off x="1156862" y="3936509"/>
                      <a:ext cx="101073" cy="25622"/>
                      <a:chOff x="1156862" y="3936509"/>
                      <a:chExt cx="101073" cy="25622"/>
                    </a:xfrm>
                  </p:grpSpPr>
                  <p:sp>
                    <p:nvSpPr>
                      <p:cNvPr id="6605" name="Google Shape;6605;p5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7" name="Google Shape;6607;p5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8" name="Google Shape;6608;p5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0" name="Google Shape;6610;p58"/>
                <p:cNvGrpSpPr/>
                <p:nvPr/>
              </p:nvGrpSpPr>
              <p:grpSpPr>
                <a:xfrm>
                  <a:off x="724986" y="3830189"/>
                  <a:ext cx="189533" cy="25626"/>
                  <a:chOff x="724986" y="3830189"/>
                  <a:chExt cx="189533" cy="25626"/>
                </a:xfrm>
              </p:grpSpPr>
              <p:sp>
                <p:nvSpPr>
                  <p:cNvPr id="6611" name="Google Shape;6611;p5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613" name="Google Shape;6613;p58"/>
          <p:cNvGrpSpPr/>
          <p:nvPr/>
        </p:nvGrpSpPr>
        <p:grpSpPr>
          <a:xfrm>
            <a:off x="2253298" y="2249665"/>
            <a:ext cx="948701" cy="935378"/>
            <a:chOff x="2253298" y="2428317"/>
            <a:chExt cx="948701" cy="935378"/>
          </a:xfrm>
        </p:grpSpPr>
        <p:sp>
          <p:nvSpPr>
            <p:cNvPr id="6614" name="Google Shape;6614;p5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50" name="Shape 6650"/>
        <p:cNvGrpSpPr/>
        <p:nvPr/>
      </p:nvGrpSpPr>
      <p:grpSpPr>
        <a:xfrm>
          <a:off x="0" y="0"/>
          <a:ext cx="0" cy="0"/>
          <a:chOff x="0" y="0"/>
          <a:chExt cx="0" cy="0"/>
        </a:xfrm>
      </p:grpSpPr>
      <p:graphicFrame>
        <p:nvGraphicFramePr>
          <p:cNvPr id="6651" name="Google Shape;6651;p59"/>
          <p:cNvGraphicFramePr/>
          <p:nvPr/>
        </p:nvGraphicFramePr>
        <p:xfrm>
          <a:off x="3342575" y="2130450"/>
          <a:ext cx="3000000" cy="3000000"/>
        </p:xfrm>
        <a:graphic>
          <a:graphicData uri="http://schemas.openxmlformats.org/drawingml/2006/table">
            <a:tbl>
              <a:tblPr>
                <a:noFill/>
                <a:tableStyleId>{D9AA1D99-5BA5-4E25-9E52-930169372896}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652" name="Google Shape;6652;p59"/>
          <p:cNvGrpSpPr/>
          <p:nvPr/>
        </p:nvGrpSpPr>
        <p:grpSpPr>
          <a:xfrm>
            <a:off x="3339744" y="952977"/>
            <a:ext cx="2363393" cy="1017867"/>
            <a:chOff x="3292400" y="1219146"/>
            <a:chExt cx="2615240" cy="1110239"/>
          </a:xfrm>
        </p:grpSpPr>
        <p:sp>
          <p:nvSpPr>
            <p:cNvPr id="6653" name="Google Shape;6653;p5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654" name="Google Shape;6654;p5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55" name="Google Shape;6655;p5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656" name="Google Shape;6656;p5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657" name="Google Shape;6657;p5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658" name="Google Shape;6658;p5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659" name="Google Shape;6659;p5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660" name="Google Shape;6660;p5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661" name="Google Shape;6661;p5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662" name="Google Shape;6662;p5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663" name="Google Shape;6663;p5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664" name="Google Shape;6664;p5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665" name="Google Shape;6665;p5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666" name="Google Shape;6666;p5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667" name="Google Shape;6667;p59"/>
            <p:cNvGrpSpPr/>
            <p:nvPr/>
          </p:nvGrpSpPr>
          <p:grpSpPr>
            <a:xfrm>
              <a:off x="3748438" y="1378608"/>
              <a:ext cx="2159202" cy="903971"/>
              <a:chOff x="1683525" y="2179850"/>
              <a:chExt cx="4519050" cy="2134525"/>
            </a:xfrm>
          </p:grpSpPr>
          <p:sp>
            <p:nvSpPr>
              <p:cNvPr id="6668" name="Google Shape;6668;p5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69" name="Google Shape;6669;p5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0" name="Google Shape;6670;p5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1" name="Google Shape;6671;p5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2" name="Google Shape;6672;p5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3" name="Google Shape;6673;p5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4" name="Google Shape;6674;p5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5" name="Google Shape;6675;p5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6" name="Google Shape;6676;p5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7" name="Google Shape;6677;p5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8" name="Google Shape;6678;p5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9" name="Google Shape;6679;p5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680" name="Google Shape;6680;p59"/>
          <p:cNvGraphicFramePr/>
          <p:nvPr/>
        </p:nvGraphicFramePr>
        <p:xfrm>
          <a:off x="5935838" y="2130450"/>
          <a:ext cx="3000000" cy="3000000"/>
        </p:xfrm>
        <a:graphic>
          <a:graphicData uri="http://schemas.openxmlformats.org/drawingml/2006/table">
            <a:tbl>
              <a:tblPr>
                <a:noFill/>
                <a:tableStyleId>{D9AA1D99-5BA5-4E25-9E52-930169372896}</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681" name="Google Shape;6681;p59"/>
          <p:cNvGrpSpPr/>
          <p:nvPr/>
        </p:nvGrpSpPr>
        <p:grpSpPr>
          <a:xfrm>
            <a:off x="5913087" y="3189047"/>
            <a:ext cx="2519825" cy="1001454"/>
            <a:chOff x="1906114" y="789980"/>
            <a:chExt cx="1487676" cy="606868"/>
          </a:xfrm>
        </p:grpSpPr>
        <p:cxnSp>
          <p:nvCxnSpPr>
            <p:cNvPr id="6682" name="Google Shape;6682;p5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683" name="Google Shape;6683;p5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684" name="Google Shape;6684;p5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685" name="Google Shape;6685;p5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686" name="Google Shape;6686;p5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687" name="Google Shape;6687;p5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688" name="Google Shape;6688;p5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689" name="Google Shape;6689;p5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696" name="Google Shape;6696;p5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697" name="Google Shape;6697;p5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698" name="Google Shape;6698;p5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59"/>
          <p:cNvGrpSpPr/>
          <p:nvPr/>
        </p:nvGrpSpPr>
        <p:grpSpPr>
          <a:xfrm>
            <a:off x="712562" y="998005"/>
            <a:ext cx="2394370" cy="976502"/>
            <a:chOff x="749309" y="1112739"/>
            <a:chExt cx="2371603" cy="976502"/>
          </a:xfrm>
        </p:grpSpPr>
        <p:sp>
          <p:nvSpPr>
            <p:cNvPr id="6700" name="Google Shape;6700;p5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732" name="Google Shape;6732;p59"/>
          <p:cNvGraphicFramePr/>
          <p:nvPr/>
        </p:nvGraphicFramePr>
        <p:xfrm>
          <a:off x="5935863" y="996300"/>
          <a:ext cx="3000000" cy="3000000"/>
        </p:xfrm>
        <a:graphic>
          <a:graphicData uri="http://schemas.openxmlformats.org/drawingml/2006/table">
            <a:tbl>
              <a:tblPr>
                <a:noFill/>
                <a:tableStyleId>{D9AA1D99-5BA5-4E25-9E52-930169372896}</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6733" name="Google Shape;6733;p59"/>
          <p:cNvGrpSpPr/>
          <p:nvPr/>
        </p:nvGrpSpPr>
        <p:grpSpPr>
          <a:xfrm>
            <a:off x="4086504" y="2517093"/>
            <a:ext cx="1517436" cy="74460"/>
            <a:chOff x="3980086" y="2804397"/>
            <a:chExt cx="1227600" cy="66900"/>
          </a:xfrm>
        </p:grpSpPr>
        <p:sp>
          <p:nvSpPr>
            <p:cNvPr id="6734" name="Google Shape;6734;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59"/>
          <p:cNvGrpSpPr/>
          <p:nvPr/>
        </p:nvGrpSpPr>
        <p:grpSpPr>
          <a:xfrm>
            <a:off x="4711569" y="2809680"/>
            <a:ext cx="892956" cy="74460"/>
            <a:chOff x="3980086" y="2804397"/>
            <a:chExt cx="1227600" cy="66900"/>
          </a:xfrm>
        </p:grpSpPr>
        <p:sp>
          <p:nvSpPr>
            <p:cNvPr id="6737" name="Google Shape;6737;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59"/>
          <p:cNvGrpSpPr/>
          <p:nvPr/>
        </p:nvGrpSpPr>
        <p:grpSpPr>
          <a:xfrm>
            <a:off x="3344661" y="3168563"/>
            <a:ext cx="2363244" cy="1005943"/>
            <a:chOff x="3358415" y="3361302"/>
            <a:chExt cx="2363244" cy="1024695"/>
          </a:xfrm>
        </p:grpSpPr>
        <p:grpSp>
          <p:nvGrpSpPr>
            <p:cNvPr id="6740" name="Google Shape;6740;p59"/>
            <p:cNvGrpSpPr/>
            <p:nvPr/>
          </p:nvGrpSpPr>
          <p:grpSpPr>
            <a:xfrm>
              <a:off x="3358415" y="3361302"/>
              <a:ext cx="441300" cy="1024695"/>
              <a:chOff x="3358415" y="3361302"/>
              <a:chExt cx="441300" cy="1024695"/>
            </a:xfrm>
          </p:grpSpPr>
          <p:sp>
            <p:nvSpPr>
              <p:cNvPr id="6741" name="Google Shape;6741;p5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7" name="Google Shape;6747;p59"/>
            <p:cNvGrpSpPr/>
            <p:nvPr/>
          </p:nvGrpSpPr>
          <p:grpSpPr>
            <a:xfrm>
              <a:off x="3838901" y="3361302"/>
              <a:ext cx="441300" cy="1024695"/>
              <a:chOff x="3838901" y="3361302"/>
              <a:chExt cx="441300" cy="1024695"/>
            </a:xfrm>
          </p:grpSpPr>
          <p:sp>
            <p:nvSpPr>
              <p:cNvPr id="6748" name="Google Shape;6748;p5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59"/>
            <p:cNvGrpSpPr/>
            <p:nvPr/>
          </p:nvGrpSpPr>
          <p:grpSpPr>
            <a:xfrm>
              <a:off x="4319387" y="3361302"/>
              <a:ext cx="441300" cy="1024695"/>
              <a:chOff x="4319387" y="3361302"/>
              <a:chExt cx="441300" cy="1024695"/>
            </a:xfrm>
          </p:grpSpPr>
          <p:sp>
            <p:nvSpPr>
              <p:cNvPr id="6755" name="Google Shape;6755;p5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59"/>
            <p:cNvGrpSpPr/>
            <p:nvPr/>
          </p:nvGrpSpPr>
          <p:grpSpPr>
            <a:xfrm>
              <a:off x="4799873" y="3361302"/>
              <a:ext cx="441300" cy="1024695"/>
              <a:chOff x="4799873" y="3361302"/>
              <a:chExt cx="441300" cy="1024695"/>
            </a:xfrm>
          </p:grpSpPr>
          <p:sp>
            <p:nvSpPr>
              <p:cNvPr id="6762" name="Google Shape;6762;p5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8" name="Google Shape;6768;p59"/>
            <p:cNvGrpSpPr/>
            <p:nvPr/>
          </p:nvGrpSpPr>
          <p:grpSpPr>
            <a:xfrm>
              <a:off x="5280360" y="3361302"/>
              <a:ext cx="441300" cy="1024695"/>
              <a:chOff x="5280360" y="3361302"/>
              <a:chExt cx="441300" cy="1024695"/>
            </a:xfrm>
          </p:grpSpPr>
          <p:sp>
            <p:nvSpPr>
              <p:cNvPr id="6769" name="Google Shape;6769;p5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775" name="Google Shape;6775;p59"/>
          <p:cNvGraphicFramePr/>
          <p:nvPr/>
        </p:nvGraphicFramePr>
        <p:xfrm>
          <a:off x="711088" y="2130450"/>
          <a:ext cx="3000000" cy="3000000"/>
        </p:xfrm>
        <a:graphic>
          <a:graphicData uri="http://schemas.openxmlformats.org/drawingml/2006/table">
            <a:tbl>
              <a:tblPr>
                <a:noFill/>
                <a:tableStyleId>{D9AA1D99-5BA5-4E25-9E52-930169372896}</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776" name="Google Shape;6776;p59"/>
          <p:cNvGrpSpPr/>
          <p:nvPr/>
        </p:nvGrpSpPr>
        <p:grpSpPr>
          <a:xfrm>
            <a:off x="712613" y="3180175"/>
            <a:ext cx="2403614" cy="1005900"/>
            <a:chOff x="726450" y="3372825"/>
            <a:chExt cx="2403614" cy="1005900"/>
          </a:xfrm>
        </p:grpSpPr>
        <p:grpSp>
          <p:nvGrpSpPr>
            <p:cNvPr id="6777" name="Google Shape;6777;p59"/>
            <p:cNvGrpSpPr/>
            <p:nvPr/>
          </p:nvGrpSpPr>
          <p:grpSpPr>
            <a:xfrm>
              <a:off x="726450" y="3696000"/>
              <a:ext cx="2403614" cy="500898"/>
              <a:chOff x="726450" y="3696000"/>
              <a:chExt cx="2403614" cy="500898"/>
            </a:xfrm>
          </p:grpSpPr>
          <p:sp>
            <p:nvSpPr>
              <p:cNvPr id="6778" name="Google Shape;6778;p5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779" name="Google Shape;6779;p5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780" name="Google Shape;6780;p59"/>
            <p:cNvGrpSpPr/>
            <p:nvPr/>
          </p:nvGrpSpPr>
          <p:grpSpPr>
            <a:xfrm>
              <a:off x="1348050" y="3372825"/>
              <a:ext cx="1720425" cy="1005900"/>
              <a:chOff x="1348050" y="3372825"/>
              <a:chExt cx="1720425" cy="1005900"/>
            </a:xfrm>
          </p:grpSpPr>
          <p:sp>
            <p:nvSpPr>
              <p:cNvPr id="6781" name="Google Shape;6781;p5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782" name="Google Shape;6782;p5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783" name="Google Shape;6783;p5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784" name="Google Shape;6784;p5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785" name="Google Shape;6785;p5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786" name="Google Shape;6786;p59"/>
            <p:cNvGrpSpPr/>
            <p:nvPr/>
          </p:nvGrpSpPr>
          <p:grpSpPr>
            <a:xfrm>
              <a:off x="1455707" y="3731058"/>
              <a:ext cx="1491150" cy="417657"/>
              <a:chOff x="1455707" y="3731058"/>
              <a:chExt cx="1491150" cy="417657"/>
            </a:xfrm>
          </p:grpSpPr>
          <p:grpSp>
            <p:nvGrpSpPr>
              <p:cNvPr id="6787" name="Google Shape;6787;p59"/>
              <p:cNvGrpSpPr/>
              <p:nvPr/>
            </p:nvGrpSpPr>
            <p:grpSpPr>
              <a:xfrm>
                <a:off x="1472938" y="3745828"/>
                <a:ext cx="72126" cy="53788"/>
                <a:chOff x="1472938" y="3745828"/>
                <a:chExt cx="72126" cy="53788"/>
              </a:xfrm>
            </p:grpSpPr>
            <p:sp>
              <p:nvSpPr>
                <p:cNvPr id="6788" name="Google Shape;6788;p5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59"/>
              <p:cNvGrpSpPr/>
              <p:nvPr/>
            </p:nvGrpSpPr>
            <p:grpSpPr>
              <a:xfrm>
                <a:off x="1819181" y="4089633"/>
                <a:ext cx="72126" cy="53788"/>
                <a:chOff x="1819181" y="4089633"/>
                <a:chExt cx="72126" cy="53788"/>
              </a:xfrm>
            </p:grpSpPr>
            <p:sp>
              <p:nvSpPr>
                <p:cNvPr id="6791" name="Google Shape;6791;p5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59"/>
              <p:cNvGrpSpPr/>
              <p:nvPr/>
            </p:nvGrpSpPr>
            <p:grpSpPr>
              <a:xfrm>
                <a:off x="1455707" y="4084171"/>
                <a:ext cx="64321" cy="64544"/>
                <a:chOff x="1455707" y="4084171"/>
                <a:chExt cx="64321" cy="64544"/>
              </a:xfrm>
            </p:grpSpPr>
            <p:sp>
              <p:nvSpPr>
                <p:cNvPr id="6794" name="Google Shape;6794;p5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59"/>
              <p:cNvGrpSpPr/>
              <p:nvPr/>
            </p:nvGrpSpPr>
            <p:grpSpPr>
              <a:xfrm>
                <a:off x="1818610" y="3731058"/>
                <a:ext cx="64321" cy="64544"/>
                <a:chOff x="1818610" y="3731058"/>
                <a:chExt cx="64321" cy="64544"/>
              </a:xfrm>
            </p:grpSpPr>
            <p:sp>
              <p:nvSpPr>
                <p:cNvPr id="6797" name="Google Shape;6797;p5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59"/>
              <p:cNvGrpSpPr/>
              <p:nvPr/>
            </p:nvGrpSpPr>
            <p:grpSpPr>
              <a:xfrm>
                <a:off x="2172491" y="4089633"/>
                <a:ext cx="72126" cy="53788"/>
                <a:chOff x="2172491" y="4089633"/>
                <a:chExt cx="72126" cy="53788"/>
              </a:xfrm>
            </p:grpSpPr>
            <p:sp>
              <p:nvSpPr>
                <p:cNvPr id="6800" name="Google Shape;6800;p5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59"/>
              <p:cNvGrpSpPr/>
              <p:nvPr/>
            </p:nvGrpSpPr>
            <p:grpSpPr>
              <a:xfrm>
                <a:off x="2171920" y="3731058"/>
                <a:ext cx="64321" cy="64544"/>
                <a:chOff x="2171920" y="3731058"/>
                <a:chExt cx="64321" cy="64544"/>
              </a:xfrm>
            </p:grpSpPr>
            <p:sp>
              <p:nvSpPr>
                <p:cNvPr id="6803" name="Google Shape;6803;p5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59"/>
              <p:cNvGrpSpPr/>
              <p:nvPr/>
            </p:nvGrpSpPr>
            <p:grpSpPr>
              <a:xfrm>
                <a:off x="2874730" y="3745828"/>
                <a:ext cx="72126" cy="53788"/>
                <a:chOff x="2874730" y="3745828"/>
                <a:chExt cx="72126" cy="53788"/>
              </a:xfrm>
            </p:grpSpPr>
            <p:sp>
              <p:nvSpPr>
                <p:cNvPr id="6806" name="Google Shape;6806;p5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59"/>
              <p:cNvGrpSpPr/>
              <p:nvPr/>
            </p:nvGrpSpPr>
            <p:grpSpPr>
              <a:xfrm>
                <a:off x="2878589" y="4081481"/>
                <a:ext cx="64321" cy="64544"/>
                <a:chOff x="2878589" y="4081481"/>
                <a:chExt cx="64321" cy="64544"/>
              </a:xfrm>
            </p:grpSpPr>
            <p:sp>
              <p:nvSpPr>
                <p:cNvPr id="6809" name="Google Shape;6809;p5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59"/>
              <p:cNvGrpSpPr/>
              <p:nvPr/>
            </p:nvGrpSpPr>
            <p:grpSpPr>
              <a:xfrm>
                <a:off x="2525796" y="4089633"/>
                <a:ext cx="72126" cy="53788"/>
                <a:chOff x="2525796" y="4089633"/>
                <a:chExt cx="72126" cy="53788"/>
              </a:xfrm>
            </p:grpSpPr>
            <p:sp>
              <p:nvSpPr>
                <p:cNvPr id="6812" name="Google Shape;6812;p5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59"/>
              <p:cNvGrpSpPr/>
              <p:nvPr/>
            </p:nvGrpSpPr>
            <p:grpSpPr>
              <a:xfrm>
                <a:off x="2525225" y="3731058"/>
                <a:ext cx="64321" cy="64544"/>
                <a:chOff x="2525225" y="3731058"/>
                <a:chExt cx="64321" cy="64544"/>
              </a:xfrm>
            </p:grpSpPr>
            <p:sp>
              <p:nvSpPr>
                <p:cNvPr id="6815" name="Google Shape;6815;p5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0" name="Shape 6820"/>
        <p:cNvGrpSpPr/>
        <p:nvPr/>
      </p:nvGrpSpPr>
      <p:grpSpPr>
        <a:xfrm>
          <a:off x="0" y="0"/>
          <a:ext cx="0" cy="0"/>
          <a:chOff x="0" y="0"/>
          <a:chExt cx="0" cy="0"/>
        </a:xfrm>
      </p:grpSpPr>
      <p:grpSp>
        <p:nvGrpSpPr>
          <p:cNvPr id="6821" name="Google Shape;6821;p60"/>
          <p:cNvGrpSpPr/>
          <p:nvPr/>
        </p:nvGrpSpPr>
        <p:grpSpPr>
          <a:xfrm>
            <a:off x="716991" y="971306"/>
            <a:ext cx="845921" cy="690752"/>
            <a:chOff x="732428" y="1198513"/>
            <a:chExt cx="845921" cy="690752"/>
          </a:xfrm>
        </p:grpSpPr>
        <p:grpSp>
          <p:nvGrpSpPr>
            <p:cNvPr id="6822" name="Google Shape;6822;p60"/>
            <p:cNvGrpSpPr/>
            <p:nvPr/>
          </p:nvGrpSpPr>
          <p:grpSpPr>
            <a:xfrm>
              <a:off x="823030" y="1198513"/>
              <a:ext cx="755319" cy="690752"/>
              <a:chOff x="823030" y="1198513"/>
              <a:chExt cx="755319" cy="690752"/>
            </a:xfrm>
          </p:grpSpPr>
          <p:sp>
            <p:nvSpPr>
              <p:cNvPr id="6823" name="Google Shape;6823;p6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60"/>
            <p:cNvGrpSpPr/>
            <p:nvPr/>
          </p:nvGrpSpPr>
          <p:grpSpPr>
            <a:xfrm>
              <a:off x="732428" y="1239937"/>
              <a:ext cx="739912" cy="607886"/>
              <a:chOff x="732428" y="1239937"/>
              <a:chExt cx="739912" cy="607886"/>
            </a:xfrm>
          </p:grpSpPr>
          <p:sp>
            <p:nvSpPr>
              <p:cNvPr id="6826" name="Google Shape;6826;p6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60"/>
            <p:cNvGrpSpPr/>
            <p:nvPr/>
          </p:nvGrpSpPr>
          <p:grpSpPr>
            <a:xfrm>
              <a:off x="732428" y="1277018"/>
              <a:ext cx="702832" cy="533758"/>
              <a:chOff x="732428" y="1277018"/>
              <a:chExt cx="702832" cy="533758"/>
            </a:xfrm>
          </p:grpSpPr>
          <p:sp>
            <p:nvSpPr>
              <p:cNvPr id="6829" name="Google Shape;6829;p6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60"/>
            <p:cNvGrpSpPr/>
            <p:nvPr/>
          </p:nvGrpSpPr>
          <p:grpSpPr>
            <a:xfrm>
              <a:off x="931170" y="1306653"/>
              <a:ext cx="647179" cy="474455"/>
              <a:chOff x="931170" y="1306653"/>
              <a:chExt cx="647179" cy="474455"/>
            </a:xfrm>
          </p:grpSpPr>
          <p:sp>
            <p:nvSpPr>
              <p:cNvPr id="6832" name="Google Shape;6832;p6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4" name="Google Shape;6834;p6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60"/>
          <p:cNvGrpSpPr/>
          <p:nvPr/>
        </p:nvGrpSpPr>
        <p:grpSpPr>
          <a:xfrm>
            <a:off x="3948600" y="971313"/>
            <a:ext cx="634656" cy="699982"/>
            <a:chOff x="5985650" y="2860025"/>
            <a:chExt cx="1396075" cy="1539775"/>
          </a:xfrm>
        </p:grpSpPr>
        <p:sp>
          <p:nvSpPr>
            <p:cNvPr id="6836" name="Google Shape;6836;p6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60"/>
          <p:cNvGrpSpPr/>
          <p:nvPr/>
        </p:nvGrpSpPr>
        <p:grpSpPr>
          <a:xfrm>
            <a:off x="4704250" y="971306"/>
            <a:ext cx="725845" cy="699975"/>
            <a:chOff x="4249973" y="1201875"/>
            <a:chExt cx="1958568" cy="1888762"/>
          </a:xfrm>
        </p:grpSpPr>
        <p:sp>
          <p:nvSpPr>
            <p:cNvPr id="6869" name="Google Shape;6869;p6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0" name="Google Shape;6870;p60"/>
            <p:cNvGrpSpPr/>
            <p:nvPr/>
          </p:nvGrpSpPr>
          <p:grpSpPr>
            <a:xfrm>
              <a:off x="5853086" y="1789142"/>
              <a:ext cx="355454" cy="1048099"/>
              <a:chOff x="5576108" y="2016725"/>
              <a:chExt cx="565200" cy="1666560"/>
            </a:xfrm>
          </p:grpSpPr>
          <p:sp>
            <p:nvSpPr>
              <p:cNvPr id="6871" name="Google Shape;6871;p6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72" name="Google Shape;6872;p6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60"/>
            <p:cNvGrpSpPr/>
            <p:nvPr/>
          </p:nvGrpSpPr>
          <p:grpSpPr>
            <a:xfrm>
              <a:off x="4869455" y="2691676"/>
              <a:ext cx="1013897" cy="398961"/>
              <a:chOff x="4012057" y="3451825"/>
              <a:chExt cx="1612175" cy="634379"/>
            </a:xfrm>
          </p:grpSpPr>
          <p:sp>
            <p:nvSpPr>
              <p:cNvPr id="6874" name="Google Shape;6874;p6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75" name="Google Shape;6875;p6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60"/>
            <p:cNvGrpSpPr/>
            <p:nvPr/>
          </p:nvGrpSpPr>
          <p:grpSpPr>
            <a:xfrm>
              <a:off x="4276937" y="2155961"/>
              <a:ext cx="651965" cy="891358"/>
              <a:chOff x="3069908" y="2599997"/>
              <a:chExt cx="1036675" cy="1417328"/>
            </a:xfrm>
          </p:grpSpPr>
          <p:sp>
            <p:nvSpPr>
              <p:cNvPr id="6877" name="Google Shape;6877;p6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78" name="Google Shape;6878;p6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60"/>
            <p:cNvGrpSpPr/>
            <p:nvPr/>
          </p:nvGrpSpPr>
          <p:grpSpPr>
            <a:xfrm>
              <a:off x="5054918" y="1201875"/>
              <a:ext cx="999548" cy="602711"/>
              <a:chOff x="4306958" y="1082925"/>
              <a:chExt cx="1589359" cy="958358"/>
            </a:xfrm>
          </p:grpSpPr>
          <p:sp>
            <p:nvSpPr>
              <p:cNvPr id="6880" name="Google Shape;6880;p6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81" name="Google Shape;6881;p6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60"/>
            <p:cNvGrpSpPr/>
            <p:nvPr/>
          </p:nvGrpSpPr>
          <p:grpSpPr>
            <a:xfrm>
              <a:off x="4249973" y="1303451"/>
              <a:ext cx="799317" cy="841334"/>
              <a:chOff x="3027033" y="1244439"/>
              <a:chExt cx="1270977" cy="1337786"/>
            </a:xfrm>
          </p:grpSpPr>
          <p:sp>
            <p:nvSpPr>
              <p:cNvPr id="6883" name="Google Shape;6883;p6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84" name="Google Shape;6884;p6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85" name="Google Shape;6885;p60"/>
          <p:cNvGrpSpPr/>
          <p:nvPr/>
        </p:nvGrpSpPr>
        <p:grpSpPr>
          <a:xfrm>
            <a:off x="4057114" y="1858087"/>
            <a:ext cx="750769" cy="683784"/>
            <a:chOff x="4204684" y="2104422"/>
            <a:chExt cx="699822" cy="637382"/>
          </a:xfrm>
        </p:grpSpPr>
        <p:grpSp>
          <p:nvGrpSpPr>
            <p:cNvPr id="6886" name="Google Shape;6886;p60"/>
            <p:cNvGrpSpPr/>
            <p:nvPr/>
          </p:nvGrpSpPr>
          <p:grpSpPr>
            <a:xfrm>
              <a:off x="4204684" y="2430067"/>
              <a:ext cx="342957" cy="311738"/>
              <a:chOff x="4204684" y="2430067"/>
              <a:chExt cx="342957" cy="311738"/>
            </a:xfrm>
          </p:grpSpPr>
          <p:sp>
            <p:nvSpPr>
              <p:cNvPr id="6887" name="Google Shape;6887;p6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60"/>
            <p:cNvGrpSpPr/>
            <p:nvPr/>
          </p:nvGrpSpPr>
          <p:grpSpPr>
            <a:xfrm>
              <a:off x="4561586" y="2430067"/>
              <a:ext cx="342920" cy="311738"/>
              <a:chOff x="4561586" y="2430067"/>
              <a:chExt cx="342920" cy="311738"/>
            </a:xfrm>
          </p:grpSpPr>
          <p:sp>
            <p:nvSpPr>
              <p:cNvPr id="6890" name="Google Shape;6890;p6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60"/>
            <p:cNvGrpSpPr/>
            <p:nvPr/>
          </p:nvGrpSpPr>
          <p:grpSpPr>
            <a:xfrm>
              <a:off x="4561586" y="2104422"/>
              <a:ext cx="342920" cy="311738"/>
              <a:chOff x="4561586" y="2104422"/>
              <a:chExt cx="342920" cy="311738"/>
            </a:xfrm>
          </p:grpSpPr>
          <p:sp>
            <p:nvSpPr>
              <p:cNvPr id="6893" name="Google Shape;6893;p6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0"/>
            <p:cNvGrpSpPr/>
            <p:nvPr/>
          </p:nvGrpSpPr>
          <p:grpSpPr>
            <a:xfrm>
              <a:off x="4204684" y="2104422"/>
              <a:ext cx="342957" cy="311664"/>
              <a:chOff x="4204684" y="2104422"/>
              <a:chExt cx="342957" cy="311664"/>
            </a:xfrm>
          </p:grpSpPr>
          <p:sp>
            <p:nvSpPr>
              <p:cNvPr id="6896" name="Google Shape;6896;p6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8" name="Google Shape;6898;p60"/>
          <p:cNvGrpSpPr/>
          <p:nvPr/>
        </p:nvGrpSpPr>
        <p:grpSpPr>
          <a:xfrm>
            <a:off x="5521547" y="971301"/>
            <a:ext cx="660591" cy="688867"/>
            <a:chOff x="5830645" y="1267368"/>
            <a:chExt cx="530340" cy="553040"/>
          </a:xfrm>
        </p:grpSpPr>
        <p:sp>
          <p:nvSpPr>
            <p:cNvPr id="6899" name="Google Shape;6899;p6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0" name="Google Shape;6900;p60"/>
            <p:cNvGrpSpPr/>
            <p:nvPr/>
          </p:nvGrpSpPr>
          <p:grpSpPr>
            <a:xfrm>
              <a:off x="5830645" y="1267368"/>
              <a:ext cx="259743" cy="269909"/>
              <a:chOff x="5830645" y="1267368"/>
              <a:chExt cx="259743" cy="269909"/>
            </a:xfrm>
          </p:grpSpPr>
          <p:sp>
            <p:nvSpPr>
              <p:cNvPr id="6901" name="Google Shape;6901;p6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60"/>
            <p:cNvGrpSpPr/>
            <p:nvPr/>
          </p:nvGrpSpPr>
          <p:grpSpPr>
            <a:xfrm>
              <a:off x="6101293" y="1267368"/>
              <a:ext cx="259692" cy="269909"/>
              <a:chOff x="6101293" y="1267368"/>
              <a:chExt cx="259692" cy="269909"/>
            </a:xfrm>
          </p:grpSpPr>
          <p:sp>
            <p:nvSpPr>
              <p:cNvPr id="6904" name="Google Shape;6904;p6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60"/>
            <p:cNvGrpSpPr/>
            <p:nvPr/>
          </p:nvGrpSpPr>
          <p:grpSpPr>
            <a:xfrm>
              <a:off x="5830645" y="1550500"/>
              <a:ext cx="259692" cy="269909"/>
              <a:chOff x="5830645" y="1550500"/>
              <a:chExt cx="259692" cy="269909"/>
            </a:xfrm>
          </p:grpSpPr>
          <p:sp>
            <p:nvSpPr>
              <p:cNvPr id="6907" name="Google Shape;6907;p6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60"/>
            <p:cNvGrpSpPr/>
            <p:nvPr/>
          </p:nvGrpSpPr>
          <p:grpSpPr>
            <a:xfrm>
              <a:off x="6101293" y="1550500"/>
              <a:ext cx="259692" cy="269909"/>
              <a:chOff x="6101293" y="1550500"/>
              <a:chExt cx="259692" cy="269909"/>
            </a:xfrm>
          </p:grpSpPr>
          <p:sp>
            <p:nvSpPr>
              <p:cNvPr id="6910" name="Google Shape;6910;p6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12" name="Google Shape;6912;p60"/>
          <p:cNvGrpSpPr/>
          <p:nvPr/>
        </p:nvGrpSpPr>
        <p:grpSpPr>
          <a:xfrm>
            <a:off x="723700" y="1861760"/>
            <a:ext cx="697154" cy="679574"/>
            <a:chOff x="2679875" y="2361475"/>
            <a:chExt cx="780425" cy="760575"/>
          </a:xfrm>
        </p:grpSpPr>
        <p:sp>
          <p:nvSpPr>
            <p:cNvPr id="6913" name="Google Shape;6913;p6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60"/>
          <p:cNvGrpSpPr/>
          <p:nvPr/>
        </p:nvGrpSpPr>
        <p:grpSpPr>
          <a:xfrm>
            <a:off x="3122859" y="971352"/>
            <a:ext cx="735829" cy="684547"/>
            <a:chOff x="3351965" y="1148808"/>
            <a:chExt cx="750770" cy="698375"/>
          </a:xfrm>
        </p:grpSpPr>
        <p:grpSp>
          <p:nvGrpSpPr>
            <p:cNvPr id="6920" name="Google Shape;6920;p60"/>
            <p:cNvGrpSpPr/>
            <p:nvPr/>
          </p:nvGrpSpPr>
          <p:grpSpPr>
            <a:xfrm>
              <a:off x="3586796" y="1148808"/>
              <a:ext cx="294857" cy="286830"/>
              <a:chOff x="3750225" y="1774000"/>
              <a:chExt cx="149575" cy="145525"/>
            </a:xfrm>
          </p:grpSpPr>
          <p:sp>
            <p:nvSpPr>
              <p:cNvPr id="6921" name="Google Shape;6921;p6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60"/>
            <p:cNvGrpSpPr/>
            <p:nvPr/>
          </p:nvGrpSpPr>
          <p:grpSpPr>
            <a:xfrm>
              <a:off x="3779245" y="1375768"/>
              <a:ext cx="323490" cy="286978"/>
              <a:chOff x="3847850" y="1889150"/>
              <a:chExt cx="164100" cy="145600"/>
            </a:xfrm>
          </p:grpSpPr>
          <p:sp>
            <p:nvSpPr>
              <p:cNvPr id="6924" name="Google Shape;6924;p6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60"/>
            <p:cNvGrpSpPr/>
            <p:nvPr/>
          </p:nvGrpSpPr>
          <p:grpSpPr>
            <a:xfrm>
              <a:off x="3351965" y="1330435"/>
              <a:ext cx="295449" cy="285401"/>
              <a:chOff x="3631100" y="1866150"/>
              <a:chExt cx="149875" cy="144800"/>
            </a:xfrm>
          </p:grpSpPr>
          <p:sp>
            <p:nvSpPr>
              <p:cNvPr id="6927" name="Google Shape;6927;p6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60"/>
            <p:cNvGrpSpPr/>
            <p:nvPr/>
          </p:nvGrpSpPr>
          <p:grpSpPr>
            <a:xfrm>
              <a:off x="3548208" y="1560352"/>
              <a:ext cx="294808" cy="286830"/>
              <a:chOff x="3730650" y="1982800"/>
              <a:chExt cx="149550" cy="145525"/>
            </a:xfrm>
          </p:grpSpPr>
          <p:sp>
            <p:nvSpPr>
              <p:cNvPr id="6930" name="Google Shape;6930;p6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2" name="Google Shape;6932;p60"/>
          <p:cNvGrpSpPr/>
          <p:nvPr/>
        </p:nvGrpSpPr>
        <p:grpSpPr>
          <a:xfrm>
            <a:off x="7624512" y="971306"/>
            <a:ext cx="804565" cy="677795"/>
            <a:chOff x="7636443" y="1204988"/>
            <a:chExt cx="804565" cy="677795"/>
          </a:xfrm>
        </p:grpSpPr>
        <p:grpSp>
          <p:nvGrpSpPr>
            <p:cNvPr id="6933" name="Google Shape;6933;p60"/>
            <p:cNvGrpSpPr/>
            <p:nvPr/>
          </p:nvGrpSpPr>
          <p:grpSpPr>
            <a:xfrm>
              <a:off x="7636443" y="1509705"/>
              <a:ext cx="804565" cy="373078"/>
              <a:chOff x="7636443" y="1509705"/>
              <a:chExt cx="804565" cy="373078"/>
            </a:xfrm>
          </p:grpSpPr>
          <p:sp>
            <p:nvSpPr>
              <p:cNvPr id="6934" name="Google Shape;6934;p6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60"/>
            <p:cNvGrpSpPr/>
            <p:nvPr/>
          </p:nvGrpSpPr>
          <p:grpSpPr>
            <a:xfrm>
              <a:off x="7636443" y="1408133"/>
              <a:ext cx="804565" cy="373078"/>
              <a:chOff x="7636443" y="1408133"/>
              <a:chExt cx="804565" cy="373078"/>
            </a:xfrm>
          </p:grpSpPr>
          <p:sp>
            <p:nvSpPr>
              <p:cNvPr id="6937" name="Google Shape;6937;p6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60"/>
            <p:cNvGrpSpPr/>
            <p:nvPr/>
          </p:nvGrpSpPr>
          <p:grpSpPr>
            <a:xfrm>
              <a:off x="7636443" y="1306560"/>
              <a:ext cx="804565" cy="373078"/>
              <a:chOff x="7636443" y="1306560"/>
              <a:chExt cx="804565" cy="373078"/>
            </a:xfrm>
          </p:grpSpPr>
          <p:sp>
            <p:nvSpPr>
              <p:cNvPr id="6940" name="Google Shape;6940;p6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60"/>
            <p:cNvGrpSpPr/>
            <p:nvPr/>
          </p:nvGrpSpPr>
          <p:grpSpPr>
            <a:xfrm>
              <a:off x="7636443" y="1204988"/>
              <a:ext cx="804565" cy="373078"/>
              <a:chOff x="7636443" y="1204988"/>
              <a:chExt cx="804565" cy="373078"/>
            </a:xfrm>
          </p:grpSpPr>
          <p:sp>
            <p:nvSpPr>
              <p:cNvPr id="6943" name="Google Shape;6943;p6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45" name="Google Shape;6945;p60"/>
          <p:cNvGrpSpPr/>
          <p:nvPr/>
        </p:nvGrpSpPr>
        <p:grpSpPr>
          <a:xfrm>
            <a:off x="4963358" y="1878721"/>
            <a:ext cx="661339" cy="661188"/>
            <a:chOff x="3990000" y="975400"/>
            <a:chExt cx="3934200" cy="3933300"/>
          </a:xfrm>
        </p:grpSpPr>
        <p:sp>
          <p:nvSpPr>
            <p:cNvPr id="6946" name="Google Shape;6946;p6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60"/>
          <p:cNvGrpSpPr/>
          <p:nvPr/>
        </p:nvGrpSpPr>
        <p:grpSpPr>
          <a:xfrm>
            <a:off x="6607006" y="1857359"/>
            <a:ext cx="868881" cy="684241"/>
            <a:chOff x="6598259" y="2078634"/>
            <a:chExt cx="868881" cy="684241"/>
          </a:xfrm>
        </p:grpSpPr>
        <p:sp>
          <p:nvSpPr>
            <p:cNvPr id="6951" name="Google Shape;6951;p6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7" name="Google Shape;6957;p60"/>
            <p:cNvGrpSpPr/>
            <p:nvPr/>
          </p:nvGrpSpPr>
          <p:grpSpPr>
            <a:xfrm>
              <a:off x="6808175" y="2078634"/>
              <a:ext cx="452229" cy="684241"/>
              <a:chOff x="6808175" y="2078634"/>
              <a:chExt cx="452229" cy="684241"/>
            </a:xfrm>
          </p:grpSpPr>
          <p:sp>
            <p:nvSpPr>
              <p:cNvPr id="6958" name="Google Shape;6958;p6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4" name="Google Shape;6964;p60"/>
              <p:cNvGrpSpPr/>
              <p:nvPr/>
            </p:nvGrpSpPr>
            <p:grpSpPr>
              <a:xfrm>
                <a:off x="6821586" y="2078634"/>
                <a:ext cx="426871" cy="684241"/>
                <a:chOff x="6821586" y="2078634"/>
                <a:chExt cx="426871" cy="684241"/>
              </a:xfrm>
            </p:grpSpPr>
            <p:grpSp>
              <p:nvGrpSpPr>
                <p:cNvPr id="6965" name="Google Shape;6965;p60"/>
                <p:cNvGrpSpPr/>
                <p:nvPr/>
              </p:nvGrpSpPr>
              <p:grpSpPr>
                <a:xfrm>
                  <a:off x="6821586" y="2078634"/>
                  <a:ext cx="426871" cy="684241"/>
                  <a:chOff x="6821586" y="2078634"/>
                  <a:chExt cx="426871" cy="684241"/>
                </a:xfrm>
              </p:grpSpPr>
              <p:sp>
                <p:nvSpPr>
                  <p:cNvPr id="6966" name="Google Shape;6966;p6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5" name="Google Shape;6985;p6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991" name="Google Shape;6991;p60"/>
          <p:cNvGrpSpPr/>
          <p:nvPr/>
        </p:nvGrpSpPr>
        <p:grpSpPr>
          <a:xfrm>
            <a:off x="5780173" y="1862968"/>
            <a:ext cx="671358" cy="671358"/>
            <a:chOff x="6535625" y="760425"/>
            <a:chExt cx="1665900" cy="1665900"/>
          </a:xfrm>
        </p:grpSpPr>
        <p:sp>
          <p:nvSpPr>
            <p:cNvPr id="6992" name="Google Shape;6992;p6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60"/>
          <p:cNvGrpSpPr/>
          <p:nvPr/>
        </p:nvGrpSpPr>
        <p:grpSpPr>
          <a:xfrm>
            <a:off x="716989" y="3531368"/>
            <a:ext cx="1340789" cy="640830"/>
            <a:chOff x="238125" y="1151100"/>
            <a:chExt cx="7139450" cy="3412300"/>
          </a:xfrm>
        </p:grpSpPr>
        <p:sp>
          <p:nvSpPr>
            <p:cNvPr id="6997" name="Google Shape;6997;p6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60"/>
          <p:cNvGrpSpPr/>
          <p:nvPr/>
        </p:nvGrpSpPr>
        <p:grpSpPr>
          <a:xfrm>
            <a:off x="5584212" y="2734649"/>
            <a:ext cx="985357" cy="585764"/>
            <a:chOff x="5145061" y="2881789"/>
            <a:chExt cx="1107641" cy="658458"/>
          </a:xfrm>
        </p:grpSpPr>
        <p:grpSp>
          <p:nvGrpSpPr>
            <p:cNvPr id="7010" name="Google Shape;7010;p60"/>
            <p:cNvGrpSpPr/>
            <p:nvPr/>
          </p:nvGrpSpPr>
          <p:grpSpPr>
            <a:xfrm>
              <a:off x="5722989" y="3244587"/>
              <a:ext cx="529713" cy="295659"/>
              <a:chOff x="5722989" y="3244587"/>
              <a:chExt cx="529713" cy="295659"/>
            </a:xfrm>
          </p:grpSpPr>
          <p:sp>
            <p:nvSpPr>
              <p:cNvPr id="7011" name="Google Shape;7011;p6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12" name="Google Shape;7012;p6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13" name="Google Shape;7013;p60"/>
            <p:cNvGrpSpPr/>
            <p:nvPr/>
          </p:nvGrpSpPr>
          <p:grpSpPr>
            <a:xfrm>
              <a:off x="5145061" y="3244587"/>
              <a:ext cx="536807" cy="295659"/>
              <a:chOff x="5145061" y="3244587"/>
              <a:chExt cx="536807" cy="295659"/>
            </a:xfrm>
          </p:grpSpPr>
          <p:sp>
            <p:nvSpPr>
              <p:cNvPr id="7014" name="Google Shape;7014;p6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15" name="Google Shape;7015;p6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16" name="Google Shape;7016;p60"/>
            <p:cNvGrpSpPr/>
            <p:nvPr/>
          </p:nvGrpSpPr>
          <p:grpSpPr>
            <a:xfrm>
              <a:off x="5341327" y="2898245"/>
              <a:ext cx="532309" cy="614891"/>
              <a:chOff x="5341327" y="2898245"/>
              <a:chExt cx="532309" cy="614891"/>
            </a:xfrm>
          </p:grpSpPr>
          <p:sp>
            <p:nvSpPr>
              <p:cNvPr id="7017" name="Google Shape;7017;p6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18" name="Google Shape;7018;p6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19" name="Google Shape;7019;p60"/>
            <p:cNvGrpSpPr/>
            <p:nvPr/>
          </p:nvGrpSpPr>
          <p:grpSpPr>
            <a:xfrm>
              <a:off x="5532290" y="2881789"/>
              <a:ext cx="620516" cy="305456"/>
              <a:chOff x="5532290" y="2881789"/>
              <a:chExt cx="620516" cy="305456"/>
            </a:xfrm>
          </p:grpSpPr>
          <p:sp>
            <p:nvSpPr>
              <p:cNvPr id="7020" name="Google Shape;7020;p6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21" name="Google Shape;7021;p6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022" name="Google Shape;7022;p60"/>
          <p:cNvGrpSpPr/>
          <p:nvPr/>
        </p:nvGrpSpPr>
        <p:grpSpPr>
          <a:xfrm>
            <a:off x="8163135" y="3526707"/>
            <a:ext cx="269068" cy="645491"/>
            <a:chOff x="7026852" y="3311869"/>
            <a:chExt cx="434331" cy="1041954"/>
          </a:xfrm>
        </p:grpSpPr>
        <p:sp>
          <p:nvSpPr>
            <p:cNvPr id="7023" name="Google Shape;7023;p6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60"/>
          <p:cNvGrpSpPr/>
          <p:nvPr/>
        </p:nvGrpSpPr>
        <p:grpSpPr>
          <a:xfrm>
            <a:off x="6179716" y="3565945"/>
            <a:ext cx="293882" cy="293836"/>
            <a:chOff x="4873519" y="3311869"/>
            <a:chExt cx="499374" cy="499296"/>
          </a:xfrm>
        </p:grpSpPr>
        <p:sp>
          <p:nvSpPr>
            <p:cNvPr id="7027" name="Google Shape;7027;p6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60"/>
          <p:cNvGrpSpPr/>
          <p:nvPr/>
        </p:nvGrpSpPr>
        <p:grpSpPr>
          <a:xfrm>
            <a:off x="6179716" y="3878316"/>
            <a:ext cx="293882" cy="293882"/>
            <a:chOff x="4873519" y="3875839"/>
            <a:chExt cx="499374" cy="499374"/>
          </a:xfrm>
        </p:grpSpPr>
        <p:sp>
          <p:nvSpPr>
            <p:cNvPr id="7030" name="Google Shape;7030;p6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60"/>
          <p:cNvGrpSpPr/>
          <p:nvPr/>
        </p:nvGrpSpPr>
        <p:grpSpPr>
          <a:xfrm>
            <a:off x="2410244" y="1850269"/>
            <a:ext cx="698104" cy="698208"/>
            <a:chOff x="2565073" y="2075876"/>
            <a:chExt cx="672482" cy="672518"/>
          </a:xfrm>
        </p:grpSpPr>
        <p:sp>
          <p:nvSpPr>
            <p:cNvPr id="7033" name="Google Shape;7033;p6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60"/>
          <p:cNvGrpSpPr/>
          <p:nvPr/>
        </p:nvGrpSpPr>
        <p:grpSpPr>
          <a:xfrm>
            <a:off x="5633655" y="3534869"/>
            <a:ext cx="438354" cy="637329"/>
            <a:chOff x="1697726" y="3244179"/>
            <a:chExt cx="788124" cy="1146069"/>
          </a:xfrm>
        </p:grpSpPr>
        <p:sp>
          <p:nvSpPr>
            <p:cNvPr id="7040" name="Google Shape;7040;p6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2" name="Google Shape;7042;p60"/>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3" name="Google Shape;7043;p60"/>
          <p:cNvGrpSpPr/>
          <p:nvPr/>
        </p:nvGrpSpPr>
        <p:grpSpPr>
          <a:xfrm>
            <a:off x="7634869" y="1863232"/>
            <a:ext cx="799565" cy="670282"/>
            <a:chOff x="7617850" y="2063282"/>
            <a:chExt cx="799565" cy="670282"/>
          </a:xfrm>
        </p:grpSpPr>
        <p:cxnSp>
          <p:nvCxnSpPr>
            <p:cNvPr id="7044" name="Google Shape;7044;p6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45" name="Google Shape;7045;p6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46" name="Google Shape;7046;p6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47" name="Google Shape;7047;p6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48" name="Google Shape;7048;p6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049" name="Google Shape;7049;p6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050" name="Google Shape;7050;p60"/>
            <p:cNvGrpSpPr/>
            <p:nvPr/>
          </p:nvGrpSpPr>
          <p:grpSpPr>
            <a:xfrm>
              <a:off x="7734309" y="2063282"/>
              <a:ext cx="570957" cy="620095"/>
              <a:chOff x="7734309" y="2063282"/>
              <a:chExt cx="570957" cy="620095"/>
            </a:xfrm>
          </p:grpSpPr>
          <p:grpSp>
            <p:nvGrpSpPr>
              <p:cNvPr id="7051" name="Google Shape;7051;p60"/>
              <p:cNvGrpSpPr/>
              <p:nvPr/>
            </p:nvGrpSpPr>
            <p:grpSpPr>
              <a:xfrm>
                <a:off x="8031573" y="2063282"/>
                <a:ext cx="273693" cy="620095"/>
                <a:chOff x="8031573" y="2063282"/>
                <a:chExt cx="273693" cy="620095"/>
              </a:xfrm>
            </p:grpSpPr>
            <p:sp>
              <p:nvSpPr>
                <p:cNvPr id="7052" name="Google Shape;7052;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60"/>
              <p:cNvGrpSpPr/>
              <p:nvPr/>
            </p:nvGrpSpPr>
            <p:grpSpPr>
              <a:xfrm flipH="1">
                <a:off x="7734309" y="2063282"/>
                <a:ext cx="273693" cy="620095"/>
                <a:chOff x="8031573" y="2063282"/>
                <a:chExt cx="273693" cy="620095"/>
              </a:xfrm>
            </p:grpSpPr>
            <p:sp>
              <p:nvSpPr>
                <p:cNvPr id="7057" name="Google Shape;7057;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061" name="Google Shape;7061;p60"/>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0"/>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3" name="Google Shape;7063;p60"/>
          <p:cNvGrpSpPr/>
          <p:nvPr/>
        </p:nvGrpSpPr>
        <p:grpSpPr>
          <a:xfrm>
            <a:off x="7821475" y="2716715"/>
            <a:ext cx="602567" cy="601884"/>
            <a:chOff x="1186975" y="238125"/>
            <a:chExt cx="5244275" cy="5238325"/>
          </a:xfrm>
        </p:grpSpPr>
        <p:sp>
          <p:nvSpPr>
            <p:cNvPr id="7064" name="Google Shape;7064;p6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60"/>
          <p:cNvGrpSpPr/>
          <p:nvPr/>
        </p:nvGrpSpPr>
        <p:grpSpPr>
          <a:xfrm>
            <a:off x="3264213" y="1856199"/>
            <a:ext cx="651848" cy="687338"/>
            <a:chOff x="3400515" y="2056248"/>
            <a:chExt cx="698134" cy="735987"/>
          </a:xfrm>
        </p:grpSpPr>
        <p:grpSp>
          <p:nvGrpSpPr>
            <p:cNvPr id="7069" name="Google Shape;7069;p60"/>
            <p:cNvGrpSpPr/>
            <p:nvPr/>
          </p:nvGrpSpPr>
          <p:grpSpPr>
            <a:xfrm>
              <a:off x="3400515" y="2283913"/>
              <a:ext cx="312919" cy="219900"/>
              <a:chOff x="3400515" y="2283913"/>
              <a:chExt cx="312919" cy="219900"/>
            </a:xfrm>
          </p:grpSpPr>
          <p:sp>
            <p:nvSpPr>
              <p:cNvPr id="7070" name="Google Shape;7070;p6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071" name="Google Shape;7071;p6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072" name="Google Shape;7072;p60"/>
            <p:cNvGrpSpPr/>
            <p:nvPr/>
          </p:nvGrpSpPr>
          <p:grpSpPr>
            <a:xfrm>
              <a:off x="3547823" y="2461089"/>
              <a:ext cx="219900" cy="331146"/>
              <a:chOff x="3547823" y="2461089"/>
              <a:chExt cx="219900" cy="331146"/>
            </a:xfrm>
          </p:grpSpPr>
          <p:sp>
            <p:nvSpPr>
              <p:cNvPr id="7073" name="Google Shape;7073;p6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074" name="Google Shape;7074;p6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075" name="Google Shape;7075;p60"/>
            <p:cNvGrpSpPr/>
            <p:nvPr/>
          </p:nvGrpSpPr>
          <p:grpSpPr>
            <a:xfrm>
              <a:off x="3734138" y="2461089"/>
              <a:ext cx="219900" cy="331146"/>
              <a:chOff x="3734138" y="2461089"/>
              <a:chExt cx="219900" cy="331146"/>
            </a:xfrm>
          </p:grpSpPr>
          <p:sp>
            <p:nvSpPr>
              <p:cNvPr id="7076" name="Google Shape;7076;p6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077" name="Google Shape;7077;p6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078" name="Google Shape;7078;p60"/>
            <p:cNvGrpSpPr/>
            <p:nvPr/>
          </p:nvGrpSpPr>
          <p:grpSpPr>
            <a:xfrm>
              <a:off x="3787560" y="2281742"/>
              <a:ext cx="311089" cy="219900"/>
              <a:chOff x="3787560" y="2281742"/>
              <a:chExt cx="311089" cy="219900"/>
            </a:xfrm>
          </p:grpSpPr>
          <p:sp>
            <p:nvSpPr>
              <p:cNvPr id="7079" name="Google Shape;7079;p6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080" name="Google Shape;7080;p6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081" name="Google Shape;7081;p60"/>
            <p:cNvGrpSpPr/>
            <p:nvPr/>
          </p:nvGrpSpPr>
          <p:grpSpPr>
            <a:xfrm>
              <a:off x="3637290" y="2056248"/>
              <a:ext cx="219900" cy="330736"/>
              <a:chOff x="3637290" y="2056248"/>
              <a:chExt cx="219900" cy="330736"/>
            </a:xfrm>
          </p:grpSpPr>
          <p:sp>
            <p:nvSpPr>
              <p:cNvPr id="7082" name="Google Shape;7082;p6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083" name="Google Shape;7083;p6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084" name="Google Shape;7084;p60"/>
          <p:cNvGrpSpPr/>
          <p:nvPr/>
        </p:nvGrpSpPr>
        <p:grpSpPr>
          <a:xfrm>
            <a:off x="2555919" y="2726205"/>
            <a:ext cx="1268144" cy="592394"/>
            <a:chOff x="238125" y="1188750"/>
            <a:chExt cx="7140450" cy="3335550"/>
          </a:xfrm>
        </p:grpSpPr>
        <p:sp>
          <p:nvSpPr>
            <p:cNvPr id="7085" name="Google Shape;7085;p6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60"/>
          <p:cNvGrpSpPr/>
          <p:nvPr/>
        </p:nvGrpSpPr>
        <p:grpSpPr>
          <a:xfrm>
            <a:off x="6663819" y="2728360"/>
            <a:ext cx="1053944" cy="590147"/>
            <a:chOff x="238125" y="1335475"/>
            <a:chExt cx="5418735" cy="3034175"/>
          </a:xfrm>
        </p:grpSpPr>
        <p:sp>
          <p:nvSpPr>
            <p:cNvPr id="7091" name="Google Shape;7091;p6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60"/>
          <p:cNvGrpSpPr/>
          <p:nvPr/>
        </p:nvGrpSpPr>
        <p:grpSpPr>
          <a:xfrm>
            <a:off x="4094628" y="3533259"/>
            <a:ext cx="1268207" cy="638939"/>
            <a:chOff x="3967651" y="3645904"/>
            <a:chExt cx="1479304" cy="745292"/>
          </a:xfrm>
        </p:grpSpPr>
        <p:grpSp>
          <p:nvGrpSpPr>
            <p:cNvPr id="7095" name="Google Shape;7095;p60"/>
            <p:cNvGrpSpPr/>
            <p:nvPr/>
          </p:nvGrpSpPr>
          <p:grpSpPr>
            <a:xfrm>
              <a:off x="3967651" y="4009026"/>
              <a:ext cx="1479304" cy="382170"/>
              <a:chOff x="3967651" y="4009026"/>
              <a:chExt cx="1479304" cy="382170"/>
            </a:xfrm>
          </p:grpSpPr>
          <p:grpSp>
            <p:nvGrpSpPr>
              <p:cNvPr id="7096" name="Google Shape;7096;p60"/>
              <p:cNvGrpSpPr/>
              <p:nvPr/>
            </p:nvGrpSpPr>
            <p:grpSpPr>
              <a:xfrm>
                <a:off x="4892216" y="4195630"/>
                <a:ext cx="554739" cy="195566"/>
                <a:chOff x="3604375" y="4892160"/>
                <a:chExt cx="1651500" cy="582215"/>
              </a:xfrm>
            </p:grpSpPr>
            <p:sp>
              <p:nvSpPr>
                <p:cNvPr id="7097" name="Google Shape;7097;p6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60"/>
              <p:cNvGrpSpPr/>
              <p:nvPr/>
            </p:nvGrpSpPr>
            <p:grpSpPr>
              <a:xfrm>
                <a:off x="3967651" y="4146303"/>
                <a:ext cx="579402" cy="244893"/>
                <a:chOff x="851875" y="4745310"/>
                <a:chExt cx="1724925" cy="729065"/>
              </a:xfrm>
            </p:grpSpPr>
            <p:sp>
              <p:nvSpPr>
                <p:cNvPr id="7100" name="Google Shape;7100;p6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60"/>
              <p:cNvGrpSpPr/>
              <p:nvPr/>
            </p:nvGrpSpPr>
            <p:grpSpPr>
              <a:xfrm>
                <a:off x="4460753" y="4009026"/>
                <a:ext cx="493110" cy="382170"/>
                <a:chOff x="2319875" y="4336625"/>
                <a:chExt cx="1468025" cy="1137750"/>
              </a:xfrm>
            </p:grpSpPr>
            <p:sp>
              <p:nvSpPr>
                <p:cNvPr id="7103" name="Google Shape;7103;p6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05" name="Google Shape;7105;p60"/>
            <p:cNvGrpSpPr/>
            <p:nvPr/>
          </p:nvGrpSpPr>
          <p:grpSpPr>
            <a:xfrm>
              <a:off x="4479443" y="3645904"/>
              <a:ext cx="455965" cy="388789"/>
              <a:chOff x="2957425" y="238100"/>
              <a:chExt cx="1910200" cy="1628775"/>
            </a:xfrm>
          </p:grpSpPr>
          <p:sp>
            <p:nvSpPr>
              <p:cNvPr id="7106" name="Google Shape;7106;p6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16" name="Google Shape;7116;p60"/>
          <p:cNvGrpSpPr/>
          <p:nvPr/>
        </p:nvGrpSpPr>
        <p:grpSpPr>
          <a:xfrm>
            <a:off x="2480742" y="3534460"/>
            <a:ext cx="1243128" cy="637739"/>
            <a:chOff x="2496310" y="3693351"/>
            <a:chExt cx="1342906" cy="688926"/>
          </a:xfrm>
        </p:grpSpPr>
        <p:grpSp>
          <p:nvGrpSpPr>
            <p:cNvPr id="7117" name="Google Shape;7117;p60"/>
            <p:cNvGrpSpPr/>
            <p:nvPr/>
          </p:nvGrpSpPr>
          <p:grpSpPr>
            <a:xfrm>
              <a:off x="2496310" y="3693351"/>
              <a:ext cx="1342906" cy="688875"/>
              <a:chOff x="2496310" y="3693351"/>
              <a:chExt cx="1342906" cy="688875"/>
            </a:xfrm>
          </p:grpSpPr>
          <p:sp>
            <p:nvSpPr>
              <p:cNvPr id="7118" name="Google Shape;7118;p6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24" name="Google Shape;7124;p60"/>
              <p:cNvCxnSpPr>
                <a:stCxn id="712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7125" name="Google Shape;7125;p60"/>
              <p:cNvCxnSpPr>
                <a:stCxn id="711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7126" name="Google Shape;7126;p60"/>
              <p:cNvCxnSpPr>
                <a:stCxn id="712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127" name="Google Shape;7127;p60"/>
              <p:cNvCxnSpPr>
                <a:stCxn id="712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128" name="Google Shape;7128;p60"/>
              <p:cNvCxnSpPr>
                <a:stCxn id="712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129" name="Google Shape;7129;p60"/>
            <p:cNvGrpSpPr/>
            <p:nvPr/>
          </p:nvGrpSpPr>
          <p:grpSpPr>
            <a:xfrm>
              <a:off x="2675275" y="3930557"/>
              <a:ext cx="1003306" cy="451719"/>
              <a:chOff x="2675275" y="4174282"/>
              <a:chExt cx="1003306" cy="451719"/>
            </a:xfrm>
          </p:grpSpPr>
          <p:sp>
            <p:nvSpPr>
              <p:cNvPr id="7130" name="Google Shape;7130;p6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3" name="Google Shape;7133;p60"/>
          <p:cNvGrpSpPr/>
          <p:nvPr/>
        </p:nvGrpSpPr>
        <p:grpSpPr>
          <a:xfrm>
            <a:off x="1654412" y="971306"/>
            <a:ext cx="574511" cy="874709"/>
            <a:chOff x="1715404" y="1112080"/>
            <a:chExt cx="642270" cy="977984"/>
          </a:xfrm>
        </p:grpSpPr>
        <p:grpSp>
          <p:nvGrpSpPr>
            <p:cNvPr id="7134" name="Google Shape;7134;p60"/>
            <p:cNvGrpSpPr/>
            <p:nvPr/>
          </p:nvGrpSpPr>
          <p:grpSpPr>
            <a:xfrm>
              <a:off x="1715404" y="1112080"/>
              <a:ext cx="642270" cy="977984"/>
              <a:chOff x="1715404" y="1112080"/>
              <a:chExt cx="642270" cy="977984"/>
            </a:xfrm>
          </p:grpSpPr>
          <p:sp>
            <p:nvSpPr>
              <p:cNvPr id="7135" name="Google Shape;7135;p6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60"/>
            <p:cNvGrpSpPr/>
            <p:nvPr/>
          </p:nvGrpSpPr>
          <p:grpSpPr>
            <a:xfrm>
              <a:off x="1768927" y="1165603"/>
              <a:ext cx="535225" cy="851367"/>
              <a:chOff x="1768927" y="1165603"/>
              <a:chExt cx="535225" cy="851367"/>
            </a:xfrm>
          </p:grpSpPr>
          <p:sp>
            <p:nvSpPr>
              <p:cNvPr id="7138" name="Google Shape;7138;p6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60"/>
            <p:cNvGrpSpPr/>
            <p:nvPr/>
          </p:nvGrpSpPr>
          <p:grpSpPr>
            <a:xfrm>
              <a:off x="1822449" y="1219125"/>
              <a:ext cx="428180" cy="718859"/>
              <a:chOff x="1822449" y="1219125"/>
              <a:chExt cx="428180" cy="718859"/>
            </a:xfrm>
          </p:grpSpPr>
          <p:sp>
            <p:nvSpPr>
              <p:cNvPr id="7141" name="Google Shape;7141;p6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60"/>
            <p:cNvGrpSpPr/>
            <p:nvPr/>
          </p:nvGrpSpPr>
          <p:grpSpPr>
            <a:xfrm>
              <a:off x="1875972" y="1272648"/>
              <a:ext cx="321135" cy="586939"/>
              <a:chOff x="1875972" y="1272648"/>
              <a:chExt cx="321135" cy="586939"/>
            </a:xfrm>
          </p:grpSpPr>
          <p:sp>
            <p:nvSpPr>
              <p:cNvPr id="7144" name="Google Shape;7144;p6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6" name="Google Shape;7146;p60"/>
          <p:cNvGrpSpPr/>
          <p:nvPr/>
        </p:nvGrpSpPr>
        <p:grpSpPr>
          <a:xfrm>
            <a:off x="7761573" y="3528028"/>
            <a:ext cx="293855" cy="644170"/>
            <a:chOff x="241025" y="3151575"/>
            <a:chExt cx="293855" cy="644170"/>
          </a:xfrm>
        </p:grpSpPr>
        <p:sp>
          <p:nvSpPr>
            <p:cNvPr id="7147" name="Google Shape;7147;p6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60"/>
          <p:cNvGrpSpPr/>
          <p:nvPr/>
        </p:nvGrpSpPr>
        <p:grpSpPr>
          <a:xfrm>
            <a:off x="709557" y="2728028"/>
            <a:ext cx="1779649" cy="591620"/>
            <a:chOff x="246070" y="1983375"/>
            <a:chExt cx="1855347" cy="616849"/>
          </a:xfrm>
        </p:grpSpPr>
        <p:sp>
          <p:nvSpPr>
            <p:cNvPr id="7150" name="Google Shape;7150;p6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60"/>
          <p:cNvGrpSpPr/>
          <p:nvPr/>
        </p:nvGrpSpPr>
        <p:grpSpPr>
          <a:xfrm>
            <a:off x="2320424" y="971306"/>
            <a:ext cx="711055" cy="745993"/>
            <a:chOff x="2496269" y="1171698"/>
            <a:chExt cx="761953" cy="799392"/>
          </a:xfrm>
        </p:grpSpPr>
        <p:grpSp>
          <p:nvGrpSpPr>
            <p:cNvPr id="7160" name="Google Shape;7160;p60"/>
            <p:cNvGrpSpPr/>
            <p:nvPr/>
          </p:nvGrpSpPr>
          <p:grpSpPr>
            <a:xfrm>
              <a:off x="2496269" y="1171698"/>
              <a:ext cx="761953" cy="723022"/>
              <a:chOff x="2496269" y="1171698"/>
              <a:chExt cx="761953" cy="723022"/>
            </a:xfrm>
          </p:grpSpPr>
          <p:sp>
            <p:nvSpPr>
              <p:cNvPr id="7161" name="Google Shape;7161;p6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3" name="Google Shape;7163;p60"/>
              <p:cNvGrpSpPr/>
              <p:nvPr/>
            </p:nvGrpSpPr>
            <p:grpSpPr>
              <a:xfrm>
                <a:off x="2496269" y="1171698"/>
                <a:ext cx="761953" cy="723022"/>
                <a:chOff x="2496269" y="1120652"/>
                <a:chExt cx="761953" cy="723022"/>
              </a:xfrm>
            </p:grpSpPr>
            <p:grpSp>
              <p:nvGrpSpPr>
                <p:cNvPr id="7164" name="Google Shape;7164;p60"/>
                <p:cNvGrpSpPr/>
                <p:nvPr/>
              </p:nvGrpSpPr>
              <p:grpSpPr>
                <a:xfrm>
                  <a:off x="2496269" y="1120652"/>
                  <a:ext cx="761953" cy="723022"/>
                  <a:chOff x="2496269" y="1120652"/>
                  <a:chExt cx="761953" cy="723022"/>
                </a:xfrm>
              </p:grpSpPr>
              <p:grpSp>
                <p:nvGrpSpPr>
                  <p:cNvPr id="7165" name="Google Shape;7165;p60"/>
                  <p:cNvGrpSpPr/>
                  <p:nvPr/>
                </p:nvGrpSpPr>
                <p:grpSpPr>
                  <a:xfrm>
                    <a:off x="2496269" y="1304589"/>
                    <a:ext cx="407089" cy="305057"/>
                    <a:chOff x="2496269" y="1304589"/>
                    <a:chExt cx="407089" cy="305057"/>
                  </a:xfrm>
                </p:grpSpPr>
                <p:sp>
                  <p:nvSpPr>
                    <p:cNvPr id="7166" name="Google Shape;7166;p6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8" name="Google Shape;7168;p60"/>
                  <p:cNvGrpSpPr/>
                  <p:nvPr/>
                </p:nvGrpSpPr>
                <p:grpSpPr>
                  <a:xfrm>
                    <a:off x="2586468" y="1493376"/>
                    <a:ext cx="358850" cy="349656"/>
                    <a:chOff x="2586468" y="1493376"/>
                    <a:chExt cx="358850" cy="349656"/>
                  </a:xfrm>
                </p:grpSpPr>
                <p:sp>
                  <p:nvSpPr>
                    <p:cNvPr id="7169" name="Google Shape;7169;p6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60"/>
                  <p:cNvGrpSpPr/>
                  <p:nvPr/>
                </p:nvGrpSpPr>
                <p:grpSpPr>
                  <a:xfrm>
                    <a:off x="2807939" y="1494024"/>
                    <a:ext cx="358857" cy="349650"/>
                    <a:chOff x="2807939" y="1494024"/>
                    <a:chExt cx="358857" cy="349650"/>
                  </a:xfrm>
                </p:grpSpPr>
                <p:sp>
                  <p:nvSpPr>
                    <p:cNvPr id="7172" name="Google Shape;7172;p6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60"/>
                  <p:cNvGrpSpPr/>
                  <p:nvPr/>
                </p:nvGrpSpPr>
                <p:grpSpPr>
                  <a:xfrm>
                    <a:off x="2851133" y="1305635"/>
                    <a:ext cx="407089" cy="305057"/>
                    <a:chOff x="2851133" y="1305635"/>
                    <a:chExt cx="407089" cy="305057"/>
                  </a:xfrm>
                </p:grpSpPr>
                <p:sp>
                  <p:nvSpPr>
                    <p:cNvPr id="7175" name="Google Shape;7175;p6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60"/>
                  <p:cNvGrpSpPr/>
                  <p:nvPr/>
                </p:nvGrpSpPr>
                <p:grpSpPr>
                  <a:xfrm>
                    <a:off x="2727495" y="1120652"/>
                    <a:ext cx="300271" cy="396358"/>
                    <a:chOff x="2727495" y="1120652"/>
                    <a:chExt cx="300271" cy="396358"/>
                  </a:xfrm>
                </p:grpSpPr>
                <p:sp>
                  <p:nvSpPr>
                    <p:cNvPr id="7178" name="Google Shape;7178;p6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80" name="Google Shape;7180;p60"/>
                <p:cNvGrpSpPr/>
                <p:nvPr/>
              </p:nvGrpSpPr>
              <p:grpSpPr>
                <a:xfrm>
                  <a:off x="2722305" y="1350460"/>
                  <a:ext cx="308357" cy="308344"/>
                  <a:chOff x="2722305" y="1350460"/>
                  <a:chExt cx="308357" cy="308344"/>
                </a:xfrm>
              </p:grpSpPr>
              <p:sp>
                <p:nvSpPr>
                  <p:cNvPr id="7181" name="Google Shape;7181;p6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2" name="Google Shape;7182;p60"/>
                  <p:cNvGrpSpPr/>
                  <p:nvPr/>
                </p:nvGrpSpPr>
                <p:grpSpPr>
                  <a:xfrm>
                    <a:off x="2725064" y="1364529"/>
                    <a:ext cx="297954" cy="280182"/>
                    <a:chOff x="2725064" y="1364529"/>
                    <a:chExt cx="297954" cy="280182"/>
                  </a:xfrm>
                </p:grpSpPr>
                <p:sp>
                  <p:nvSpPr>
                    <p:cNvPr id="7183" name="Google Shape;7183;p6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188" name="Google Shape;7188;p6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60"/>
          <p:cNvGrpSpPr/>
          <p:nvPr/>
        </p:nvGrpSpPr>
        <p:grpSpPr>
          <a:xfrm>
            <a:off x="3909124" y="2727412"/>
            <a:ext cx="1569144" cy="591015"/>
            <a:chOff x="3820100" y="3023049"/>
            <a:chExt cx="1303926" cy="491162"/>
          </a:xfrm>
        </p:grpSpPr>
        <p:grpSp>
          <p:nvGrpSpPr>
            <p:cNvPr id="7194" name="Google Shape;7194;p60"/>
            <p:cNvGrpSpPr/>
            <p:nvPr/>
          </p:nvGrpSpPr>
          <p:grpSpPr>
            <a:xfrm>
              <a:off x="3820100" y="3023072"/>
              <a:ext cx="1303926" cy="491139"/>
              <a:chOff x="3820100" y="3023072"/>
              <a:chExt cx="1303926" cy="491139"/>
            </a:xfrm>
          </p:grpSpPr>
          <p:sp>
            <p:nvSpPr>
              <p:cNvPr id="7195" name="Google Shape;7195;p6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60"/>
            <p:cNvGrpSpPr/>
            <p:nvPr/>
          </p:nvGrpSpPr>
          <p:grpSpPr>
            <a:xfrm>
              <a:off x="4132439" y="3023645"/>
              <a:ext cx="393633" cy="177096"/>
              <a:chOff x="4132439" y="3023645"/>
              <a:chExt cx="393633" cy="177096"/>
            </a:xfrm>
          </p:grpSpPr>
          <p:sp>
            <p:nvSpPr>
              <p:cNvPr id="7198" name="Google Shape;7198;p6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60"/>
            <p:cNvGrpSpPr/>
            <p:nvPr/>
          </p:nvGrpSpPr>
          <p:grpSpPr>
            <a:xfrm>
              <a:off x="3921811" y="3023049"/>
              <a:ext cx="1002397" cy="388943"/>
              <a:chOff x="3921811" y="3023049"/>
              <a:chExt cx="1002397" cy="388943"/>
            </a:xfrm>
          </p:grpSpPr>
          <p:sp>
            <p:nvSpPr>
              <p:cNvPr id="7201" name="Google Shape;7201;p6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60"/>
            <p:cNvGrpSpPr/>
            <p:nvPr/>
          </p:nvGrpSpPr>
          <p:grpSpPr>
            <a:xfrm>
              <a:off x="4023645" y="3023049"/>
              <a:ext cx="683032" cy="286722"/>
              <a:chOff x="4023645" y="3023049"/>
              <a:chExt cx="683032" cy="286722"/>
            </a:xfrm>
          </p:grpSpPr>
          <p:sp>
            <p:nvSpPr>
              <p:cNvPr id="7204" name="Google Shape;7204;p6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06" name="Google Shape;7206;p60"/>
          <p:cNvGrpSpPr/>
          <p:nvPr/>
        </p:nvGrpSpPr>
        <p:grpSpPr>
          <a:xfrm>
            <a:off x="1541246" y="1854257"/>
            <a:ext cx="713522" cy="688025"/>
            <a:chOff x="1706078" y="2092648"/>
            <a:chExt cx="660913" cy="637296"/>
          </a:xfrm>
        </p:grpSpPr>
        <p:sp>
          <p:nvSpPr>
            <p:cNvPr id="7207" name="Google Shape;7207;p6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8" name="Google Shape;7208;p60"/>
            <p:cNvGrpSpPr/>
            <p:nvPr/>
          </p:nvGrpSpPr>
          <p:grpSpPr>
            <a:xfrm>
              <a:off x="1706078" y="2092648"/>
              <a:ext cx="660913" cy="575241"/>
              <a:chOff x="1706078" y="2092648"/>
              <a:chExt cx="660913" cy="575241"/>
            </a:xfrm>
          </p:grpSpPr>
          <p:sp>
            <p:nvSpPr>
              <p:cNvPr id="7209" name="Google Shape;7209;p6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12" name="Google Shape;7212;p60"/>
          <p:cNvGrpSpPr/>
          <p:nvPr/>
        </p:nvGrpSpPr>
        <p:grpSpPr>
          <a:xfrm>
            <a:off x="6303104" y="971806"/>
            <a:ext cx="1317459" cy="684168"/>
            <a:chOff x="238125" y="999450"/>
            <a:chExt cx="7140700" cy="3708225"/>
          </a:xfrm>
        </p:grpSpPr>
        <p:sp>
          <p:nvSpPr>
            <p:cNvPr id="7213" name="Google Shape;7213;p6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25" name="Shape 7225"/>
        <p:cNvGrpSpPr/>
        <p:nvPr/>
      </p:nvGrpSpPr>
      <p:grpSpPr>
        <a:xfrm>
          <a:off x="0" y="0"/>
          <a:ext cx="0" cy="0"/>
          <a:chOff x="0" y="0"/>
          <a:chExt cx="0" cy="0"/>
        </a:xfrm>
      </p:grpSpPr>
      <p:grpSp>
        <p:nvGrpSpPr>
          <p:cNvPr id="7226" name="Google Shape;7226;p61"/>
          <p:cNvGrpSpPr/>
          <p:nvPr/>
        </p:nvGrpSpPr>
        <p:grpSpPr>
          <a:xfrm>
            <a:off x="717025" y="967615"/>
            <a:ext cx="1636117" cy="1526144"/>
            <a:chOff x="729238" y="1179665"/>
            <a:chExt cx="1636117" cy="1526144"/>
          </a:xfrm>
        </p:grpSpPr>
        <p:grpSp>
          <p:nvGrpSpPr>
            <p:cNvPr id="7227" name="Google Shape;7227;p61"/>
            <p:cNvGrpSpPr/>
            <p:nvPr/>
          </p:nvGrpSpPr>
          <p:grpSpPr>
            <a:xfrm>
              <a:off x="729238" y="1179665"/>
              <a:ext cx="80700" cy="1526144"/>
              <a:chOff x="729238" y="1179665"/>
              <a:chExt cx="80700" cy="1526144"/>
            </a:xfrm>
          </p:grpSpPr>
          <p:sp>
            <p:nvSpPr>
              <p:cNvPr id="7228" name="Google Shape;7228;p6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61"/>
            <p:cNvGrpSpPr/>
            <p:nvPr/>
          </p:nvGrpSpPr>
          <p:grpSpPr>
            <a:xfrm>
              <a:off x="903098" y="1179665"/>
              <a:ext cx="80700" cy="1526144"/>
              <a:chOff x="903098" y="1179665"/>
              <a:chExt cx="80700" cy="1526144"/>
            </a:xfrm>
          </p:grpSpPr>
          <p:sp>
            <p:nvSpPr>
              <p:cNvPr id="7239" name="Google Shape;7239;p6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61"/>
            <p:cNvGrpSpPr/>
            <p:nvPr/>
          </p:nvGrpSpPr>
          <p:grpSpPr>
            <a:xfrm>
              <a:off x="1076958" y="1179665"/>
              <a:ext cx="80700" cy="1526144"/>
              <a:chOff x="1076958" y="1179665"/>
              <a:chExt cx="80700" cy="1526144"/>
            </a:xfrm>
          </p:grpSpPr>
          <p:sp>
            <p:nvSpPr>
              <p:cNvPr id="7250" name="Google Shape;7250;p6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61"/>
            <p:cNvGrpSpPr/>
            <p:nvPr/>
          </p:nvGrpSpPr>
          <p:grpSpPr>
            <a:xfrm>
              <a:off x="1247707" y="1179665"/>
              <a:ext cx="80700" cy="1526144"/>
              <a:chOff x="1247707" y="1179665"/>
              <a:chExt cx="80700" cy="1526144"/>
            </a:xfrm>
          </p:grpSpPr>
          <p:sp>
            <p:nvSpPr>
              <p:cNvPr id="7261" name="Google Shape;7261;p6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61"/>
            <p:cNvGrpSpPr/>
            <p:nvPr/>
          </p:nvGrpSpPr>
          <p:grpSpPr>
            <a:xfrm>
              <a:off x="1421567" y="1179665"/>
              <a:ext cx="80700" cy="1526144"/>
              <a:chOff x="1421567" y="1179665"/>
              <a:chExt cx="80700" cy="1526144"/>
            </a:xfrm>
          </p:grpSpPr>
          <p:sp>
            <p:nvSpPr>
              <p:cNvPr id="7272" name="Google Shape;7272;p6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61"/>
            <p:cNvGrpSpPr/>
            <p:nvPr/>
          </p:nvGrpSpPr>
          <p:grpSpPr>
            <a:xfrm>
              <a:off x="1592327" y="1179665"/>
              <a:ext cx="80700" cy="1526144"/>
              <a:chOff x="1592327" y="1179665"/>
              <a:chExt cx="80700" cy="1526144"/>
            </a:xfrm>
          </p:grpSpPr>
          <p:sp>
            <p:nvSpPr>
              <p:cNvPr id="7283" name="Google Shape;7283;p6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61"/>
            <p:cNvGrpSpPr/>
            <p:nvPr/>
          </p:nvGrpSpPr>
          <p:grpSpPr>
            <a:xfrm>
              <a:off x="1766187" y="1179665"/>
              <a:ext cx="80700" cy="1526144"/>
              <a:chOff x="1766187" y="1179665"/>
              <a:chExt cx="80700" cy="1526144"/>
            </a:xfrm>
          </p:grpSpPr>
          <p:sp>
            <p:nvSpPr>
              <p:cNvPr id="7294" name="Google Shape;7294;p6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61"/>
            <p:cNvGrpSpPr/>
            <p:nvPr/>
          </p:nvGrpSpPr>
          <p:grpSpPr>
            <a:xfrm>
              <a:off x="1936935" y="1179665"/>
              <a:ext cx="80700" cy="1526144"/>
              <a:chOff x="1936935" y="1179665"/>
              <a:chExt cx="80700" cy="1526144"/>
            </a:xfrm>
          </p:grpSpPr>
          <p:sp>
            <p:nvSpPr>
              <p:cNvPr id="7305" name="Google Shape;7305;p6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61"/>
            <p:cNvGrpSpPr/>
            <p:nvPr/>
          </p:nvGrpSpPr>
          <p:grpSpPr>
            <a:xfrm>
              <a:off x="2110795" y="1179665"/>
              <a:ext cx="80700" cy="1526144"/>
              <a:chOff x="2110795" y="1179665"/>
              <a:chExt cx="80700" cy="1526144"/>
            </a:xfrm>
          </p:grpSpPr>
          <p:sp>
            <p:nvSpPr>
              <p:cNvPr id="7316" name="Google Shape;7316;p6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61"/>
            <p:cNvGrpSpPr/>
            <p:nvPr/>
          </p:nvGrpSpPr>
          <p:grpSpPr>
            <a:xfrm>
              <a:off x="2284655" y="1179665"/>
              <a:ext cx="80700" cy="1526144"/>
              <a:chOff x="2284655" y="1179665"/>
              <a:chExt cx="80700" cy="1526144"/>
            </a:xfrm>
          </p:grpSpPr>
          <p:sp>
            <p:nvSpPr>
              <p:cNvPr id="7327" name="Google Shape;7327;p6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7" name="Google Shape;7337;p61"/>
          <p:cNvGrpSpPr/>
          <p:nvPr/>
        </p:nvGrpSpPr>
        <p:grpSpPr>
          <a:xfrm>
            <a:off x="2611692" y="986753"/>
            <a:ext cx="1364248" cy="1102133"/>
            <a:chOff x="2623904" y="1198803"/>
            <a:chExt cx="1364248" cy="1102133"/>
          </a:xfrm>
        </p:grpSpPr>
        <p:grpSp>
          <p:nvGrpSpPr>
            <p:cNvPr id="7338" name="Google Shape;7338;p61"/>
            <p:cNvGrpSpPr/>
            <p:nvPr/>
          </p:nvGrpSpPr>
          <p:grpSpPr>
            <a:xfrm>
              <a:off x="2623907" y="1198803"/>
              <a:ext cx="1364245" cy="273000"/>
              <a:chOff x="2623907" y="1198803"/>
              <a:chExt cx="1364245" cy="273000"/>
            </a:xfrm>
          </p:grpSpPr>
          <p:sp>
            <p:nvSpPr>
              <p:cNvPr id="7339" name="Google Shape;7339;p6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61"/>
            <p:cNvGrpSpPr/>
            <p:nvPr/>
          </p:nvGrpSpPr>
          <p:grpSpPr>
            <a:xfrm>
              <a:off x="2623904" y="1476964"/>
              <a:ext cx="1364245" cy="273000"/>
              <a:chOff x="2623904" y="1476964"/>
              <a:chExt cx="1364245" cy="273000"/>
            </a:xfrm>
          </p:grpSpPr>
          <p:sp>
            <p:nvSpPr>
              <p:cNvPr id="7345" name="Google Shape;7345;p6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61"/>
            <p:cNvGrpSpPr/>
            <p:nvPr/>
          </p:nvGrpSpPr>
          <p:grpSpPr>
            <a:xfrm>
              <a:off x="2623907" y="1749775"/>
              <a:ext cx="1364245" cy="273000"/>
              <a:chOff x="2623907" y="1749775"/>
              <a:chExt cx="1364245" cy="273000"/>
            </a:xfrm>
          </p:grpSpPr>
          <p:sp>
            <p:nvSpPr>
              <p:cNvPr id="7351" name="Google Shape;7351;p6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61"/>
            <p:cNvGrpSpPr/>
            <p:nvPr/>
          </p:nvGrpSpPr>
          <p:grpSpPr>
            <a:xfrm>
              <a:off x="2623904" y="2027936"/>
              <a:ext cx="1364245" cy="273000"/>
              <a:chOff x="2623904" y="2027936"/>
              <a:chExt cx="1364245" cy="273000"/>
            </a:xfrm>
          </p:grpSpPr>
          <p:sp>
            <p:nvSpPr>
              <p:cNvPr id="7357" name="Google Shape;7357;p6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62" name="Google Shape;7362;p61"/>
          <p:cNvGrpSpPr/>
          <p:nvPr/>
        </p:nvGrpSpPr>
        <p:grpSpPr>
          <a:xfrm>
            <a:off x="2601153" y="2445826"/>
            <a:ext cx="1387541" cy="159124"/>
            <a:chOff x="3200660" y="2180272"/>
            <a:chExt cx="2563824" cy="378237"/>
          </a:xfrm>
        </p:grpSpPr>
        <p:sp>
          <p:nvSpPr>
            <p:cNvPr id="7363" name="Google Shape;7363;p6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61"/>
          <p:cNvGrpSpPr/>
          <p:nvPr/>
        </p:nvGrpSpPr>
        <p:grpSpPr>
          <a:xfrm>
            <a:off x="2597677" y="2723590"/>
            <a:ext cx="1390502" cy="159625"/>
            <a:chOff x="3530150" y="2790075"/>
            <a:chExt cx="1962600" cy="225300"/>
          </a:xfrm>
        </p:grpSpPr>
        <p:sp>
          <p:nvSpPr>
            <p:cNvPr id="7382" name="Google Shape;7382;p6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61"/>
          <p:cNvGrpSpPr/>
          <p:nvPr/>
        </p:nvGrpSpPr>
        <p:grpSpPr>
          <a:xfrm>
            <a:off x="2597735" y="3001855"/>
            <a:ext cx="1411629" cy="154175"/>
            <a:chOff x="3558802" y="4011244"/>
            <a:chExt cx="1866000" cy="111600"/>
          </a:xfrm>
        </p:grpSpPr>
        <p:sp>
          <p:nvSpPr>
            <p:cNvPr id="7385" name="Google Shape;7385;p6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1"/>
          <p:cNvGrpSpPr/>
          <p:nvPr/>
        </p:nvGrpSpPr>
        <p:grpSpPr>
          <a:xfrm>
            <a:off x="2598023" y="2207425"/>
            <a:ext cx="1383503" cy="119761"/>
            <a:chOff x="3465975" y="2270258"/>
            <a:chExt cx="1986364" cy="171947"/>
          </a:xfrm>
        </p:grpSpPr>
        <p:sp>
          <p:nvSpPr>
            <p:cNvPr id="7388" name="Google Shape;7388;p6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61"/>
          <p:cNvGrpSpPr/>
          <p:nvPr/>
        </p:nvGrpSpPr>
        <p:grpSpPr>
          <a:xfrm>
            <a:off x="2609030" y="3571198"/>
            <a:ext cx="1369531" cy="195460"/>
            <a:chOff x="723300" y="4253549"/>
            <a:chExt cx="2276482" cy="324900"/>
          </a:xfrm>
        </p:grpSpPr>
        <p:sp>
          <p:nvSpPr>
            <p:cNvPr id="7397" name="Google Shape;7397;p6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61"/>
          <p:cNvGrpSpPr/>
          <p:nvPr/>
        </p:nvGrpSpPr>
        <p:grpSpPr>
          <a:xfrm>
            <a:off x="2598591" y="3272439"/>
            <a:ext cx="1389066" cy="180119"/>
            <a:chOff x="705948" y="3788465"/>
            <a:chExt cx="2308953" cy="299400"/>
          </a:xfrm>
        </p:grpSpPr>
        <p:sp>
          <p:nvSpPr>
            <p:cNvPr id="7403" name="Google Shape;7403;p6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61"/>
          <p:cNvGrpSpPr/>
          <p:nvPr/>
        </p:nvGrpSpPr>
        <p:grpSpPr>
          <a:xfrm>
            <a:off x="4195581" y="1876393"/>
            <a:ext cx="1433821" cy="191501"/>
            <a:chOff x="4273350" y="2088443"/>
            <a:chExt cx="1433821" cy="191501"/>
          </a:xfrm>
        </p:grpSpPr>
        <p:grpSp>
          <p:nvGrpSpPr>
            <p:cNvPr id="7409" name="Google Shape;7409;p61"/>
            <p:cNvGrpSpPr/>
            <p:nvPr/>
          </p:nvGrpSpPr>
          <p:grpSpPr>
            <a:xfrm>
              <a:off x="4273350" y="2088443"/>
              <a:ext cx="1433821" cy="0"/>
              <a:chOff x="5224975" y="2962250"/>
              <a:chExt cx="1544400" cy="0"/>
            </a:xfrm>
          </p:grpSpPr>
          <p:cxnSp>
            <p:nvCxnSpPr>
              <p:cNvPr id="7410" name="Google Shape;7410;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411" name="Google Shape;7411;p6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412" name="Google Shape;7412;p61"/>
            <p:cNvGrpSpPr/>
            <p:nvPr/>
          </p:nvGrpSpPr>
          <p:grpSpPr>
            <a:xfrm>
              <a:off x="4273350" y="2279944"/>
              <a:ext cx="1433821" cy="0"/>
              <a:chOff x="5224975" y="2962250"/>
              <a:chExt cx="1544400" cy="0"/>
            </a:xfrm>
          </p:grpSpPr>
          <p:cxnSp>
            <p:nvCxnSpPr>
              <p:cNvPr id="7413" name="Google Shape;7413;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414" name="Google Shape;7414;p6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415" name="Google Shape;7415;p61"/>
          <p:cNvGrpSpPr/>
          <p:nvPr/>
        </p:nvGrpSpPr>
        <p:grpSpPr>
          <a:xfrm>
            <a:off x="2646528" y="3885297"/>
            <a:ext cx="1304609" cy="294074"/>
            <a:chOff x="2658741" y="4097347"/>
            <a:chExt cx="1304609" cy="294074"/>
          </a:xfrm>
        </p:grpSpPr>
        <p:grpSp>
          <p:nvGrpSpPr>
            <p:cNvPr id="7416" name="Google Shape;7416;p61"/>
            <p:cNvGrpSpPr/>
            <p:nvPr/>
          </p:nvGrpSpPr>
          <p:grpSpPr>
            <a:xfrm>
              <a:off x="2658741" y="4097347"/>
              <a:ext cx="118572" cy="294074"/>
              <a:chOff x="3343310" y="4475555"/>
              <a:chExt cx="127717" cy="316753"/>
            </a:xfrm>
          </p:grpSpPr>
          <p:sp>
            <p:nvSpPr>
              <p:cNvPr id="7417" name="Google Shape;7417;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61"/>
            <p:cNvGrpSpPr/>
            <p:nvPr/>
          </p:nvGrpSpPr>
          <p:grpSpPr>
            <a:xfrm>
              <a:off x="3815519" y="4098388"/>
              <a:ext cx="147831" cy="291991"/>
              <a:chOff x="3527539" y="4476677"/>
              <a:chExt cx="159232" cy="314510"/>
            </a:xfrm>
          </p:grpSpPr>
          <p:sp>
            <p:nvSpPr>
              <p:cNvPr id="7420" name="Google Shape;7420;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61"/>
            <p:cNvGrpSpPr/>
            <p:nvPr/>
          </p:nvGrpSpPr>
          <p:grpSpPr>
            <a:xfrm>
              <a:off x="3511696" y="4098388"/>
              <a:ext cx="147831" cy="291991"/>
              <a:chOff x="3527539" y="4476677"/>
              <a:chExt cx="159232" cy="314510"/>
            </a:xfrm>
          </p:grpSpPr>
          <p:sp>
            <p:nvSpPr>
              <p:cNvPr id="7423" name="Google Shape;7423;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61"/>
            <p:cNvGrpSpPr/>
            <p:nvPr/>
          </p:nvGrpSpPr>
          <p:grpSpPr>
            <a:xfrm>
              <a:off x="3207874" y="4098388"/>
              <a:ext cx="147831" cy="291991"/>
              <a:chOff x="3527539" y="4476677"/>
              <a:chExt cx="159232" cy="314510"/>
            </a:xfrm>
          </p:grpSpPr>
          <p:sp>
            <p:nvSpPr>
              <p:cNvPr id="7426" name="Google Shape;7426;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1"/>
            <p:cNvGrpSpPr/>
            <p:nvPr/>
          </p:nvGrpSpPr>
          <p:grpSpPr>
            <a:xfrm>
              <a:off x="2933305" y="4097347"/>
              <a:ext cx="118572" cy="294074"/>
              <a:chOff x="3343310" y="4475555"/>
              <a:chExt cx="127717" cy="316753"/>
            </a:xfrm>
          </p:grpSpPr>
          <p:sp>
            <p:nvSpPr>
              <p:cNvPr id="7429" name="Google Shape;7429;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1" name="Google Shape;7431;p61"/>
          <p:cNvGrpSpPr/>
          <p:nvPr/>
        </p:nvGrpSpPr>
        <p:grpSpPr>
          <a:xfrm>
            <a:off x="4197136" y="963991"/>
            <a:ext cx="1430711" cy="751237"/>
            <a:chOff x="5159450" y="1919950"/>
            <a:chExt cx="1541050" cy="862500"/>
          </a:xfrm>
        </p:grpSpPr>
        <p:sp>
          <p:nvSpPr>
            <p:cNvPr id="7432" name="Google Shape;7432;p6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433" name="Google Shape;7433;p61"/>
            <p:cNvGrpSpPr/>
            <p:nvPr/>
          </p:nvGrpSpPr>
          <p:grpSpPr>
            <a:xfrm>
              <a:off x="5159450" y="1919950"/>
              <a:ext cx="1541050" cy="862500"/>
              <a:chOff x="5159450" y="1919950"/>
              <a:chExt cx="1541050" cy="862500"/>
            </a:xfrm>
          </p:grpSpPr>
          <p:cxnSp>
            <p:nvCxnSpPr>
              <p:cNvPr id="7434" name="Google Shape;7434;p6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435" name="Google Shape;7435;p6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436" name="Google Shape;7436;p61"/>
          <p:cNvGrpSpPr/>
          <p:nvPr/>
        </p:nvGrpSpPr>
        <p:grpSpPr>
          <a:xfrm>
            <a:off x="4245274" y="2227761"/>
            <a:ext cx="1334436" cy="967914"/>
            <a:chOff x="4294923" y="2439811"/>
            <a:chExt cx="1334436" cy="967914"/>
          </a:xfrm>
        </p:grpSpPr>
        <p:grpSp>
          <p:nvGrpSpPr>
            <p:cNvPr id="7437" name="Google Shape;7437;p61"/>
            <p:cNvGrpSpPr/>
            <p:nvPr/>
          </p:nvGrpSpPr>
          <p:grpSpPr>
            <a:xfrm>
              <a:off x="4960455" y="2469658"/>
              <a:ext cx="668904" cy="885524"/>
              <a:chOff x="4960455" y="2469658"/>
              <a:chExt cx="668904" cy="885524"/>
            </a:xfrm>
          </p:grpSpPr>
          <p:sp>
            <p:nvSpPr>
              <p:cNvPr id="7438" name="Google Shape;7438;p6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61"/>
            <p:cNvGrpSpPr/>
            <p:nvPr/>
          </p:nvGrpSpPr>
          <p:grpSpPr>
            <a:xfrm>
              <a:off x="4294923" y="2469658"/>
              <a:ext cx="668951" cy="885524"/>
              <a:chOff x="4294923" y="2469658"/>
              <a:chExt cx="668951" cy="885524"/>
            </a:xfrm>
          </p:grpSpPr>
          <p:sp>
            <p:nvSpPr>
              <p:cNvPr id="7445" name="Google Shape;7445;p6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1" name="Google Shape;7451;p6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61"/>
          <p:cNvGrpSpPr/>
          <p:nvPr/>
        </p:nvGrpSpPr>
        <p:grpSpPr>
          <a:xfrm>
            <a:off x="4231477" y="3282206"/>
            <a:ext cx="1430949" cy="897289"/>
            <a:chOff x="4351371" y="3547942"/>
            <a:chExt cx="1345130" cy="843475"/>
          </a:xfrm>
        </p:grpSpPr>
        <p:grpSp>
          <p:nvGrpSpPr>
            <p:cNvPr id="7453" name="Google Shape;7453;p61"/>
            <p:cNvGrpSpPr/>
            <p:nvPr/>
          </p:nvGrpSpPr>
          <p:grpSpPr>
            <a:xfrm>
              <a:off x="4351371" y="4209917"/>
              <a:ext cx="1345130" cy="181500"/>
              <a:chOff x="4351371" y="4209917"/>
              <a:chExt cx="1345130" cy="181500"/>
            </a:xfrm>
          </p:grpSpPr>
          <p:sp>
            <p:nvSpPr>
              <p:cNvPr id="7454" name="Google Shape;7454;p6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5" name="Google Shape;7455;p6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456" name="Google Shape;7456;p61"/>
            <p:cNvGrpSpPr/>
            <p:nvPr/>
          </p:nvGrpSpPr>
          <p:grpSpPr>
            <a:xfrm>
              <a:off x="4403010" y="3985221"/>
              <a:ext cx="1109518" cy="181500"/>
              <a:chOff x="4403010" y="3985221"/>
              <a:chExt cx="1109518" cy="181500"/>
            </a:xfrm>
          </p:grpSpPr>
          <p:sp>
            <p:nvSpPr>
              <p:cNvPr id="7457" name="Google Shape;7457;p6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8" name="Google Shape;7458;p6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459" name="Google Shape;7459;p61"/>
            <p:cNvGrpSpPr/>
            <p:nvPr/>
          </p:nvGrpSpPr>
          <p:grpSpPr>
            <a:xfrm>
              <a:off x="4618704" y="3766582"/>
              <a:ext cx="807858" cy="181500"/>
              <a:chOff x="4618704" y="3766582"/>
              <a:chExt cx="807858" cy="181500"/>
            </a:xfrm>
          </p:grpSpPr>
          <p:sp>
            <p:nvSpPr>
              <p:cNvPr id="7460" name="Google Shape;7460;p6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61" name="Google Shape;7461;p6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462" name="Google Shape;7462;p61"/>
            <p:cNvGrpSpPr/>
            <p:nvPr/>
          </p:nvGrpSpPr>
          <p:grpSpPr>
            <a:xfrm>
              <a:off x="4735238" y="3547942"/>
              <a:ext cx="462839" cy="181500"/>
              <a:chOff x="4735238" y="3547942"/>
              <a:chExt cx="462839" cy="181500"/>
            </a:xfrm>
          </p:grpSpPr>
          <p:sp>
            <p:nvSpPr>
              <p:cNvPr id="7463" name="Google Shape;7463;p6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64" name="Google Shape;7464;p6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465" name="Google Shape;7465;p61"/>
          <p:cNvGrpSpPr/>
          <p:nvPr/>
        </p:nvGrpSpPr>
        <p:grpSpPr>
          <a:xfrm>
            <a:off x="7407835" y="2217530"/>
            <a:ext cx="1020955" cy="928853"/>
            <a:chOff x="926675" y="238125"/>
            <a:chExt cx="5755100" cy="5232975"/>
          </a:xfrm>
        </p:grpSpPr>
        <p:sp>
          <p:nvSpPr>
            <p:cNvPr id="7466" name="Google Shape;7466;p6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61"/>
          <p:cNvGrpSpPr/>
          <p:nvPr/>
        </p:nvGrpSpPr>
        <p:grpSpPr>
          <a:xfrm>
            <a:off x="715208" y="2616265"/>
            <a:ext cx="1695374" cy="1560837"/>
            <a:chOff x="727421" y="2828315"/>
            <a:chExt cx="1695374" cy="1560837"/>
          </a:xfrm>
        </p:grpSpPr>
        <p:grpSp>
          <p:nvGrpSpPr>
            <p:cNvPr id="7471" name="Google Shape;7471;p61"/>
            <p:cNvGrpSpPr/>
            <p:nvPr/>
          </p:nvGrpSpPr>
          <p:grpSpPr>
            <a:xfrm>
              <a:off x="727421" y="2828315"/>
              <a:ext cx="1695374" cy="1560837"/>
              <a:chOff x="734799" y="2782450"/>
              <a:chExt cx="1571100" cy="1577400"/>
            </a:xfrm>
          </p:grpSpPr>
          <p:cxnSp>
            <p:nvCxnSpPr>
              <p:cNvPr id="7472" name="Google Shape;7472;p6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473" name="Google Shape;7473;p6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474" name="Google Shape;7474;p61"/>
            <p:cNvGrpSpPr/>
            <p:nvPr/>
          </p:nvGrpSpPr>
          <p:grpSpPr>
            <a:xfrm>
              <a:off x="819108" y="2882501"/>
              <a:ext cx="1556791" cy="1426186"/>
              <a:chOff x="819108" y="2882501"/>
              <a:chExt cx="1556791" cy="1426186"/>
            </a:xfrm>
          </p:grpSpPr>
          <p:grpSp>
            <p:nvGrpSpPr>
              <p:cNvPr id="7475" name="Google Shape;7475;p61"/>
              <p:cNvGrpSpPr/>
              <p:nvPr/>
            </p:nvGrpSpPr>
            <p:grpSpPr>
              <a:xfrm>
                <a:off x="819108" y="2882501"/>
                <a:ext cx="103104" cy="1426186"/>
                <a:chOff x="4674013" y="3100904"/>
                <a:chExt cx="122758" cy="1698043"/>
              </a:xfrm>
            </p:grpSpPr>
            <p:sp>
              <p:nvSpPr>
                <p:cNvPr id="7476" name="Google Shape;7476;p6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61"/>
              <p:cNvGrpSpPr/>
              <p:nvPr/>
            </p:nvGrpSpPr>
            <p:grpSpPr>
              <a:xfrm>
                <a:off x="1062475" y="2882501"/>
                <a:ext cx="103104" cy="1426186"/>
                <a:chOff x="4940438" y="3100904"/>
                <a:chExt cx="122758" cy="1698043"/>
              </a:xfrm>
            </p:grpSpPr>
            <p:sp>
              <p:nvSpPr>
                <p:cNvPr id="7484" name="Google Shape;7484;p6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61"/>
              <p:cNvGrpSpPr/>
              <p:nvPr/>
            </p:nvGrpSpPr>
            <p:grpSpPr>
              <a:xfrm>
                <a:off x="1299324" y="2882501"/>
                <a:ext cx="103104" cy="1426186"/>
                <a:chOff x="5206863" y="3100904"/>
                <a:chExt cx="122758" cy="1698043"/>
              </a:xfrm>
            </p:grpSpPr>
            <p:sp>
              <p:nvSpPr>
                <p:cNvPr id="7492" name="Google Shape;7492;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61"/>
              <p:cNvGrpSpPr/>
              <p:nvPr/>
            </p:nvGrpSpPr>
            <p:grpSpPr>
              <a:xfrm>
                <a:off x="1786057" y="2882501"/>
                <a:ext cx="103104" cy="1426186"/>
                <a:chOff x="6006138" y="3143629"/>
                <a:chExt cx="122758" cy="1698043"/>
              </a:xfrm>
            </p:grpSpPr>
            <p:sp>
              <p:nvSpPr>
                <p:cNvPr id="7500" name="Google Shape;7500;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61"/>
              <p:cNvGrpSpPr/>
              <p:nvPr/>
            </p:nvGrpSpPr>
            <p:grpSpPr>
              <a:xfrm>
                <a:off x="2029422" y="2882501"/>
                <a:ext cx="103104" cy="1426186"/>
                <a:chOff x="6805413" y="3100904"/>
                <a:chExt cx="122758" cy="1698043"/>
              </a:xfrm>
            </p:grpSpPr>
            <p:sp>
              <p:nvSpPr>
                <p:cNvPr id="7508" name="Google Shape;7508;p6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61"/>
              <p:cNvGrpSpPr/>
              <p:nvPr/>
            </p:nvGrpSpPr>
            <p:grpSpPr>
              <a:xfrm>
                <a:off x="2272795" y="2882501"/>
                <a:ext cx="103104" cy="1426186"/>
                <a:chOff x="5206863" y="3100904"/>
                <a:chExt cx="122758" cy="1698043"/>
              </a:xfrm>
            </p:grpSpPr>
            <p:sp>
              <p:nvSpPr>
                <p:cNvPr id="7516" name="Google Shape;7516;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61"/>
              <p:cNvGrpSpPr/>
              <p:nvPr/>
            </p:nvGrpSpPr>
            <p:grpSpPr>
              <a:xfrm>
                <a:off x="1542694" y="2882501"/>
                <a:ext cx="103104" cy="1426186"/>
                <a:chOff x="6006138" y="3143629"/>
                <a:chExt cx="122758" cy="1698043"/>
              </a:xfrm>
            </p:grpSpPr>
            <p:sp>
              <p:nvSpPr>
                <p:cNvPr id="7524" name="Google Shape;7524;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31" name="Google Shape;7531;p61"/>
          <p:cNvGrpSpPr/>
          <p:nvPr/>
        </p:nvGrpSpPr>
        <p:grpSpPr>
          <a:xfrm>
            <a:off x="5671259" y="3305987"/>
            <a:ext cx="2749952" cy="870677"/>
            <a:chOff x="238125" y="1725700"/>
            <a:chExt cx="7139025" cy="2260325"/>
          </a:xfrm>
        </p:grpSpPr>
        <p:sp>
          <p:nvSpPr>
            <p:cNvPr id="7532" name="Google Shape;7532;p6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61"/>
          <p:cNvGrpSpPr/>
          <p:nvPr/>
        </p:nvGrpSpPr>
        <p:grpSpPr>
          <a:xfrm>
            <a:off x="5941423" y="2247733"/>
            <a:ext cx="1105452" cy="916747"/>
            <a:chOff x="5249100" y="1210600"/>
            <a:chExt cx="3502700" cy="2904775"/>
          </a:xfrm>
        </p:grpSpPr>
        <p:sp>
          <p:nvSpPr>
            <p:cNvPr id="7543" name="Google Shape;7543;p6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7" name="Google Shape;7547;p6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548" name="Google Shape;7548;p6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549" name="Google Shape;7549;p6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550" name="Google Shape;7550;p6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551" name="Google Shape;7551;p6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61"/>
          <p:cNvGrpSpPr/>
          <p:nvPr/>
        </p:nvGrpSpPr>
        <p:grpSpPr>
          <a:xfrm>
            <a:off x="7123971" y="967151"/>
            <a:ext cx="1304650" cy="1124856"/>
            <a:chOff x="7287122" y="1165658"/>
            <a:chExt cx="1219413" cy="1051365"/>
          </a:xfrm>
        </p:grpSpPr>
        <p:grpSp>
          <p:nvGrpSpPr>
            <p:cNvPr id="7553" name="Google Shape;7553;p61"/>
            <p:cNvGrpSpPr/>
            <p:nvPr/>
          </p:nvGrpSpPr>
          <p:grpSpPr>
            <a:xfrm>
              <a:off x="7287122" y="1969723"/>
              <a:ext cx="1219413" cy="247300"/>
              <a:chOff x="7287122" y="1969723"/>
              <a:chExt cx="1219413" cy="247300"/>
            </a:xfrm>
          </p:grpSpPr>
          <p:sp>
            <p:nvSpPr>
              <p:cNvPr id="7554" name="Google Shape;7554;p6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5" name="Google Shape;7555;p61"/>
              <p:cNvGrpSpPr/>
              <p:nvPr/>
            </p:nvGrpSpPr>
            <p:grpSpPr>
              <a:xfrm>
                <a:off x="7287122" y="2063892"/>
                <a:ext cx="1151753" cy="73428"/>
                <a:chOff x="7287122" y="2063892"/>
                <a:chExt cx="1151753" cy="73428"/>
              </a:xfrm>
            </p:grpSpPr>
            <p:sp>
              <p:nvSpPr>
                <p:cNvPr id="7556" name="Google Shape;7556;p6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57" name="Google Shape;7557;p6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558" name="Google Shape;7558;p61"/>
            <p:cNvGrpSpPr/>
            <p:nvPr/>
          </p:nvGrpSpPr>
          <p:grpSpPr>
            <a:xfrm>
              <a:off x="7287122" y="1712201"/>
              <a:ext cx="1219403" cy="246767"/>
              <a:chOff x="7287122" y="1712201"/>
              <a:chExt cx="1219403" cy="246767"/>
            </a:xfrm>
          </p:grpSpPr>
          <p:sp>
            <p:nvSpPr>
              <p:cNvPr id="7559" name="Google Shape;7559;p6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0" name="Google Shape;7560;p61"/>
              <p:cNvGrpSpPr/>
              <p:nvPr/>
            </p:nvGrpSpPr>
            <p:grpSpPr>
              <a:xfrm>
                <a:off x="7287122" y="1842861"/>
                <a:ext cx="1005303" cy="73419"/>
                <a:chOff x="7287122" y="1842861"/>
                <a:chExt cx="1005303" cy="73419"/>
              </a:xfrm>
            </p:grpSpPr>
            <p:sp>
              <p:nvSpPr>
                <p:cNvPr id="7561" name="Google Shape;7561;p6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62" name="Google Shape;7562;p6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563" name="Google Shape;7563;p61"/>
            <p:cNvGrpSpPr/>
            <p:nvPr/>
          </p:nvGrpSpPr>
          <p:grpSpPr>
            <a:xfrm>
              <a:off x="7287122" y="1447520"/>
              <a:ext cx="1219403" cy="286667"/>
              <a:chOff x="7287122" y="1447520"/>
              <a:chExt cx="1219403" cy="286667"/>
            </a:xfrm>
          </p:grpSpPr>
          <p:sp>
            <p:nvSpPr>
              <p:cNvPr id="7564" name="Google Shape;7564;p6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5" name="Google Shape;7565;p61"/>
              <p:cNvGrpSpPr/>
              <p:nvPr/>
            </p:nvGrpSpPr>
            <p:grpSpPr>
              <a:xfrm>
                <a:off x="7287122" y="1581977"/>
                <a:ext cx="852803" cy="73428"/>
                <a:chOff x="7287122" y="1581977"/>
                <a:chExt cx="852803" cy="73428"/>
              </a:xfrm>
            </p:grpSpPr>
            <p:sp>
              <p:nvSpPr>
                <p:cNvPr id="7566" name="Google Shape;7566;p6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67" name="Google Shape;7567;p6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568" name="Google Shape;7568;p61"/>
            <p:cNvGrpSpPr/>
            <p:nvPr/>
          </p:nvGrpSpPr>
          <p:grpSpPr>
            <a:xfrm>
              <a:off x="7287122" y="1165658"/>
              <a:ext cx="1219403" cy="344253"/>
              <a:chOff x="7287122" y="1165658"/>
              <a:chExt cx="1219403" cy="344253"/>
            </a:xfrm>
          </p:grpSpPr>
          <p:sp>
            <p:nvSpPr>
              <p:cNvPr id="7569" name="Google Shape;7569;p6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0" name="Google Shape;7570;p61"/>
              <p:cNvGrpSpPr/>
              <p:nvPr/>
            </p:nvGrpSpPr>
            <p:grpSpPr>
              <a:xfrm>
                <a:off x="7287122" y="1341025"/>
                <a:ext cx="695703" cy="73419"/>
                <a:chOff x="7287122" y="1341025"/>
                <a:chExt cx="695703" cy="73419"/>
              </a:xfrm>
            </p:grpSpPr>
            <p:sp>
              <p:nvSpPr>
                <p:cNvPr id="7571" name="Google Shape;7571;p6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72" name="Google Shape;7572;p6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573" name="Google Shape;7573;p61"/>
          <p:cNvGrpSpPr/>
          <p:nvPr/>
        </p:nvGrpSpPr>
        <p:grpSpPr>
          <a:xfrm>
            <a:off x="5790463" y="973174"/>
            <a:ext cx="1397729" cy="1098540"/>
            <a:chOff x="5900602" y="1193063"/>
            <a:chExt cx="1299851" cy="1021707"/>
          </a:xfrm>
        </p:grpSpPr>
        <p:grpSp>
          <p:nvGrpSpPr>
            <p:cNvPr id="7574" name="Google Shape;7574;p61"/>
            <p:cNvGrpSpPr/>
            <p:nvPr/>
          </p:nvGrpSpPr>
          <p:grpSpPr>
            <a:xfrm>
              <a:off x="6520337" y="1193063"/>
              <a:ext cx="341815" cy="799959"/>
              <a:chOff x="6520337" y="1193063"/>
              <a:chExt cx="341815" cy="799959"/>
            </a:xfrm>
          </p:grpSpPr>
          <p:grpSp>
            <p:nvGrpSpPr>
              <p:cNvPr id="7575" name="Google Shape;7575;p61"/>
              <p:cNvGrpSpPr/>
              <p:nvPr/>
            </p:nvGrpSpPr>
            <p:grpSpPr>
              <a:xfrm>
                <a:off x="6520337" y="1589527"/>
                <a:ext cx="213950" cy="403494"/>
                <a:chOff x="6520337" y="1589527"/>
                <a:chExt cx="213950" cy="403494"/>
              </a:xfrm>
            </p:grpSpPr>
            <p:sp>
              <p:nvSpPr>
                <p:cNvPr id="7576" name="Google Shape;7576;p6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61"/>
              <p:cNvGrpSpPr/>
              <p:nvPr/>
            </p:nvGrpSpPr>
            <p:grpSpPr>
              <a:xfrm>
                <a:off x="6577204" y="1193063"/>
                <a:ext cx="284947" cy="464512"/>
                <a:chOff x="6577204" y="1193063"/>
                <a:chExt cx="284947" cy="464512"/>
              </a:xfrm>
            </p:grpSpPr>
            <p:sp>
              <p:nvSpPr>
                <p:cNvPr id="7579" name="Google Shape;7579;p6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80" name="Google Shape;7580;p6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581" name="Google Shape;7581;p61"/>
            <p:cNvGrpSpPr/>
            <p:nvPr/>
          </p:nvGrpSpPr>
          <p:grpSpPr>
            <a:xfrm>
              <a:off x="6238903" y="1193063"/>
              <a:ext cx="300475" cy="900152"/>
              <a:chOff x="6238903" y="1193063"/>
              <a:chExt cx="300475" cy="900152"/>
            </a:xfrm>
          </p:grpSpPr>
          <p:grpSp>
            <p:nvGrpSpPr>
              <p:cNvPr id="7582" name="Google Shape;7582;p61"/>
              <p:cNvGrpSpPr/>
              <p:nvPr/>
            </p:nvGrpSpPr>
            <p:grpSpPr>
              <a:xfrm>
                <a:off x="6290865" y="1489315"/>
                <a:ext cx="248514" cy="603900"/>
                <a:chOff x="6290865" y="1489315"/>
                <a:chExt cx="248514" cy="603900"/>
              </a:xfrm>
            </p:grpSpPr>
            <p:sp>
              <p:nvSpPr>
                <p:cNvPr id="7583" name="Google Shape;7583;p6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61"/>
              <p:cNvGrpSpPr/>
              <p:nvPr/>
            </p:nvGrpSpPr>
            <p:grpSpPr>
              <a:xfrm>
                <a:off x="6238903" y="1193063"/>
                <a:ext cx="284947" cy="333087"/>
                <a:chOff x="6238903" y="1193063"/>
                <a:chExt cx="284947" cy="333087"/>
              </a:xfrm>
            </p:grpSpPr>
            <p:sp>
              <p:nvSpPr>
                <p:cNvPr id="7586" name="Google Shape;7586;p6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87" name="Google Shape;7587;p6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588" name="Google Shape;7588;p61"/>
            <p:cNvGrpSpPr/>
            <p:nvPr/>
          </p:nvGrpSpPr>
          <p:grpSpPr>
            <a:xfrm>
              <a:off x="5900602" y="1193063"/>
              <a:ext cx="444345" cy="1021707"/>
              <a:chOff x="5900602" y="1193063"/>
              <a:chExt cx="444345" cy="1021707"/>
            </a:xfrm>
          </p:grpSpPr>
          <p:grpSp>
            <p:nvGrpSpPr>
              <p:cNvPr id="7589" name="Google Shape;7589;p61"/>
              <p:cNvGrpSpPr/>
              <p:nvPr/>
            </p:nvGrpSpPr>
            <p:grpSpPr>
              <a:xfrm>
                <a:off x="6046501" y="1367785"/>
                <a:ext cx="298446" cy="846986"/>
                <a:chOff x="6046501" y="1367785"/>
                <a:chExt cx="298446" cy="846986"/>
              </a:xfrm>
            </p:grpSpPr>
            <p:sp>
              <p:nvSpPr>
                <p:cNvPr id="7590" name="Google Shape;7590;p6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61"/>
              <p:cNvGrpSpPr/>
              <p:nvPr/>
            </p:nvGrpSpPr>
            <p:grpSpPr>
              <a:xfrm>
                <a:off x="5900602" y="1193063"/>
                <a:ext cx="284947" cy="182312"/>
                <a:chOff x="5900602" y="1193063"/>
                <a:chExt cx="284947" cy="182312"/>
              </a:xfrm>
            </p:grpSpPr>
            <p:sp>
              <p:nvSpPr>
                <p:cNvPr id="7593" name="Google Shape;7593;p6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94" name="Google Shape;7594;p6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595" name="Google Shape;7595;p61"/>
            <p:cNvGrpSpPr/>
            <p:nvPr/>
          </p:nvGrpSpPr>
          <p:grpSpPr>
            <a:xfrm>
              <a:off x="6738300" y="1193063"/>
              <a:ext cx="462153" cy="707634"/>
              <a:chOff x="6738300" y="1193063"/>
              <a:chExt cx="462153" cy="707634"/>
            </a:xfrm>
          </p:grpSpPr>
          <p:grpSp>
            <p:nvGrpSpPr>
              <p:cNvPr id="7596" name="Google Shape;7596;p61"/>
              <p:cNvGrpSpPr/>
              <p:nvPr/>
            </p:nvGrpSpPr>
            <p:grpSpPr>
              <a:xfrm>
                <a:off x="6915505" y="1193063"/>
                <a:ext cx="284947" cy="597387"/>
                <a:chOff x="6915505" y="1193063"/>
                <a:chExt cx="284947" cy="597387"/>
              </a:xfrm>
            </p:grpSpPr>
            <p:sp>
              <p:nvSpPr>
                <p:cNvPr id="7597" name="Google Shape;7597;p6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98" name="Google Shape;7598;p6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599" name="Google Shape;7599;p61"/>
              <p:cNvGrpSpPr/>
              <p:nvPr/>
            </p:nvGrpSpPr>
            <p:grpSpPr>
              <a:xfrm>
                <a:off x="6738300" y="1684725"/>
                <a:ext cx="230066" cy="215971"/>
                <a:chOff x="6738300" y="1684725"/>
                <a:chExt cx="230066" cy="215971"/>
              </a:xfrm>
            </p:grpSpPr>
            <p:sp>
              <p:nvSpPr>
                <p:cNvPr id="7600" name="Google Shape;7600;p6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05" name="Shape 7605"/>
        <p:cNvGrpSpPr/>
        <p:nvPr/>
      </p:nvGrpSpPr>
      <p:grpSpPr>
        <a:xfrm>
          <a:off x="0" y="0"/>
          <a:ext cx="0" cy="0"/>
          <a:chOff x="0" y="0"/>
          <a:chExt cx="0" cy="0"/>
        </a:xfrm>
      </p:grpSpPr>
      <p:grpSp>
        <p:nvGrpSpPr>
          <p:cNvPr id="7606" name="Google Shape;7606;p62"/>
          <p:cNvGrpSpPr/>
          <p:nvPr/>
        </p:nvGrpSpPr>
        <p:grpSpPr>
          <a:xfrm>
            <a:off x="839307" y="2318098"/>
            <a:ext cx="387992" cy="329326"/>
            <a:chOff x="839307" y="2318098"/>
            <a:chExt cx="387992" cy="329326"/>
          </a:xfrm>
        </p:grpSpPr>
        <p:sp>
          <p:nvSpPr>
            <p:cNvPr id="7607" name="Google Shape;7607;p62"/>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2"/>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2"/>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2"/>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2"/>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2"/>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2"/>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2"/>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2"/>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2"/>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62"/>
          <p:cNvGrpSpPr/>
          <p:nvPr/>
        </p:nvGrpSpPr>
        <p:grpSpPr>
          <a:xfrm>
            <a:off x="1414990" y="2289671"/>
            <a:ext cx="387073" cy="385996"/>
            <a:chOff x="1414990" y="2289671"/>
            <a:chExt cx="387073" cy="385996"/>
          </a:xfrm>
        </p:grpSpPr>
        <p:sp>
          <p:nvSpPr>
            <p:cNvPr id="7618" name="Google Shape;7618;p62"/>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2"/>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2"/>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2"/>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2"/>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2"/>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2"/>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2"/>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2"/>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2"/>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2"/>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2"/>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2"/>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2"/>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2"/>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2"/>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2"/>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2"/>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62"/>
          <p:cNvGrpSpPr/>
          <p:nvPr/>
        </p:nvGrpSpPr>
        <p:grpSpPr>
          <a:xfrm>
            <a:off x="1989911" y="2306065"/>
            <a:ext cx="387099" cy="353207"/>
            <a:chOff x="1989911" y="2306065"/>
            <a:chExt cx="387099" cy="353207"/>
          </a:xfrm>
        </p:grpSpPr>
        <p:sp>
          <p:nvSpPr>
            <p:cNvPr id="7637" name="Google Shape;7637;p62"/>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2"/>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2"/>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2"/>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2"/>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2"/>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2"/>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62"/>
          <p:cNvGrpSpPr/>
          <p:nvPr/>
        </p:nvGrpSpPr>
        <p:grpSpPr>
          <a:xfrm>
            <a:off x="2593102" y="2288778"/>
            <a:ext cx="204663" cy="363007"/>
            <a:chOff x="2593102" y="2288778"/>
            <a:chExt cx="204663" cy="363007"/>
          </a:xfrm>
        </p:grpSpPr>
        <p:sp>
          <p:nvSpPr>
            <p:cNvPr id="7645" name="Google Shape;7645;p62"/>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2"/>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2"/>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2"/>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2"/>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2"/>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2"/>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2"/>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2"/>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62"/>
          <p:cNvGrpSpPr/>
          <p:nvPr/>
        </p:nvGrpSpPr>
        <p:grpSpPr>
          <a:xfrm>
            <a:off x="2970874" y="2329763"/>
            <a:ext cx="403651" cy="305996"/>
            <a:chOff x="2970874" y="2329763"/>
            <a:chExt cx="403651" cy="305996"/>
          </a:xfrm>
        </p:grpSpPr>
        <p:sp>
          <p:nvSpPr>
            <p:cNvPr id="7655" name="Google Shape;7655;p62"/>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2"/>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2"/>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2"/>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2"/>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2"/>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2"/>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2"/>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2"/>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62"/>
          <p:cNvGrpSpPr/>
          <p:nvPr/>
        </p:nvGrpSpPr>
        <p:grpSpPr>
          <a:xfrm>
            <a:off x="3545795" y="2318755"/>
            <a:ext cx="387835" cy="327933"/>
            <a:chOff x="3545795" y="2318755"/>
            <a:chExt cx="387835" cy="327933"/>
          </a:xfrm>
        </p:grpSpPr>
        <p:sp>
          <p:nvSpPr>
            <p:cNvPr id="7665" name="Google Shape;7665;p62"/>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2"/>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2"/>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8" name="Google Shape;7668;p62"/>
            <p:cNvGrpSpPr/>
            <p:nvPr/>
          </p:nvGrpSpPr>
          <p:grpSpPr>
            <a:xfrm>
              <a:off x="3545795" y="2322301"/>
              <a:ext cx="387835" cy="324387"/>
              <a:chOff x="3545795" y="2322301"/>
              <a:chExt cx="387835" cy="324387"/>
            </a:xfrm>
          </p:grpSpPr>
          <p:sp>
            <p:nvSpPr>
              <p:cNvPr id="7669" name="Google Shape;7669;p62"/>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2"/>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2"/>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2"/>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2"/>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2"/>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2"/>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6" name="Google Shape;7676;p62"/>
          <p:cNvGrpSpPr/>
          <p:nvPr/>
        </p:nvGrpSpPr>
        <p:grpSpPr>
          <a:xfrm>
            <a:off x="4718468" y="2306984"/>
            <a:ext cx="364294" cy="351552"/>
            <a:chOff x="4718468" y="2306984"/>
            <a:chExt cx="364294" cy="351552"/>
          </a:xfrm>
        </p:grpSpPr>
        <p:sp>
          <p:nvSpPr>
            <p:cNvPr id="7677" name="Google Shape;7677;p62"/>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2"/>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2"/>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2"/>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2"/>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2"/>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2"/>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2"/>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2"/>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2"/>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62"/>
          <p:cNvGrpSpPr/>
          <p:nvPr/>
        </p:nvGrpSpPr>
        <p:grpSpPr>
          <a:xfrm>
            <a:off x="4147908" y="2303017"/>
            <a:ext cx="361194" cy="359355"/>
            <a:chOff x="4147908" y="2303017"/>
            <a:chExt cx="361194" cy="359355"/>
          </a:xfrm>
        </p:grpSpPr>
        <p:sp>
          <p:nvSpPr>
            <p:cNvPr id="7688" name="Google Shape;7688;p62"/>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2"/>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2"/>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2"/>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2"/>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2"/>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2"/>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2"/>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2"/>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2"/>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2"/>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2"/>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2"/>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2"/>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62"/>
          <p:cNvGrpSpPr/>
          <p:nvPr/>
        </p:nvGrpSpPr>
        <p:grpSpPr>
          <a:xfrm>
            <a:off x="5292128" y="2299891"/>
            <a:ext cx="367027" cy="365214"/>
            <a:chOff x="5292128" y="2299891"/>
            <a:chExt cx="367027" cy="365214"/>
          </a:xfrm>
        </p:grpSpPr>
        <p:sp>
          <p:nvSpPr>
            <p:cNvPr id="7703" name="Google Shape;7703;p62"/>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2"/>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2"/>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2"/>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2"/>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2"/>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62"/>
          <p:cNvGrpSpPr/>
          <p:nvPr/>
        </p:nvGrpSpPr>
        <p:grpSpPr>
          <a:xfrm>
            <a:off x="5873617" y="2309901"/>
            <a:ext cx="345720" cy="345720"/>
            <a:chOff x="5873617" y="2309901"/>
            <a:chExt cx="345720" cy="345720"/>
          </a:xfrm>
        </p:grpSpPr>
        <p:sp>
          <p:nvSpPr>
            <p:cNvPr id="7710" name="Google Shape;7710;p62"/>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2"/>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2"/>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2"/>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2"/>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2"/>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2"/>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2"/>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2"/>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2"/>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2"/>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2"/>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2"/>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2"/>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2"/>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2"/>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2"/>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2"/>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2"/>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62"/>
          <p:cNvGrpSpPr/>
          <p:nvPr/>
        </p:nvGrpSpPr>
        <p:grpSpPr>
          <a:xfrm>
            <a:off x="6863329" y="2297710"/>
            <a:ext cx="391460" cy="370127"/>
            <a:chOff x="6863329" y="2297710"/>
            <a:chExt cx="391460" cy="370127"/>
          </a:xfrm>
        </p:grpSpPr>
        <p:sp>
          <p:nvSpPr>
            <p:cNvPr id="7730" name="Google Shape;7730;p62"/>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2"/>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2"/>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2"/>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2"/>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2"/>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2"/>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2"/>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2"/>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62"/>
          <p:cNvGrpSpPr/>
          <p:nvPr/>
        </p:nvGrpSpPr>
        <p:grpSpPr>
          <a:xfrm>
            <a:off x="7421488" y="2318518"/>
            <a:ext cx="342620" cy="328459"/>
            <a:chOff x="7421488" y="2318518"/>
            <a:chExt cx="342620" cy="328459"/>
          </a:xfrm>
        </p:grpSpPr>
        <p:sp>
          <p:nvSpPr>
            <p:cNvPr id="7740" name="Google Shape;7740;p62"/>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2"/>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2"/>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2"/>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2"/>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2"/>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2"/>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62"/>
          <p:cNvGrpSpPr/>
          <p:nvPr/>
        </p:nvGrpSpPr>
        <p:grpSpPr>
          <a:xfrm>
            <a:off x="2508373" y="2779889"/>
            <a:ext cx="337523" cy="337680"/>
            <a:chOff x="2508373" y="2779889"/>
            <a:chExt cx="337523" cy="337680"/>
          </a:xfrm>
        </p:grpSpPr>
        <p:sp>
          <p:nvSpPr>
            <p:cNvPr id="7748" name="Google Shape;7748;p62"/>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2"/>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2"/>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2"/>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2"/>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2"/>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62"/>
          <p:cNvGrpSpPr/>
          <p:nvPr/>
        </p:nvGrpSpPr>
        <p:grpSpPr>
          <a:xfrm>
            <a:off x="1884401" y="4141593"/>
            <a:ext cx="410613" cy="372229"/>
            <a:chOff x="1884401" y="4141593"/>
            <a:chExt cx="410613" cy="372229"/>
          </a:xfrm>
        </p:grpSpPr>
        <p:sp>
          <p:nvSpPr>
            <p:cNvPr id="7755" name="Google Shape;7755;p62"/>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2"/>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2"/>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2"/>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2"/>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2"/>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2"/>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62"/>
          <p:cNvGrpSpPr/>
          <p:nvPr/>
        </p:nvGrpSpPr>
        <p:grpSpPr>
          <a:xfrm>
            <a:off x="1430832" y="2773689"/>
            <a:ext cx="294515" cy="349897"/>
            <a:chOff x="1430832" y="2773689"/>
            <a:chExt cx="294515" cy="349897"/>
          </a:xfrm>
        </p:grpSpPr>
        <p:sp>
          <p:nvSpPr>
            <p:cNvPr id="7763" name="Google Shape;7763;p62"/>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2"/>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2"/>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2"/>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2"/>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2"/>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2"/>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2"/>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2"/>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2"/>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2"/>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2"/>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2"/>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62"/>
          <p:cNvGrpSpPr/>
          <p:nvPr/>
        </p:nvGrpSpPr>
        <p:grpSpPr>
          <a:xfrm>
            <a:off x="3082217" y="2788586"/>
            <a:ext cx="288866" cy="320236"/>
            <a:chOff x="3082217" y="2788586"/>
            <a:chExt cx="288866" cy="320236"/>
          </a:xfrm>
        </p:grpSpPr>
        <p:sp>
          <p:nvSpPr>
            <p:cNvPr id="7777" name="Google Shape;7777;p62"/>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2"/>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2"/>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2"/>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2"/>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2"/>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2"/>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62"/>
          <p:cNvGrpSpPr/>
          <p:nvPr/>
        </p:nvGrpSpPr>
        <p:grpSpPr>
          <a:xfrm>
            <a:off x="3610557" y="2780704"/>
            <a:ext cx="325017" cy="336052"/>
            <a:chOff x="3610557" y="2780704"/>
            <a:chExt cx="325017" cy="336052"/>
          </a:xfrm>
        </p:grpSpPr>
        <p:sp>
          <p:nvSpPr>
            <p:cNvPr id="7785" name="Google Shape;7785;p62"/>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2"/>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2"/>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62"/>
          <p:cNvGrpSpPr/>
          <p:nvPr/>
        </p:nvGrpSpPr>
        <p:grpSpPr>
          <a:xfrm>
            <a:off x="4179067" y="2811495"/>
            <a:ext cx="286475" cy="274390"/>
            <a:chOff x="4179067" y="2811495"/>
            <a:chExt cx="286475" cy="274390"/>
          </a:xfrm>
        </p:grpSpPr>
        <p:sp>
          <p:nvSpPr>
            <p:cNvPr id="7789" name="Google Shape;7789;p62"/>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2"/>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2"/>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2"/>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2"/>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2"/>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2"/>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2"/>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2"/>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62"/>
          <p:cNvGrpSpPr/>
          <p:nvPr/>
        </p:nvGrpSpPr>
        <p:grpSpPr>
          <a:xfrm>
            <a:off x="4686757" y="2762156"/>
            <a:ext cx="371047" cy="374199"/>
            <a:chOff x="4686757" y="2762156"/>
            <a:chExt cx="371047" cy="374199"/>
          </a:xfrm>
        </p:grpSpPr>
        <p:sp>
          <p:nvSpPr>
            <p:cNvPr id="7799" name="Google Shape;7799;p62"/>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2"/>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2"/>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2"/>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2"/>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2"/>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2"/>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62"/>
          <p:cNvGrpSpPr/>
          <p:nvPr/>
        </p:nvGrpSpPr>
        <p:grpSpPr>
          <a:xfrm>
            <a:off x="5221613" y="2784802"/>
            <a:ext cx="406567" cy="327855"/>
            <a:chOff x="5221613" y="2784802"/>
            <a:chExt cx="406567" cy="327855"/>
          </a:xfrm>
        </p:grpSpPr>
        <p:sp>
          <p:nvSpPr>
            <p:cNvPr id="7807" name="Google Shape;7807;p62"/>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2"/>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2"/>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2"/>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2"/>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2"/>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2"/>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2"/>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2"/>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2"/>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2"/>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2"/>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2"/>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2"/>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2"/>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2"/>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2"/>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2"/>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2"/>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2"/>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2"/>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2"/>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2"/>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2"/>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2"/>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2"/>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2"/>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2"/>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2"/>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2"/>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62"/>
          <p:cNvGrpSpPr/>
          <p:nvPr/>
        </p:nvGrpSpPr>
        <p:grpSpPr>
          <a:xfrm>
            <a:off x="5812586" y="2760921"/>
            <a:ext cx="303605" cy="375434"/>
            <a:chOff x="5812586" y="2760921"/>
            <a:chExt cx="303605" cy="375434"/>
          </a:xfrm>
        </p:grpSpPr>
        <p:sp>
          <p:nvSpPr>
            <p:cNvPr id="7838" name="Google Shape;7838;p62"/>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2"/>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2"/>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2"/>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2"/>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2"/>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2"/>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2"/>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2"/>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2"/>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2"/>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62"/>
          <p:cNvGrpSpPr/>
          <p:nvPr/>
        </p:nvGrpSpPr>
        <p:grpSpPr>
          <a:xfrm>
            <a:off x="6334673" y="2759633"/>
            <a:ext cx="378508" cy="378166"/>
            <a:chOff x="6334673" y="2759633"/>
            <a:chExt cx="378508" cy="378166"/>
          </a:xfrm>
        </p:grpSpPr>
        <p:sp>
          <p:nvSpPr>
            <p:cNvPr id="7850" name="Google Shape;7850;p62"/>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2"/>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2"/>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2"/>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62"/>
          <p:cNvGrpSpPr/>
          <p:nvPr/>
        </p:nvGrpSpPr>
        <p:grpSpPr>
          <a:xfrm>
            <a:off x="8012645" y="2806477"/>
            <a:ext cx="319763" cy="284505"/>
            <a:chOff x="8012645" y="2806477"/>
            <a:chExt cx="319763" cy="284505"/>
          </a:xfrm>
        </p:grpSpPr>
        <p:sp>
          <p:nvSpPr>
            <p:cNvPr id="7855" name="Google Shape;7855;p62"/>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2"/>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2"/>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2"/>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2"/>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2"/>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2"/>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2"/>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2"/>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2"/>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62"/>
          <p:cNvGrpSpPr/>
          <p:nvPr/>
        </p:nvGrpSpPr>
        <p:grpSpPr>
          <a:xfrm>
            <a:off x="2454435" y="4162138"/>
            <a:ext cx="385339" cy="388071"/>
            <a:chOff x="2454435" y="4162138"/>
            <a:chExt cx="385339" cy="388071"/>
          </a:xfrm>
        </p:grpSpPr>
        <p:sp>
          <p:nvSpPr>
            <p:cNvPr id="7866" name="Google Shape;7866;p62"/>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2"/>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2"/>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2"/>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2"/>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2"/>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2"/>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2"/>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2"/>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2"/>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2"/>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62"/>
          <p:cNvGrpSpPr/>
          <p:nvPr/>
        </p:nvGrpSpPr>
        <p:grpSpPr>
          <a:xfrm>
            <a:off x="3601939" y="4161192"/>
            <a:ext cx="275178" cy="388912"/>
            <a:chOff x="3601939" y="4161192"/>
            <a:chExt cx="275178" cy="388912"/>
          </a:xfrm>
        </p:grpSpPr>
        <p:sp>
          <p:nvSpPr>
            <p:cNvPr id="7878" name="Google Shape;7878;p62"/>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2"/>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2"/>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2"/>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2"/>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2"/>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2"/>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2"/>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2"/>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2"/>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62"/>
          <p:cNvGrpSpPr/>
          <p:nvPr/>
        </p:nvGrpSpPr>
        <p:grpSpPr>
          <a:xfrm>
            <a:off x="836023" y="3215146"/>
            <a:ext cx="375802" cy="371677"/>
            <a:chOff x="836023" y="3215146"/>
            <a:chExt cx="375802" cy="371677"/>
          </a:xfrm>
        </p:grpSpPr>
        <p:sp>
          <p:nvSpPr>
            <p:cNvPr id="7889" name="Google Shape;7889;p62"/>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2"/>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2"/>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2"/>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2"/>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2"/>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2"/>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2"/>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2"/>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2"/>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2"/>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2"/>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2"/>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2"/>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2"/>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2"/>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2"/>
          <p:cNvGrpSpPr/>
          <p:nvPr/>
        </p:nvGrpSpPr>
        <p:grpSpPr>
          <a:xfrm>
            <a:off x="1356297" y="3210890"/>
            <a:ext cx="431368" cy="380189"/>
            <a:chOff x="1356297" y="3210890"/>
            <a:chExt cx="431368" cy="380189"/>
          </a:xfrm>
        </p:grpSpPr>
        <p:sp>
          <p:nvSpPr>
            <p:cNvPr id="7906" name="Google Shape;7906;p62"/>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2"/>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2"/>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2"/>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2"/>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2"/>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2"/>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2"/>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2"/>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2"/>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2"/>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2"/>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2"/>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62"/>
          <p:cNvGrpSpPr/>
          <p:nvPr/>
        </p:nvGrpSpPr>
        <p:grpSpPr>
          <a:xfrm>
            <a:off x="1903737" y="3215540"/>
            <a:ext cx="411874" cy="370731"/>
            <a:chOff x="1903737" y="3215540"/>
            <a:chExt cx="411874" cy="370731"/>
          </a:xfrm>
        </p:grpSpPr>
        <p:sp>
          <p:nvSpPr>
            <p:cNvPr id="7920" name="Google Shape;7920;p62"/>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2"/>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2"/>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2"/>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2"/>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2"/>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2"/>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2"/>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2"/>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62"/>
          <p:cNvGrpSpPr/>
          <p:nvPr/>
        </p:nvGrpSpPr>
        <p:grpSpPr>
          <a:xfrm>
            <a:off x="2468465" y="3248854"/>
            <a:ext cx="397818" cy="304078"/>
            <a:chOff x="2468465" y="3248854"/>
            <a:chExt cx="397818" cy="304078"/>
          </a:xfrm>
        </p:grpSpPr>
        <p:sp>
          <p:nvSpPr>
            <p:cNvPr id="7930" name="Google Shape;7930;p62"/>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2"/>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2"/>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2"/>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2"/>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2"/>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62"/>
          <p:cNvGrpSpPr/>
          <p:nvPr/>
        </p:nvGrpSpPr>
        <p:grpSpPr>
          <a:xfrm>
            <a:off x="3017166" y="3216013"/>
            <a:ext cx="394376" cy="369812"/>
            <a:chOff x="3017166" y="3216013"/>
            <a:chExt cx="394376" cy="369812"/>
          </a:xfrm>
        </p:grpSpPr>
        <p:sp>
          <p:nvSpPr>
            <p:cNvPr id="7937" name="Google Shape;7937;p62"/>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2"/>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62"/>
          <p:cNvGrpSpPr/>
          <p:nvPr/>
        </p:nvGrpSpPr>
        <p:grpSpPr>
          <a:xfrm>
            <a:off x="4210043" y="3213228"/>
            <a:ext cx="199014" cy="375408"/>
            <a:chOff x="4210043" y="3213228"/>
            <a:chExt cx="199014" cy="375408"/>
          </a:xfrm>
        </p:grpSpPr>
        <p:sp>
          <p:nvSpPr>
            <p:cNvPr id="7940" name="Google Shape;7940;p62"/>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2"/>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2"/>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2"/>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2"/>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2"/>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2"/>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2"/>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2"/>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2"/>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62"/>
          <p:cNvGrpSpPr/>
          <p:nvPr/>
        </p:nvGrpSpPr>
        <p:grpSpPr>
          <a:xfrm>
            <a:off x="4818146" y="3203323"/>
            <a:ext cx="77845" cy="395165"/>
            <a:chOff x="4818146" y="3203323"/>
            <a:chExt cx="77845" cy="395165"/>
          </a:xfrm>
        </p:grpSpPr>
        <p:sp>
          <p:nvSpPr>
            <p:cNvPr id="7951" name="Google Shape;7951;p62"/>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2"/>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2"/>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2"/>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2"/>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2"/>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2"/>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2"/>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62"/>
          <p:cNvGrpSpPr/>
          <p:nvPr/>
        </p:nvGrpSpPr>
        <p:grpSpPr>
          <a:xfrm>
            <a:off x="5228890" y="3235428"/>
            <a:ext cx="344091" cy="332767"/>
            <a:chOff x="5228890" y="3235428"/>
            <a:chExt cx="344091" cy="332767"/>
          </a:xfrm>
        </p:grpSpPr>
        <p:sp>
          <p:nvSpPr>
            <p:cNvPr id="7960" name="Google Shape;7960;p62"/>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2"/>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2"/>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2"/>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2"/>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62"/>
          <p:cNvGrpSpPr/>
          <p:nvPr/>
        </p:nvGrpSpPr>
        <p:grpSpPr>
          <a:xfrm>
            <a:off x="5757913" y="3227047"/>
            <a:ext cx="388544" cy="347927"/>
            <a:chOff x="5757913" y="3227047"/>
            <a:chExt cx="388544" cy="347927"/>
          </a:xfrm>
        </p:grpSpPr>
        <p:sp>
          <p:nvSpPr>
            <p:cNvPr id="7966" name="Google Shape;7966;p62"/>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2"/>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8" name="Google Shape;7968;p62"/>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9" name="Google Shape;7969;p62"/>
          <p:cNvGrpSpPr/>
          <p:nvPr/>
        </p:nvGrpSpPr>
        <p:grpSpPr>
          <a:xfrm>
            <a:off x="6894856" y="3227074"/>
            <a:ext cx="324938" cy="347717"/>
            <a:chOff x="6894856" y="3227074"/>
            <a:chExt cx="324938" cy="347717"/>
          </a:xfrm>
        </p:grpSpPr>
        <p:sp>
          <p:nvSpPr>
            <p:cNvPr id="7970" name="Google Shape;7970;p62"/>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2"/>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2"/>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2"/>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2"/>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2"/>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2"/>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2"/>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2"/>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2"/>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2"/>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2"/>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2"/>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2"/>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2"/>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62"/>
          <p:cNvGrpSpPr/>
          <p:nvPr/>
        </p:nvGrpSpPr>
        <p:grpSpPr>
          <a:xfrm>
            <a:off x="7414946" y="3220873"/>
            <a:ext cx="360091" cy="360117"/>
            <a:chOff x="7414946" y="3220873"/>
            <a:chExt cx="360091" cy="360117"/>
          </a:xfrm>
        </p:grpSpPr>
        <p:sp>
          <p:nvSpPr>
            <p:cNvPr id="7986" name="Google Shape;7986;p62"/>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2"/>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2"/>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2"/>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2"/>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2"/>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2"/>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2"/>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2"/>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2"/>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2"/>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62"/>
          <p:cNvGrpSpPr/>
          <p:nvPr/>
        </p:nvGrpSpPr>
        <p:grpSpPr>
          <a:xfrm>
            <a:off x="8027227" y="3215041"/>
            <a:ext cx="231829" cy="371782"/>
            <a:chOff x="8027227" y="3215041"/>
            <a:chExt cx="231829" cy="371782"/>
          </a:xfrm>
        </p:grpSpPr>
        <p:sp>
          <p:nvSpPr>
            <p:cNvPr id="7998" name="Google Shape;7998;p62"/>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2"/>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2"/>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2"/>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2"/>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2"/>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2"/>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2"/>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2"/>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2"/>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62"/>
          <p:cNvGrpSpPr/>
          <p:nvPr/>
        </p:nvGrpSpPr>
        <p:grpSpPr>
          <a:xfrm>
            <a:off x="4093603" y="4146138"/>
            <a:ext cx="395638" cy="420544"/>
            <a:chOff x="4093603" y="4146138"/>
            <a:chExt cx="395638" cy="420544"/>
          </a:xfrm>
        </p:grpSpPr>
        <p:sp>
          <p:nvSpPr>
            <p:cNvPr id="8009" name="Google Shape;8009;p62"/>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2"/>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2"/>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2"/>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2"/>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2"/>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2"/>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2"/>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2"/>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2"/>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2"/>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2"/>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2"/>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2"/>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2"/>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2"/>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2"/>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62"/>
          <p:cNvGrpSpPr/>
          <p:nvPr/>
        </p:nvGrpSpPr>
        <p:grpSpPr>
          <a:xfrm>
            <a:off x="4644406" y="4162322"/>
            <a:ext cx="392065" cy="387887"/>
            <a:chOff x="4644406" y="4162322"/>
            <a:chExt cx="392065" cy="387887"/>
          </a:xfrm>
        </p:grpSpPr>
        <p:sp>
          <p:nvSpPr>
            <p:cNvPr id="8027" name="Google Shape;8027;p62"/>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2"/>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2"/>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2"/>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2"/>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2"/>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62"/>
          <p:cNvGrpSpPr/>
          <p:nvPr/>
        </p:nvGrpSpPr>
        <p:grpSpPr>
          <a:xfrm>
            <a:off x="5728383" y="4221698"/>
            <a:ext cx="417128" cy="269162"/>
            <a:chOff x="5728383" y="4221698"/>
            <a:chExt cx="417128" cy="269162"/>
          </a:xfrm>
        </p:grpSpPr>
        <p:sp>
          <p:nvSpPr>
            <p:cNvPr id="8034" name="Google Shape;8034;p62"/>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2"/>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2"/>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2"/>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2"/>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2"/>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2"/>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2"/>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2"/>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2"/>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2"/>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2"/>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62"/>
          <p:cNvGrpSpPr/>
          <p:nvPr/>
        </p:nvGrpSpPr>
        <p:grpSpPr>
          <a:xfrm>
            <a:off x="834210" y="3696905"/>
            <a:ext cx="371782" cy="342751"/>
            <a:chOff x="834210" y="3696905"/>
            <a:chExt cx="371782" cy="342751"/>
          </a:xfrm>
        </p:grpSpPr>
        <p:sp>
          <p:nvSpPr>
            <p:cNvPr id="8047" name="Google Shape;8047;p62"/>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2"/>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2"/>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2"/>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2"/>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2"/>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2"/>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2"/>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2"/>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2"/>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2"/>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2"/>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62"/>
          <p:cNvGrpSpPr/>
          <p:nvPr/>
        </p:nvGrpSpPr>
        <p:grpSpPr>
          <a:xfrm>
            <a:off x="1359398" y="3682271"/>
            <a:ext cx="395296" cy="371966"/>
            <a:chOff x="1359398" y="3682271"/>
            <a:chExt cx="395296" cy="371966"/>
          </a:xfrm>
        </p:grpSpPr>
        <p:sp>
          <p:nvSpPr>
            <p:cNvPr id="8060" name="Google Shape;8060;p62"/>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2"/>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2"/>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2"/>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2"/>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2"/>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2"/>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62"/>
          <p:cNvGrpSpPr/>
          <p:nvPr/>
        </p:nvGrpSpPr>
        <p:grpSpPr>
          <a:xfrm>
            <a:off x="1908099" y="3682271"/>
            <a:ext cx="395296" cy="371966"/>
            <a:chOff x="1908099" y="3682271"/>
            <a:chExt cx="395296" cy="371966"/>
          </a:xfrm>
        </p:grpSpPr>
        <p:sp>
          <p:nvSpPr>
            <p:cNvPr id="8068" name="Google Shape;8068;p62"/>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2"/>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2"/>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2"/>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2"/>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2"/>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2"/>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62"/>
          <p:cNvGrpSpPr/>
          <p:nvPr/>
        </p:nvGrpSpPr>
        <p:grpSpPr>
          <a:xfrm>
            <a:off x="2456800" y="3682271"/>
            <a:ext cx="395270" cy="371966"/>
            <a:chOff x="2456800" y="3682271"/>
            <a:chExt cx="395270" cy="371966"/>
          </a:xfrm>
        </p:grpSpPr>
        <p:sp>
          <p:nvSpPr>
            <p:cNvPr id="8076" name="Google Shape;8076;p62"/>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2"/>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2"/>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2"/>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2"/>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2"/>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2"/>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2"/>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2"/>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2"/>
          <p:cNvGrpSpPr/>
          <p:nvPr/>
        </p:nvGrpSpPr>
        <p:grpSpPr>
          <a:xfrm>
            <a:off x="3014250" y="3682271"/>
            <a:ext cx="391092" cy="371940"/>
            <a:chOff x="3014250" y="3682271"/>
            <a:chExt cx="391092" cy="371940"/>
          </a:xfrm>
        </p:grpSpPr>
        <p:sp>
          <p:nvSpPr>
            <p:cNvPr id="8086" name="Google Shape;8086;p62"/>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2"/>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2"/>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2"/>
          <p:cNvGrpSpPr/>
          <p:nvPr/>
        </p:nvGrpSpPr>
        <p:grpSpPr>
          <a:xfrm>
            <a:off x="3569125" y="3702947"/>
            <a:ext cx="388728" cy="330692"/>
            <a:chOff x="3569125" y="3702947"/>
            <a:chExt cx="388728" cy="330692"/>
          </a:xfrm>
        </p:grpSpPr>
        <p:sp>
          <p:nvSpPr>
            <p:cNvPr id="8090" name="Google Shape;8090;p62"/>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2"/>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2"/>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2"/>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62"/>
          <p:cNvGrpSpPr/>
          <p:nvPr/>
        </p:nvGrpSpPr>
        <p:grpSpPr>
          <a:xfrm>
            <a:off x="4111994" y="3682455"/>
            <a:ext cx="387992" cy="371625"/>
            <a:chOff x="4111994" y="3682455"/>
            <a:chExt cx="387992" cy="371625"/>
          </a:xfrm>
        </p:grpSpPr>
        <p:sp>
          <p:nvSpPr>
            <p:cNvPr id="8095" name="Google Shape;8095;p62"/>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2"/>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62"/>
          <p:cNvGrpSpPr/>
          <p:nvPr/>
        </p:nvGrpSpPr>
        <p:grpSpPr>
          <a:xfrm>
            <a:off x="4674908" y="3682271"/>
            <a:ext cx="371966" cy="371966"/>
            <a:chOff x="4674908" y="3682271"/>
            <a:chExt cx="371966" cy="371966"/>
          </a:xfrm>
        </p:grpSpPr>
        <p:sp>
          <p:nvSpPr>
            <p:cNvPr id="8098" name="Google Shape;8098;p62"/>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2"/>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2"/>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2"/>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62"/>
          <p:cNvGrpSpPr/>
          <p:nvPr/>
        </p:nvGrpSpPr>
        <p:grpSpPr>
          <a:xfrm>
            <a:off x="5223609" y="3731112"/>
            <a:ext cx="371782" cy="274285"/>
            <a:chOff x="5223609" y="3731112"/>
            <a:chExt cx="371782" cy="274285"/>
          </a:xfrm>
        </p:grpSpPr>
        <p:sp>
          <p:nvSpPr>
            <p:cNvPr id="8103" name="Google Shape;8103;p62"/>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2"/>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5" name="Google Shape;8105;p62"/>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6" name="Google Shape;8106;p62"/>
          <p:cNvGrpSpPr/>
          <p:nvPr/>
        </p:nvGrpSpPr>
        <p:grpSpPr>
          <a:xfrm>
            <a:off x="6319908" y="3696721"/>
            <a:ext cx="373963" cy="343119"/>
            <a:chOff x="6319908" y="3696721"/>
            <a:chExt cx="373963" cy="343119"/>
          </a:xfrm>
        </p:grpSpPr>
        <p:sp>
          <p:nvSpPr>
            <p:cNvPr id="8107" name="Google Shape;8107;p62"/>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2"/>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2"/>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2"/>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2"/>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2"/>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2"/>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2"/>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2"/>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62"/>
          <p:cNvGrpSpPr/>
          <p:nvPr/>
        </p:nvGrpSpPr>
        <p:grpSpPr>
          <a:xfrm>
            <a:off x="6871342" y="3740044"/>
            <a:ext cx="371966" cy="256420"/>
            <a:chOff x="6871342" y="3740044"/>
            <a:chExt cx="371966" cy="256420"/>
          </a:xfrm>
        </p:grpSpPr>
        <p:sp>
          <p:nvSpPr>
            <p:cNvPr id="8117" name="Google Shape;8117;p62"/>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2"/>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2"/>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2"/>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2"/>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2"/>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2"/>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2"/>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2"/>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2"/>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2"/>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2"/>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62"/>
          <p:cNvGrpSpPr/>
          <p:nvPr/>
        </p:nvGrpSpPr>
        <p:grpSpPr>
          <a:xfrm>
            <a:off x="7402362" y="3681535"/>
            <a:ext cx="402757" cy="372728"/>
            <a:chOff x="7402362" y="3681535"/>
            <a:chExt cx="402757" cy="372728"/>
          </a:xfrm>
        </p:grpSpPr>
        <p:sp>
          <p:nvSpPr>
            <p:cNvPr id="8130" name="Google Shape;8130;p62"/>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2"/>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2"/>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2"/>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2"/>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2"/>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2"/>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2"/>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2"/>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2"/>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2"/>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2"/>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2"/>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2"/>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2"/>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2"/>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62"/>
          <p:cNvGrpSpPr/>
          <p:nvPr/>
        </p:nvGrpSpPr>
        <p:grpSpPr>
          <a:xfrm>
            <a:off x="7960705" y="3736235"/>
            <a:ext cx="378902" cy="264065"/>
            <a:chOff x="7960705" y="3736235"/>
            <a:chExt cx="378902" cy="264065"/>
          </a:xfrm>
        </p:grpSpPr>
        <p:sp>
          <p:nvSpPr>
            <p:cNvPr id="8147" name="Google Shape;8147;p62"/>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2"/>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2"/>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2"/>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2"/>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2"/>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2"/>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2"/>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2"/>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2"/>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2"/>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2"/>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2"/>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2"/>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62"/>
          <p:cNvGrpSpPr/>
          <p:nvPr/>
        </p:nvGrpSpPr>
        <p:grpSpPr>
          <a:xfrm>
            <a:off x="6400828" y="4162270"/>
            <a:ext cx="166200" cy="388019"/>
            <a:chOff x="6400828" y="4162270"/>
            <a:chExt cx="166200" cy="388019"/>
          </a:xfrm>
        </p:grpSpPr>
        <p:sp>
          <p:nvSpPr>
            <p:cNvPr id="8162" name="Google Shape;8162;p62"/>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2"/>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2"/>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2"/>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2"/>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2"/>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2"/>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62"/>
          <p:cNvGrpSpPr/>
          <p:nvPr/>
        </p:nvGrpSpPr>
        <p:grpSpPr>
          <a:xfrm>
            <a:off x="6919815" y="4162270"/>
            <a:ext cx="225260" cy="388019"/>
            <a:chOff x="6919815" y="4162270"/>
            <a:chExt cx="225260" cy="388019"/>
          </a:xfrm>
        </p:grpSpPr>
        <p:sp>
          <p:nvSpPr>
            <p:cNvPr id="8170" name="Google Shape;8170;p62"/>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2"/>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2"/>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2"/>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2"/>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2"/>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2"/>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2"/>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62"/>
          <p:cNvGrpSpPr/>
          <p:nvPr/>
        </p:nvGrpSpPr>
        <p:grpSpPr>
          <a:xfrm>
            <a:off x="7385600" y="4177035"/>
            <a:ext cx="388728" cy="358383"/>
            <a:chOff x="7385600" y="4177035"/>
            <a:chExt cx="388728" cy="358383"/>
          </a:xfrm>
        </p:grpSpPr>
        <p:sp>
          <p:nvSpPr>
            <p:cNvPr id="8179" name="Google Shape;8179;p62"/>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2"/>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2"/>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2"/>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2"/>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2"/>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2"/>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62"/>
          <p:cNvGrpSpPr/>
          <p:nvPr/>
        </p:nvGrpSpPr>
        <p:grpSpPr>
          <a:xfrm>
            <a:off x="3625085" y="3259862"/>
            <a:ext cx="369207" cy="258259"/>
            <a:chOff x="3625085" y="3259862"/>
            <a:chExt cx="369207" cy="258259"/>
          </a:xfrm>
        </p:grpSpPr>
        <p:sp>
          <p:nvSpPr>
            <p:cNvPr id="8187" name="Google Shape;8187;p62"/>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2"/>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2"/>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2"/>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2"/>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2"/>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2"/>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2"/>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2"/>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2"/>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2"/>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2"/>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2"/>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62"/>
          <p:cNvGrpSpPr/>
          <p:nvPr/>
        </p:nvGrpSpPr>
        <p:grpSpPr>
          <a:xfrm>
            <a:off x="6317360" y="3276808"/>
            <a:ext cx="363217" cy="248590"/>
            <a:chOff x="6317360" y="3276808"/>
            <a:chExt cx="363217" cy="248590"/>
          </a:xfrm>
        </p:grpSpPr>
        <p:sp>
          <p:nvSpPr>
            <p:cNvPr id="8201" name="Google Shape;8201;p62"/>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2"/>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2"/>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2"/>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2"/>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2"/>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2"/>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2"/>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2"/>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2"/>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2"/>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2"/>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2"/>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2"/>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2"/>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2"/>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2"/>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2"/>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2"/>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2"/>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2"/>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2"/>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2"/>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2"/>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2"/>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2"/>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2"/>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62"/>
          <p:cNvGrpSpPr/>
          <p:nvPr/>
        </p:nvGrpSpPr>
        <p:grpSpPr>
          <a:xfrm>
            <a:off x="5084391" y="4183682"/>
            <a:ext cx="504064" cy="325595"/>
            <a:chOff x="5084391" y="4183682"/>
            <a:chExt cx="504064" cy="325595"/>
          </a:xfrm>
        </p:grpSpPr>
        <p:sp>
          <p:nvSpPr>
            <p:cNvPr id="8229" name="Google Shape;8229;p62"/>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2"/>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2"/>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2"/>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2"/>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2"/>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2"/>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2"/>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2"/>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2"/>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2"/>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2"/>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2"/>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2"/>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2"/>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2"/>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62"/>
          <p:cNvGrpSpPr/>
          <p:nvPr/>
        </p:nvGrpSpPr>
        <p:grpSpPr>
          <a:xfrm>
            <a:off x="7947595" y="2347996"/>
            <a:ext cx="379795" cy="267165"/>
            <a:chOff x="7947595" y="2347996"/>
            <a:chExt cx="379795" cy="267165"/>
          </a:xfrm>
        </p:grpSpPr>
        <p:sp>
          <p:nvSpPr>
            <p:cNvPr id="8246" name="Google Shape;8246;p62"/>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2"/>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2"/>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2"/>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2"/>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2"/>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2"/>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2"/>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2"/>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62"/>
          <p:cNvGrpSpPr/>
          <p:nvPr/>
        </p:nvGrpSpPr>
        <p:grpSpPr>
          <a:xfrm>
            <a:off x="6400644" y="2310269"/>
            <a:ext cx="275362" cy="338784"/>
            <a:chOff x="6400644" y="2310269"/>
            <a:chExt cx="275362" cy="338784"/>
          </a:xfrm>
        </p:grpSpPr>
        <p:sp>
          <p:nvSpPr>
            <p:cNvPr id="8256" name="Google Shape;8256;p62"/>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2"/>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2"/>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2"/>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2"/>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2"/>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2"/>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2"/>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2"/>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2"/>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2"/>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2"/>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2"/>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62"/>
          <p:cNvGrpSpPr/>
          <p:nvPr/>
        </p:nvGrpSpPr>
        <p:grpSpPr>
          <a:xfrm>
            <a:off x="1342268" y="4161009"/>
            <a:ext cx="359565" cy="358094"/>
            <a:chOff x="1342268" y="4161009"/>
            <a:chExt cx="359565" cy="358094"/>
          </a:xfrm>
        </p:grpSpPr>
        <p:sp>
          <p:nvSpPr>
            <p:cNvPr id="8270" name="Google Shape;8270;p62"/>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2"/>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2"/>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2"/>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2"/>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2"/>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2"/>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2"/>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2"/>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62"/>
          <p:cNvGrpSpPr/>
          <p:nvPr/>
        </p:nvGrpSpPr>
        <p:grpSpPr>
          <a:xfrm>
            <a:off x="1913012" y="2764940"/>
            <a:ext cx="417523" cy="374252"/>
            <a:chOff x="1913012" y="2764940"/>
            <a:chExt cx="417523" cy="374252"/>
          </a:xfrm>
        </p:grpSpPr>
        <p:sp>
          <p:nvSpPr>
            <p:cNvPr id="8280" name="Google Shape;8280;p62"/>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2"/>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2"/>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2"/>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2"/>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2"/>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2"/>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2"/>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2"/>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2"/>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2"/>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2"/>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62"/>
          <p:cNvGrpSpPr/>
          <p:nvPr/>
        </p:nvGrpSpPr>
        <p:grpSpPr>
          <a:xfrm>
            <a:off x="830742" y="2763601"/>
            <a:ext cx="384734" cy="381556"/>
            <a:chOff x="830742" y="2763601"/>
            <a:chExt cx="384734" cy="381556"/>
          </a:xfrm>
        </p:grpSpPr>
        <p:sp>
          <p:nvSpPr>
            <p:cNvPr id="8293" name="Google Shape;8293;p62"/>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2"/>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2"/>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2"/>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2"/>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2"/>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2"/>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2"/>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2"/>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2"/>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2"/>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2"/>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2"/>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2"/>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2"/>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2"/>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2"/>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2"/>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2"/>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62"/>
          <p:cNvGrpSpPr/>
          <p:nvPr/>
        </p:nvGrpSpPr>
        <p:grpSpPr>
          <a:xfrm>
            <a:off x="3007498" y="4183419"/>
            <a:ext cx="375434" cy="329667"/>
            <a:chOff x="3007498" y="4183419"/>
            <a:chExt cx="375434" cy="329667"/>
          </a:xfrm>
        </p:grpSpPr>
        <p:sp>
          <p:nvSpPr>
            <p:cNvPr id="8315" name="Google Shape;8315;p62"/>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2"/>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2"/>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2"/>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2"/>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2"/>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2"/>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2"/>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2"/>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2"/>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2"/>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2"/>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2"/>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2"/>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2"/>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2"/>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2"/>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2"/>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2"/>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2"/>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62"/>
          <p:cNvGrpSpPr/>
          <p:nvPr/>
        </p:nvGrpSpPr>
        <p:grpSpPr>
          <a:xfrm>
            <a:off x="6919276" y="2766990"/>
            <a:ext cx="274550" cy="354728"/>
            <a:chOff x="7606826" y="2419290"/>
            <a:chExt cx="274550" cy="354728"/>
          </a:xfrm>
        </p:grpSpPr>
        <p:sp>
          <p:nvSpPr>
            <p:cNvPr id="8336" name="Google Shape;8336;p6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62"/>
          <p:cNvGrpSpPr/>
          <p:nvPr/>
        </p:nvGrpSpPr>
        <p:grpSpPr>
          <a:xfrm>
            <a:off x="7550168" y="2777003"/>
            <a:ext cx="263316" cy="354728"/>
            <a:chOff x="8062968" y="2419290"/>
            <a:chExt cx="263316" cy="354728"/>
          </a:xfrm>
        </p:grpSpPr>
        <p:sp>
          <p:nvSpPr>
            <p:cNvPr id="8352" name="Google Shape;8352;p6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9" name="Google Shape;8369;p62"/>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8370" name="Google Shape;8370;p6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74" name="Shape 8374"/>
        <p:cNvGrpSpPr/>
        <p:nvPr/>
      </p:nvGrpSpPr>
      <p:grpSpPr>
        <a:xfrm>
          <a:off x="0" y="0"/>
          <a:ext cx="0" cy="0"/>
          <a:chOff x="0" y="0"/>
          <a:chExt cx="0" cy="0"/>
        </a:xfrm>
      </p:grpSpPr>
      <p:grpSp>
        <p:nvGrpSpPr>
          <p:cNvPr id="8375" name="Google Shape;8375;p63"/>
          <p:cNvGrpSpPr/>
          <p:nvPr/>
        </p:nvGrpSpPr>
        <p:grpSpPr>
          <a:xfrm>
            <a:off x="7075663" y="2261129"/>
            <a:ext cx="362163" cy="347098"/>
            <a:chOff x="7075663" y="2444129"/>
            <a:chExt cx="362163" cy="347098"/>
          </a:xfrm>
        </p:grpSpPr>
        <p:sp>
          <p:nvSpPr>
            <p:cNvPr id="8376" name="Google Shape;8376;p63"/>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3"/>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3"/>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3"/>
          <p:cNvGrpSpPr/>
          <p:nvPr/>
        </p:nvGrpSpPr>
        <p:grpSpPr>
          <a:xfrm>
            <a:off x="6638175" y="2253584"/>
            <a:ext cx="372197" cy="362163"/>
            <a:chOff x="6638175" y="2436584"/>
            <a:chExt cx="372197" cy="362163"/>
          </a:xfrm>
        </p:grpSpPr>
        <p:sp>
          <p:nvSpPr>
            <p:cNvPr id="8385" name="Google Shape;8385;p63"/>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3"/>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3"/>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3"/>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3"/>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3"/>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3"/>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63"/>
          <p:cNvGrpSpPr/>
          <p:nvPr/>
        </p:nvGrpSpPr>
        <p:grpSpPr>
          <a:xfrm>
            <a:off x="6192906" y="2256440"/>
            <a:ext cx="371699" cy="356084"/>
            <a:chOff x="6192906" y="2439440"/>
            <a:chExt cx="371699" cy="356084"/>
          </a:xfrm>
        </p:grpSpPr>
        <p:sp>
          <p:nvSpPr>
            <p:cNvPr id="8399" name="Google Shape;8399;p63"/>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3"/>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3"/>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3"/>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3"/>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3"/>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3"/>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3"/>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3"/>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3"/>
          <p:cNvGrpSpPr/>
          <p:nvPr/>
        </p:nvGrpSpPr>
        <p:grpSpPr>
          <a:xfrm>
            <a:off x="5762467" y="2253584"/>
            <a:ext cx="362163" cy="362163"/>
            <a:chOff x="5762467" y="2436584"/>
            <a:chExt cx="362163" cy="362163"/>
          </a:xfrm>
        </p:grpSpPr>
        <p:sp>
          <p:nvSpPr>
            <p:cNvPr id="8413" name="Google Shape;8413;p63"/>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3"/>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3"/>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3"/>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3"/>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3"/>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3"/>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3"/>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3"/>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3"/>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3"/>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3"/>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3"/>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3"/>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3"/>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3"/>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3"/>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3"/>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3"/>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3"/>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63"/>
          <p:cNvGrpSpPr/>
          <p:nvPr/>
        </p:nvGrpSpPr>
        <p:grpSpPr>
          <a:xfrm>
            <a:off x="5323721" y="2254029"/>
            <a:ext cx="362922" cy="361219"/>
            <a:chOff x="5323721" y="2437029"/>
            <a:chExt cx="362922" cy="361219"/>
          </a:xfrm>
        </p:grpSpPr>
        <p:sp>
          <p:nvSpPr>
            <p:cNvPr id="8439" name="Google Shape;8439;p63"/>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3"/>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3"/>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3"/>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3"/>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3"/>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3"/>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3"/>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3"/>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3"/>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3"/>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3"/>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3"/>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3"/>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3"/>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3"/>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3"/>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63"/>
          <p:cNvGrpSpPr/>
          <p:nvPr/>
        </p:nvGrpSpPr>
        <p:grpSpPr>
          <a:xfrm>
            <a:off x="4875937" y="2285731"/>
            <a:ext cx="407122" cy="315448"/>
            <a:chOff x="4875937" y="2468731"/>
            <a:chExt cx="407122" cy="315448"/>
          </a:xfrm>
        </p:grpSpPr>
        <p:sp>
          <p:nvSpPr>
            <p:cNvPr id="8457" name="Google Shape;8457;p63"/>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3"/>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3"/>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3"/>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3"/>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3"/>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3"/>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3"/>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3"/>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3"/>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3"/>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3"/>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3"/>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3"/>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3"/>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3"/>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3"/>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3"/>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3"/>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63"/>
          <p:cNvGrpSpPr/>
          <p:nvPr/>
        </p:nvGrpSpPr>
        <p:grpSpPr>
          <a:xfrm>
            <a:off x="4893282" y="3621774"/>
            <a:ext cx="242114" cy="362163"/>
            <a:chOff x="4893282" y="3804774"/>
            <a:chExt cx="242114" cy="362163"/>
          </a:xfrm>
        </p:grpSpPr>
        <p:sp>
          <p:nvSpPr>
            <p:cNvPr id="8477" name="Google Shape;8477;p63"/>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3"/>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3"/>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3"/>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3"/>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3"/>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3"/>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3"/>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3"/>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3"/>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3"/>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3"/>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3"/>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3"/>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3"/>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3"/>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3"/>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3"/>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3"/>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3"/>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3"/>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3"/>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3"/>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3"/>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3"/>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3"/>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63"/>
          <p:cNvGrpSpPr/>
          <p:nvPr/>
        </p:nvGrpSpPr>
        <p:grpSpPr>
          <a:xfrm>
            <a:off x="6248162" y="3621774"/>
            <a:ext cx="231058" cy="362425"/>
            <a:chOff x="6248162" y="3804774"/>
            <a:chExt cx="231058" cy="362425"/>
          </a:xfrm>
        </p:grpSpPr>
        <p:sp>
          <p:nvSpPr>
            <p:cNvPr id="8504" name="Google Shape;8504;p63"/>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3"/>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3"/>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3"/>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63"/>
          <p:cNvGrpSpPr/>
          <p:nvPr/>
        </p:nvGrpSpPr>
        <p:grpSpPr>
          <a:xfrm>
            <a:off x="5346568" y="3621774"/>
            <a:ext cx="233337" cy="362163"/>
            <a:chOff x="5346568" y="3804774"/>
            <a:chExt cx="233337" cy="362163"/>
          </a:xfrm>
        </p:grpSpPr>
        <p:sp>
          <p:nvSpPr>
            <p:cNvPr id="8509" name="Google Shape;8509;p63"/>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3"/>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3"/>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3"/>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3"/>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3"/>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3"/>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3"/>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3"/>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3"/>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3"/>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3"/>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3"/>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3"/>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3"/>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3"/>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3"/>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3"/>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3"/>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63"/>
          <p:cNvGrpSpPr/>
          <p:nvPr/>
        </p:nvGrpSpPr>
        <p:grpSpPr>
          <a:xfrm>
            <a:off x="6704985" y="3622141"/>
            <a:ext cx="209967" cy="361639"/>
            <a:chOff x="6704985" y="3805141"/>
            <a:chExt cx="209967" cy="361639"/>
          </a:xfrm>
        </p:grpSpPr>
        <p:sp>
          <p:nvSpPr>
            <p:cNvPr id="8529" name="Google Shape;8529;p63"/>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3"/>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3"/>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3"/>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3"/>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3"/>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3"/>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3"/>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3"/>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3"/>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3"/>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3"/>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63"/>
          <p:cNvGrpSpPr/>
          <p:nvPr/>
        </p:nvGrpSpPr>
        <p:grpSpPr>
          <a:xfrm>
            <a:off x="7513884" y="2265269"/>
            <a:ext cx="363184" cy="338792"/>
            <a:chOff x="7513884" y="2448269"/>
            <a:chExt cx="363184" cy="338792"/>
          </a:xfrm>
        </p:grpSpPr>
        <p:sp>
          <p:nvSpPr>
            <p:cNvPr id="8542" name="Google Shape;8542;p63"/>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3"/>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3"/>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3"/>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3"/>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3"/>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63"/>
          <p:cNvGrpSpPr/>
          <p:nvPr/>
        </p:nvGrpSpPr>
        <p:grpSpPr>
          <a:xfrm>
            <a:off x="5777767" y="3621826"/>
            <a:ext cx="258699" cy="362136"/>
            <a:chOff x="5777767" y="3804826"/>
            <a:chExt cx="258699" cy="362136"/>
          </a:xfrm>
        </p:grpSpPr>
        <p:sp>
          <p:nvSpPr>
            <p:cNvPr id="8549" name="Google Shape;8549;p63"/>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3"/>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3"/>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63"/>
          <p:cNvGrpSpPr/>
          <p:nvPr/>
        </p:nvGrpSpPr>
        <p:grpSpPr>
          <a:xfrm>
            <a:off x="7953101" y="2253584"/>
            <a:ext cx="361691" cy="362163"/>
            <a:chOff x="7953101" y="2436584"/>
            <a:chExt cx="361691" cy="362163"/>
          </a:xfrm>
        </p:grpSpPr>
        <p:sp>
          <p:nvSpPr>
            <p:cNvPr id="8553" name="Google Shape;8553;p63"/>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3"/>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3"/>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3"/>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3"/>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3"/>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3"/>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3"/>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3"/>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63"/>
          <p:cNvGrpSpPr/>
          <p:nvPr/>
        </p:nvGrpSpPr>
        <p:grpSpPr>
          <a:xfrm>
            <a:off x="4859353" y="3172130"/>
            <a:ext cx="373481" cy="362267"/>
            <a:chOff x="4859353" y="3355130"/>
            <a:chExt cx="373481" cy="362267"/>
          </a:xfrm>
        </p:grpSpPr>
        <p:sp>
          <p:nvSpPr>
            <p:cNvPr id="8563" name="Google Shape;8563;p63"/>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3"/>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3"/>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3"/>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3"/>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3"/>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3"/>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3"/>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3"/>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3"/>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3"/>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3"/>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3"/>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3"/>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63"/>
          <p:cNvGrpSpPr/>
          <p:nvPr/>
        </p:nvGrpSpPr>
        <p:grpSpPr>
          <a:xfrm>
            <a:off x="6637678" y="1317982"/>
            <a:ext cx="378721" cy="362005"/>
            <a:chOff x="6637678" y="1500982"/>
            <a:chExt cx="378721" cy="362005"/>
          </a:xfrm>
        </p:grpSpPr>
        <p:sp>
          <p:nvSpPr>
            <p:cNvPr id="8578" name="Google Shape;8578;p63"/>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3"/>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3"/>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3"/>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3"/>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3"/>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3"/>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3"/>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3"/>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3"/>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3"/>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3"/>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3"/>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3"/>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3"/>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3"/>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63"/>
          <p:cNvGrpSpPr/>
          <p:nvPr/>
        </p:nvGrpSpPr>
        <p:grpSpPr>
          <a:xfrm>
            <a:off x="5827993" y="3172496"/>
            <a:ext cx="223041" cy="362163"/>
            <a:chOff x="5827993" y="3355496"/>
            <a:chExt cx="223041" cy="362163"/>
          </a:xfrm>
        </p:grpSpPr>
        <p:sp>
          <p:nvSpPr>
            <p:cNvPr id="8595" name="Google Shape;8595;p63"/>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3"/>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3"/>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3"/>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3"/>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3"/>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3"/>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3"/>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3"/>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3"/>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3"/>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3"/>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3"/>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63"/>
          <p:cNvGrpSpPr/>
          <p:nvPr/>
        </p:nvGrpSpPr>
        <p:grpSpPr>
          <a:xfrm>
            <a:off x="7528713" y="1317641"/>
            <a:ext cx="370520" cy="361586"/>
            <a:chOff x="7528713" y="1500641"/>
            <a:chExt cx="370520" cy="361586"/>
          </a:xfrm>
        </p:grpSpPr>
        <p:sp>
          <p:nvSpPr>
            <p:cNvPr id="8611" name="Google Shape;8611;p63"/>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3"/>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3"/>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3"/>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3"/>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63"/>
          <p:cNvGrpSpPr/>
          <p:nvPr/>
        </p:nvGrpSpPr>
        <p:grpSpPr>
          <a:xfrm>
            <a:off x="5317198" y="3172496"/>
            <a:ext cx="367429" cy="362163"/>
            <a:chOff x="5317198" y="3355496"/>
            <a:chExt cx="367429" cy="362163"/>
          </a:xfrm>
        </p:grpSpPr>
        <p:sp>
          <p:nvSpPr>
            <p:cNvPr id="8619" name="Google Shape;8619;p63"/>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3"/>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3"/>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3"/>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3"/>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3"/>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3"/>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3"/>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3"/>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3"/>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3"/>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3"/>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3"/>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3"/>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3"/>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3"/>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63"/>
          <p:cNvGrpSpPr/>
          <p:nvPr/>
        </p:nvGrpSpPr>
        <p:grpSpPr>
          <a:xfrm>
            <a:off x="5302971" y="1317563"/>
            <a:ext cx="383175" cy="362241"/>
            <a:chOff x="5302971" y="1500563"/>
            <a:chExt cx="383175" cy="362241"/>
          </a:xfrm>
        </p:grpSpPr>
        <p:sp>
          <p:nvSpPr>
            <p:cNvPr id="8636" name="Google Shape;8636;p63"/>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3"/>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63"/>
          <p:cNvGrpSpPr/>
          <p:nvPr/>
        </p:nvGrpSpPr>
        <p:grpSpPr>
          <a:xfrm>
            <a:off x="6202705" y="1342453"/>
            <a:ext cx="364180" cy="312461"/>
            <a:chOff x="6202705" y="1525453"/>
            <a:chExt cx="364180" cy="312461"/>
          </a:xfrm>
        </p:grpSpPr>
        <p:sp>
          <p:nvSpPr>
            <p:cNvPr id="8639" name="Google Shape;8639;p63"/>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3"/>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3"/>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3"/>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3"/>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3"/>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3"/>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63"/>
          <p:cNvGrpSpPr/>
          <p:nvPr/>
        </p:nvGrpSpPr>
        <p:grpSpPr>
          <a:xfrm>
            <a:off x="7087217" y="1320602"/>
            <a:ext cx="362398" cy="356163"/>
            <a:chOff x="7087217" y="1503602"/>
            <a:chExt cx="362398" cy="356163"/>
          </a:xfrm>
        </p:grpSpPr>
        <p:sp>
          <p:nvSpPr>
            <p:cNvPr id="8647" name="Google Shape;8647;p63"/>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3"/>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3"/>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3"/>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3"/>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3"/>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3"/>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3"/>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3"/>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3"/>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3"/>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3"/>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3"/>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3"/>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3"/>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3"/>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3"/>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3"/>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3"/>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3"/>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3"/>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63"/>
          <p:cNvGrpSpPr/>
          <p:nvPr/>
        </p:nvGrpSpPr>
        <p:grpSpPr>
          <a:xfrm>
            <a:off x="7968952" y="1317877"/>
            <a:ext cx="378747" cy="361455"/>
            <a:chOff x="7968952" y="1500877"/>
            <a:chExt cx="378747" cy="361455"/>
          </a:xfrm>
        </p:grpSpPr>
        <p:sp>
          <p:nvSpPr>
            <p:cNvPr id="8669" name="Google Shape;8669;p63"/>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3"/>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3"/>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3"/>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3"/>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3"/>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3"/>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3"/>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3"/>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3"/>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3"/>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3"/>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3"/>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3"/>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3"/>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63"/>
          <p:cNvGrpSpPr/>
          <p:nvPr/>
        </p:nvGrpSpPr>
        <p:grpSpPr>
          <a:xfrm>
            <a:off x="5761445" y="1358723"/>
            <a:ext cx="362163" cy="279737"/>
            <a:chOff x="5761445" y="1541723"/>
            <a:chExt cx="362163" cy="279737"/>
          </a:xfrm>
        </p:grpSpPr>
        <p:sp>
          <p:nvSpPr>
            <p:cNvPr id="8685" name="Google Shape;8685;p63"/>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3"/>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3"/>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3"/>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3"/>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3"/>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63"/>
          <p:cNvGrpSpPr/>
          <p:nvPr/>
        </p:nvGrpSpPr>
        <p:grpSpPr>
          <a:xfrm>
            <a:off x="6204958" y="3172575"/>
            <a:ext cx="358390" cy="362320"/>
            <a:chOff x="6204958" y="3355575"/>
            <a:chExt cx="358390" cy="362320"/>
          </a:xfrm>
        </p:grpSpPr>
        <p:sp>
          <p:nvSpPr>
            <p:cNvPr id="8692" name="Google Shape;8692;p63"/>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3"/>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3"/>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3"/>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3"/>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3"/>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3"/>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3"/>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3"/>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3"/>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3"/>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3"/>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3"/>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3"/>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3"/>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3"/>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3"/>
          <p:cNvGrpSpPr/>
          <p:nvPr/>
        </p:nvGrpSpPr>
        <p:grpSpPr>
          <a:xfrm>
            <a:off x="4939970" y="1316855"/>
            <a:ext cx="242979" cy="362660"/>
            <a:chOff x="4939970" y="1499855"/>
            <a:chExt cx="242979" cy="362660"/>
          </a:xfrm>
        </p:grpSpPr>
        <p:sp>
          <p:nvSpPr>
            <p:cNvPr id="8709" name="Google Shape;8709;p63"/>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3"/>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3"/>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3"/>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3"/>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3"/>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63"/>
          <p:cNvGrpSpPr/>
          <p:nvPr/>
        </p:nvGrpSpPr>
        <p:grpSpPr>
          <a:xfrm>
            <a:off x="8023448" y="3172496"/>
            <a:ext cx="284322" cy="362163"/>
            <a:chOff x="8023448" y="3355496"/>
            <a:chExt cx="284322" cy="362163"/>
          </a:xfrm>
        </p:grpSpPr>
        <p:sp>
          <p:nvSpPr>
            <p:cNvPr id="8716" name="Google Shape;8716;p63"/>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3"/>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3"/>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3"/>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3"/>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3"/>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3"/>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3"/>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3"/>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63"/>
          <p:cNvGrpSpPr/>
          <p:nvPr/>
        </p:nvGrpSpPr>
        <p:grpSpPr>
          <a:xfrm>
            <a:off x="6644201" y="3172496"/>
            <a:ext cx="366695" cy="361979"/>
            <a:chOff x="6644201" y="3355496"/>
            <a:chExt cx="366695" cy="361979"/>
          </a:xfrm>
        </p:grpSpPr>
        <p:sp>
          <p:nvSpPr>
            <p:cNvPr id="8726" name="Google Shape;8726;p63"/>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3"/>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3"/>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3"/>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3"/>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3"/>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3"/>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3"/>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3"/>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3"/>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3"/>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3"/>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3"/>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3"/>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3"/>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3"/>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3"/>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3"/>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3"/>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63"/>
          <p:cNvGrpSpPr/>
          <p:nvPr/>
        </p:nvGrpSpPr>
        <p:grpSpPr>
          <a:xfrm>
            <a:off x="7955145" y="1836192"/>
            <a:ext cx="365176" cy="271013"/>
            <a:chOff x="7955145" y="2019192"/>
            <a:chExt cx="365176" cy="271013"/>
          </a:xfrm>
        </p:grpSpPr>
        <p:sp>
          <p:nvSpPr>
            <p:cNvPr id="8749" name="Google Shape;8749;p63"/>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3"/>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3"/>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3"/>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3"/>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3"/>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63"/>
          <p:cNvGrpSpPr/>
          <p:nvPr/>
        </p:nvGrpSpPr>
        <p:grpSpPr>
          <a:xfrm>
            <a:off x="7518155" y="1826471"/>
            <a:ext cx="361927" cy="290270"/>
            <a:chOff x="7518155" y="2009471"/>
            <a:chExt cx="361927" cy="290270"/>
          </a:xfrm>
        </p:grpSpPr>
        <p:sp>
          <p:nvSpPr>
            <p:cNvPr id="8756" name="Google Shape;8756;p63"/>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3"/>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3"/>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3"/>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3"/>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3"/>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3"/>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3"/>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3"/>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3"/>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3"/>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3"/>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3"/>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63"/>
          <p:cNvGrpSpPr/>
          <p:nvPr/>
        </p:nvGrpSpPr>
        <p:grpSpPr>
          <a:xfrm>
            <a:off x="7079672" y="1808053"/>
            <a:ext cx="362163" cy="327264"/>
            <a:chOff x="7079672" y="1991053"/>
            <a:chExt cx="362163" cy="327264"/>
          </a:xfrm>
        </p:grpSpPr>
        <p:sp>
          <p:nvSpPr>
            <p:cNvPr id="8770" name="Google Shape;8770;p63"/>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3"/>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3"/>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3"/>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3"/>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3"/>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3"/>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3"/>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3"/>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3"/>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3"/>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3"/>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3"/>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63"/>
          <p:cNvGrpSpPr/>
          <p:nvPr/>
        </p:nvGrpSpPr>
        <p:grpSpPr>
          <a:xfrm>
            <a:off x="6641188" y="1852514"/>
            <a:ext cx="361901" cy="238132"/>
            <a:chOff x="6641188" y="2035514"/>
            <a:chExt cx="361901" cy="238132"/>
          </a:xfrm>
        </p:grpSpPr>
        <p:sp>
          <p:nvSpPr>
            <p:cNvPr id="8787" name="Google Shape;8787;p63"/>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3"/>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3"/>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3"/>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3"/>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3"/>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3"/>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3"/>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3"/>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3"/>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3"/>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3"/>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3"/>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3"/>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3"/>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3"/>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63"/>
          <p:cNvGrpSpPr/>
          <p:nvPr/>
        </p:nvGrpSpPr>
        <p:grpSpPr>
          <a:xfrm>
            <a:off x="6202443" y="1803677"/>
            <a:ext cx="362425" cy="335884"/>
            <a:chOff x="6202443" y="1986677"/>
            <a:chExt cx="362425" cy="335884"/>
          </a:xfrm>
        </p:grpSpPr>
        <p:sp>
          <p:nvSpPr>
            <p:cNvPr id="8807" name="Google Shape;8807;p63"/>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3"/>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3"/>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3"/>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3"/>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3"/>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3"/>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3"/>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3"/>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3"/>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3"/>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3"/>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3"/>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3"/>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3"/>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63"/>
          <p:cNvGrpSpPr/>
          <p:nvPr/>
        </p:nvGrpSpPr>
        <p:grpSpPr>
          <a:xfrm>
            <a:off x="5764222" y="1833598"/>
            <a:ext cx="374293" cy="276069"/>
            <a:chOff x="5764222" y="2016598"/>
            <a:chExt cx="374293" cy="276069"/>
          </a:xfrm>
        </p:grpSpPr>
        <p:sp>
          <p:nvSpPr>
            <p:cNvPr id="8828" name="Google Shape;8828;p63"/>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3"/>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3"/>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3"/>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3"/>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3"/>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3"/>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3"/>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3"/>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3"/>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3"/>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63"/>
          <p:cNvGrpSpPr/>
          <p:nvPr/>
        </p:nvGrpSpPr>
        <p:grpSpPr>
          <a:xfrm>
            <a:off x="5325477" y="1833441"/>
            <a:ext cx="361927" cy="276515"/>
            <a:chOff x="5325477" y="2016441"/>
            <a:chExt cx="361927" cy="276515"/>
          </a:xfrm>
        </p:grpSpPr>
        <p:sp>
          <p:nvSpPr>
            <p:cNvPr id="8840" name="Google Shape;8840;p63"/>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3"/>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3"/>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3"/>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3"/>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3"/>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3"/>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3"/>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3"/>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3"/>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3"/>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3"/>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3"/>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3"/>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3"/>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3"/>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3"/>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3"/>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3"/>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63"/>
          <p:cNvGrpSpPr/>
          <p:nvPr/>
        </p:nvGrpSpPr>
        <p:grpSpPr>
          <a:xfrm>
            <a:off x="4870671" y="1834200"/>
            <a:ext cx="364180" cy="274812"/>
            <a:chOff x="4870671" y="2017200"/>
            <a:chExt cx="364180" cy="274812"/>
          </a:xfrm>
        </p:grpSpPr>
        <p:sp>
          <p:nvSpPr>
            <p:cNvPr id="8861" name="Google Shape;8861;p63"/>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3"/>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3"/>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3"/>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3"/>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3"/>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3"/>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3"/>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3"/>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3"/>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3"/>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3"/>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3"/>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63"/>
          <p:cNvGrpSpPr/>
          <p:nvPr/>
        </p:nvGrpSpPr>
        <p:grpSpPr>
          <a:xfrm>
            <a:off x="7144726" y="3172496"/>
            <a:ext cx="260690" cy="362032"/>
            <a:chOff x="7144726" y="3355496"/>
            <a:chExt cx="260690" cy="362032"/>
          </a:xfrm>
        </p:grpSpPr>
        <p:sp>
          <p:nvSpPr>
            <p:cNvPr id="8875" name="Google Shape;8875;p63"/>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3"/>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3"/>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3"/>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3"/>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3"/>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63"/>
          <p:cNvGrpSpPr/>
          <p:nvPr/>
        </p:nvGrpSpPr>
        <p:grpSpPr>
          <a:xfrm>
            <a:off x="6705719" y="4095051"/>
            <a:ext cx="261712" cy="361770"/>
            <a:chOff x="6705719" y="4278051"/>
            <a:chExt cx="261712" cy="361770"/>
          </a:xfrm>
        </p:grpSpPr>
        <p:sp>
          <p:nvSpPr>
            <p:cNvPr id="8882" name="Google Shape;8882;p63"/>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3"/>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3"/>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3"/>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3"/>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3"/>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3"/>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3"/>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3"/>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3"/>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3"/>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3"/>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3"/>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3"/>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3"/>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63"/>
          <p:cNvGrpSpPr/>
          <p:nvPr/>
        </p:nvGrpSpPr>
        <p:grpSpPr>
          <a:xfrm>
            <a:off x="5750650" y="2708652"/>
            <a:ext cx="320216" cy="361403"/>
            <a:chOff x="5750650" y="2891652"/>
            <a:chExt cx="320216" cy="361403"/>
          </a:xfrm>
        </p:grpSpPr>
        <p:sp>
          <p:nvSpPr>
            <p:cNvPr id="8898" name="Google Shape;8898;p63"/>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3"/>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3"/>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3"/>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3"/>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3"/>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3"/>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3"/>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3"/>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3"/>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3"/>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3"/>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3"/>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3"/>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3"/>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63"/>
          <p:cNvGrpSpPr/>
          <p:nvPr/>
        </p:nvGrpSpPr>
        <p:grpSpPr>
          <a:xfrm>
            <a:off x="6658009" y="2708390"/>
            <a:ext cx="315972" cy="361927"/>
            <a:chOff x="6658009" y="2891390"/>
            <a:chExt cx="315972" cy="361927"/>
          </a:xfrm>
        </p:grpSpPr>
        <p:sp>
          <p:nvSpPr>
            <p:cNvPr id="8914" name="Google Shape;8914;p63"/>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3"/>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3"/>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3"/>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3"/>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3"/>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3"/>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63"/>
          <p:cNvGrpSpPr/>
          <p:nvPr/>
        </p:nvGrpSpPr>
        <p:grpSpPr>
          <a:xfrm>
            <a:off x="6203465" y="2708206"/>
            <a:ext cx="320478" cy="362110"/>
            <a:chOff x="6203465" y="2891206"/>
            <a:chExt cx="320478" cy="362110"/>
          </a:xfrm>
        </p:grpSpPr>
        <p:sp>
          <p:nvSpPr>
            <p:cNvPr id="8922" name="Google Shape;8922;p63"/>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3"/>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3"/>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3"/>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3"/>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63"/>
          <p:cNvGrpSpPr/>
          <p:nvPr/>
        </p:nvGrpSpPr>
        <p:grpSpPr>
          <a:xfrm>
            <a:off x="7567280" y="2708259"/>
            <a:ext cx="307116" cy="362294"/>
            <a:chOff x="7567280" y="2891259"/>
            <a:chExt cx="307116" cy="362294"/>
          </a:xfrm>
        </p:grpSpPr>
        <p:sp>
          <p:nvSpPr>
            <p:cNvPr id="8928" name="Google Shape;8928;p63"/>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3"/>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3"/>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3"/>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3"/>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3"/>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3"/>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3"/>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3"/>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3"/>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3"/>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3"/>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63"/>
          <p:cNvGrpSpPr/>
          <p:nvPr/>
        </p:nvGrpSpPr>
        <p:grpSpPr>
          <a:xfrm>
            <a:off x="7112579" y="2708521"/>
            <a:ext cx="338556" cy="361534"/>
            <a:chOff x="7112579" y="2891521"/>
            <a:chExt cx="338556" cy="361534"/>
          </a:xfrm>
        </p:grpSpPr>
        <p:sp>
          <p:nvSpPr>
            <p:cNvPr id="8941" name="Google Shape;8941;p63"/>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3"/>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63"/>
          <p:cNvGrpSpPr/>
          <p:nvPr/>
        </p:nvGrpSpPr>
        <p:grpSpPr>
          <a:xfrm>
            <a:off x="7155259" y="3622036"/>
            <a:ext cx="207478" cy="361272"/>
            <a:chOff x="7155259" y="3805036"/>
            <a:chExt cx="207478" cy="361272"/>
          </a:xfrm>
        </p:grpSpPr>
        <p:sp>
          <p:nvSpPr>
            <p:cNvPr id="8944" name="Google Shape;8944;p63"/>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3"/>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3"/>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3"/>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3"/>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3"/>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3"/>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3"/>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3"/>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3"/>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3"/>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3"/>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63"/>
          <p:cNvGrpSpPr/>
          <p:nvPr/>
        </p:nvGrpSpPr>
        <p:grpSpPr>
          <a:xfrm>
            <a:off x="4915368" y="2708390"/>
            <a:ext cx="182850" cy="361927"/>
            <a:chOff x="4915368" y="2891390"/>
            <a:chExt cx="182850" cy="361927"/>
          </a:xfrm>
        </p:grpSpPr>
        <p:sp>
          <p:nvSpPr>
            <p:cNvPr id="8957" name="Google Shape;8957;p63"/>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3"/>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3"/>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3"/>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3"/>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3"/>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3"/>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3"/>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3"/>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3"/>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3"/>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63"/>
          <p:cNvGrpSpPr/>
          <p:nvPr/>
        </p:nvGrpSpPr>
        <p:grpSpPr>
          <a:xfrm>
            <a:off x="8028714" y="2708652"/>
            <a:ext cx="289589" cy="361403"/>
            <a:chOff x="8028714" y="2891652"/>
            <a:chExt cx="289589" cy="361403"/>
          </a:xfrm>
        </p:grpSpPr>
        <p:sp>
          <p:nvSpPr>
            <p:cNvPr id="8969" name="Google Shape;8969;p63"/>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3"/>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3"/>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3"/>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3"/>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3"/>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3"/>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3"/>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3"/>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3"/>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3"/>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3"/>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3"/>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3"/>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3"/>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3"/>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3"/>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3"/>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3"/>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3"/>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63"/>
          <p:cNvGrpSpPr/>
          <p:nvPr/>
        </p:nvGrpSpPr>
        <p:grpSpPr>
          <a:xfrm>
            <a:off x="7551822" y="3621774"/>
            <a:ext cx="293335" cy="361927"/>
            <a:chOff x="7551822" y="3804774"/>
            <a:chExt cx="293335" cy="361927"/>
          </a:xfrm>
        </p:grpSpPr>
        <p:sp>
          <p:nvSpPr>
            <p:cNvPr id="8990" name="Google Shape;8990;p63"/>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3"/>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3"/>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3"/>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3"/>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3"/>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3"/>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3"/>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3"/>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3"/>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3"/>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63"/>
          <p:cNvGrpSpPr/>
          <p:nvPr/>
        </p:nvGrpSpPr>
        <p:grpSpPr>
          <a:xfrm>
            <a:off x="6263725" y="4094658"/>
            <a:ext cx="210491" cy="362163"/>
            <a:chOff x="6263725" y="4277658"/>
            <a:chExt cx="210491" cy="362163"/>
          </a:xfrm>
        </p:grpSpPr>
        <p:sp>
          <p:nvSpPr>
            <p:cNvPr id="9002" name="Google Shape;9002;p63"/>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3"/>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3"/>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3"/>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3"/>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3"/>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3"/>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3"/>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3"/>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3"/>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3"/>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3"/>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3"/>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3"/>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3"/>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63"/>
          <p:cNvGrpSpPr/>
          <p:nvPr/>
        </p:nvGrpSpPr>
        <p:grpSpPr>
          <a:xfrm>
            <a:off x="7987790" y="3621695"/>
            <a:ext cx="336303" cy="362005"/>
            <a:chOff x="7987790" y="3804695"/>
            <a:chExt cx="336303" cy="362005"/>
          </a:xfrm>
        </p:grpSpPr>
        <p:sp>
          <p:nvSpPr>
            <p:cNvPr id="9018" name="Google Shape;9018;p63"/>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3"/>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3"/>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3"/>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3"/>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3"/>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3"/>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3"/>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3"/>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3"/>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63"/>
          <p:cNvGrpSpPr/>
          <p:nvPr/>
        </p:nvGrpSpPr>
        <p:grpSpPr>
          <a:xfrm>
            <a:off x="5273444" y="2708285"/>
            <a:ext cx="371123" cy="362267"/>
            <a:chOff x="5273444" y="2891285"/>
            <a:chExt cx="371123" cy="362267"/>
          </a:xfrm>
        </p:grpSpPr>
        <p:sp>
          <p:nvSpPr>
            <p:cNvPr id="9029" name="Google Shape;9029;p63"/>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3"/>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3"/>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3"/>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3"/>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3"/>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3"/>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3"/>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3"/>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3"/>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3"/>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3"/>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3"/>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3"/>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63"/>
          <p:cNvGrpSpPr/>
          <p:nvPr/>
        </p:nvGrpSpPr>
        <p:grpSpPr>
          <a:xfrm>
            <a:off x="7630397" y="3175399"/>
            <a:ext cx="214759" cy="357030"/>
            <a:chOff x="2235125" y="238075"/>
            <a:chExt cx="3144350" cy="5227375"/>
          </a:xfrm>
        </p:grpSpPr>
        <p:sp>
          <p:nvSpPr>
            <p:cNvPr id="9044" name="Google Shape;9044;p63"/>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3"/>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3"/>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3"/>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3"/>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3"/>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3"/>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3"/>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3"/>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63"/>
          <p:cNvGrpSpPr/>
          <p:nvPr/>
        </p:nvGrpSpPr>
        <p:grpSpPr>
          <a:xfrm>
            <a:off x="2810729" y="4084107"/>
            <a:ext cx="342496" cy="351944"/>
            <a:chOff x="2810729" y="4267107"/>
            <a:chExt cx="342496" cy="351944"/>
          </a:xfrm>
        </p:grpSpPr>
        <p:sp>
          <p:nvSpPr>
            <p:cNvPr id="9054" name="Google Shape;9054;p63"/>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3"/>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3"/>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3"/>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3"/>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3"/>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3"/>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3"/>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3"/>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3"/>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3"/>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3"/>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3"/>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3"/>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3"/>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3"/>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3"/>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3"/>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3"/>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3"/>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3"/>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3"/>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3"/>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3"/>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3"/>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3"/>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3"/>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3"/>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3"/>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3"/>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63"/>
          <p:cNvGrpSpPr/>
          <p:nvPr/>
        </p:nvGrpSpPr>
        <p:grpSpPr>
          <a:xfrm>
            <a:off x="1779168" y="3622625"/>
            <a:ext cx="282381" cy="343454"/>
            <a:chOff x="1779168" y="3805625"/>
            <a:chExt cx="282381" cy="343454"/>
          </a:xfrm>
        </p:grpSpPr>
        <p:sp>
          <p:nvSpPr>
            <p:cNvPr id="9085" name="Google Shape;9085;p63"/>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3"/>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3"/>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3"/>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3"/>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3"/>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3"/>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3"/>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3"/>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3"/>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3"/>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3"/>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3"/>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3"/>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3"/>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3"/>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3"/>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3"/>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3"/>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3"/>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3"/>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3"/>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3"/>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3"/>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3"/>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3"/>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3"/>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3"/>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63"/>
          <p:cNvGrpSpPr/>
          <p:nvPr/>
        </p:nvGrpSpPr>
        <p:grpSpPr>
          <a:xfrm>
            <a:off x="2593522" y="2224029"/>
            <a:ext cx="391606" cy="364535"/>
            <a:chOff x="2593522" y="2407029"/>
            <a:chExt cx="391606" cy="364535"/>
          </a:xfrm>
        </p:grpSpPr>
        <p:sp>
          <p:nvSpPr>
            <p:cNvPr id="9114" name="Google Shape;9114;p63"/>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3"/>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3"/>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3"/>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3"/>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3"/>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3"/>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3"/>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3"/>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3"/>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3"/>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3"/>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3"/>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3"/>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3"/>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3"/>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3"/>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3"/>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3"/>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3"/>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3"/>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3"/>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3"/>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3"/>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3"/>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3"/>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3"/>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3"/>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3"/>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3"/>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3"/>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3"/>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3"/>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3"/>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3"/>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3"/>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3"/>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3"/>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3"/>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63"/>
          <p:cNvGrpSpPr/>
          <p:nvPr/>
        </p:nvGrpSpPr>
        <p:grpSpPr>
          <a:xfrm>
            <a:off x="3955047" y="2249242"/>
            <a:ext cx="322912" cy="334396"/>
            <a:chOff x="3955047" y="2432242"/>
            <a:chExt cx="322912" cy="334396"/>
          </a:xfrm>
        </p:grpSpPr>
        <p:sp>
          <p:nvSpPr>
            <p:cNvPr id="9154" name="Google Shape;9154;p63"/>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3"/>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3"/>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63"/>
          <p:cNvGrpSpPr/>
          <p:nvPr/>
        </p:nvGrpSpPr>
        <p:grpSpPr>
          <a:xfrm>
            <a:off x="1802465" y="1779854"/>
            <a:ext cx="265373" cy="351944"/>
            <a:chOff x="1802465" y="1962854"/>
            <a:chExt cx="265373" cy="351944"/>
          </a:xfrm>
        </p:grpSpPr>
        <p:sp>
          <p:nvSpPr>
            <p:cNvPr id="9158" name="Google Shape;9158;p63"/>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3"/>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3"/>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3"/>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3"/>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3"/>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3"/>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63"/>
          <p:cNvGrpSpPr/>
          <p:nvPr/>
        </p:nvGrpSpPr>
        <p:grpSpPr>
          <a:xfrm>
            <a:off x="3512070" y="1773222"/>
            <a:ext cx="373983" cy="363622"/>
            <a:chOff x="3512070" y="1956222"/>
            <a:chExt cx="373983" cy="363622"/>
          </a:xfrm>
        </p:grpSpPr>
        <p:sp>
          <p:nvSpPr>
            <p:cNvPr id="9166" name="Google Shape;9166;p63"/>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3"/>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3"/>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3"/>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3"/>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3"/>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3"/>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3"/>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3"/>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3"/>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3"/>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3"/>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3"/>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3"/>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3"/>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3"/>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3"/>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63"/>
          <p:cNvGrpSpPr/>
          <p:nvPr/>
        </p:nvGrpSpPr>
        <p:grpSpPr>
          <a:xfrm>
            <a:off x="842683" y="2211751"/>
            <a:ext cx="345640" cy="356660"/>
            <a:chOff x="842683" y="2394751"/>
            <a:chExt cx="345640" cy="356660"/>
          </a:xfrm>
        </p:grpSpPr>
        <p:sp>
          <p:nvSpPr>
            <p:cNvPr id="9184" name="Google Shape;9184;p63"/>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3"/>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3"/>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3"/>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3"/>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3"/>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3"/>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3"/>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3"/>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3"/>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3"/>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3"/>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3"/>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3"/>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3"/>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3"/>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63"/>
          <p:cNvGrpSpPr/>
          <p:nvPr/>
        </p:nvGrpSpPr>
        <p:grpSpPr>
          <a:xfrm>
            <a:off x="1290615" y="2216467"/>
            <a:ext cx="336836" cy="342511"/>
            <a:chOff x="1290615" y="2399467"/>
            <a:chExt cx="336836" cy="342511"/>
          </a:xfrm>
        </p:grpSpPr>
        <p:sp>
          <p:nvSpPr>
            <p:cNvPr id="9201" name="Google Shape;9201;p63"/>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3"/>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3"/>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3"/>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3"/>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3"/>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3"/>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3"/>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3"/>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3"/>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3"/>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3"/>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3"/>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3"/>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3"/>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3"/>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3"/>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3"/>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3"/>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63"/>
          <p:cNvGrpSpPr/>
          <p:nvPr/>
        </p:nvGrpSpPr>
        <p:grpSpPr>
          <a:xfrm>
            <a:off x="1748310" y="2225601"/>
            <a:ext cx="308508" cy="333378"/>
            <a:chOff x="1748310" y="2408601"/>
            <a:chExt cx="308508" cy="333378"/>
          </a:xfrm>
        </p:grpSpPr>
        <p:sp>
          <p:nvSpPr>
            <p:cNvPr id="9221" name="Google Shape;9221;p63"/>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3"/>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3"/>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3"/>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3"/>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3"/>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3"/>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3"/>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63"/>
          <p:cNvGrpSpPr/>
          <p:nvPr/>
        </p:nvGrpSpPr>
        <p:grpSpPr>
          <a:xfrm>
            <a:off x="3044614" y="2235033"/>
            <a:ext cx="376184" cy="315141"/>
            <a:chOff x="3044614" y="2418033"/>
            <a:chExt cx="376184" cy="315141"/>
          </a:xfrm>
        </p:grpSpPr>
        <p:sp>
          <p:nvSpPr>
            <p:cNvPr id="9230" name="Google Shape;9230;p63"/>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3"/>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3"/>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3"/>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3"/>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3"/>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3"/>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3"/>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3"/>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63"/>
          <p:cNvGrpSpPr/>
          <p:nvPr/>
        </p:nvGrpSpPr>
        <p:grpSpPr>
          <a:xfrm>
            <a:off x="3943638" y="3632072"/>
            <a:ext cx="357933" cy="342676"/>
            <a:chOff x="3943638" y="3815072"/>
            <a:chExt cx="357933" cy="342676"/>
          </a:xfrm>
        </p:grpSpPr>
        <p:sp>
          <p:nvSpPr>
            <p:cNvPr id="9240" name="Google Shape;9240;p63"/>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3"/>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3"/>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3"/>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3"/>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3"/>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3"/>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3"/>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3"/>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63"/>
          <p:cNvGrpSpPr/>
          <p:nvPr/>
        </p:nvGrpSpPr>
        <p:grpSpPr>
          <a:xfrm>
            <a:off x="3508282" y="3627341"/>
            <a:ext cx="351644" cy="351959"/>
            <a:chOff x="3508282" y="3810341"/>
            <a:chExt cx="351644" cy="351959"/>
          </a:xfrm>
        </p:grpSpPr>
        <p:sp>
          <p:nvSpPr>
            <p:cNvPr id="9250" name="Google Shape;9250;p63"/>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3"/>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3"/>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3"/>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3"/>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3"/>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3"/>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3"/>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3"/>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3"/>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3"/>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3"/>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3"/>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63"/>
          <p:cNvGrpSpPr/>
          <p:nvPr/>
        </p:nvGrpSpPr>
        <p:grpSpPr>
          <a:xfrm>
            <a:off x="2224585" y="1779854"/>
            <a:ext cx="303163" cy="351809"/>
            <a:chOff x="2224585" y="1962854"/>
            <a:chExt cx="303163" cy="351809"/>
          </a:xfrm>
        </p:grpSpPr>
        <p:sp>
          <p:nvSpPr>
            <p:cNvPr id="9264" name="Google Shape;9264;p63"/>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3"/>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3"/>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3"/>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3"/>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3"/>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3"/>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3"/>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63"/>
          <p:cNvGrpSpPr/>
          <p:nvPr/>
        </p:nvGrpSpPr>
        <p:grpSpPr>
          <a:xfrm>
            <a:off x="2622794" y="1807868"/>
            <a:ext cx="389090" cy="296231"/>
            <a:chOff x="2622794" y="1990868"/>
            <a:chExt cx="389090" cy="296231"/>
          </a:xfrm>
        </p:grpSpPr>
        <p:sp>
          <p:nvSpPr>
            <p:cNvPr id="9273" name="Google Shape;9273;p63"/>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3"/>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3"/>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3"/>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3"/>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3"/>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3"/>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3"/>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3"/>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63"/>
          <p:cNvGrpSpPr/>
          <p:nvPr/>
        </p:nvGrpSpPr>
        <p:grpSpPr>
          <a:xfrm>
            <a:off x="3977326" y="1769149"/>
            <a:ext cx="327074" cy="375241"/>
            <a:chOff x="3977326" y="1952149"/>
            <a:chExt cx="327074" cy="375241"/>
          </a:xfrm>
        </p:grpSpPr>
        <p:sp>
          <p:nvSpPr>
            <p:cNvPr id="9283" name="Google Shape;9283;p63"/>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3"/>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3"/>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3"/>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3"/>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3"/>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3"/>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3"/>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3"/>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3"/>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3"/>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3"/>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3"/>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3"/>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3"/>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3"/>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3"/>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63"/>
          <p:cNvGrpSpPr/>
          <p:nvPr/>
        </p:nvGrpSpPr>
        <p:grpSpPr>
          <a:xfrm>
            <a:off x="1341612" y="3157055"/>
            <a:ext cx="259399" cy="370524"/>
            <a:chOff x="1341612" y="3340055"/>
            <a:chExt cx="259399" cy="370524"/>
          </a:xfrm>
        </p:grpSpPr>
        <p:sp>
          <p:nvSpPr>
            <p:cNvPr id="9301" name="Google Shape;9301;p63"/>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3"/>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3"/>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3"/>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3"/>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3"/>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3"/>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3"/>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3"/>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3"/>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3"/>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3"/>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3"/>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3"/>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3"/>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3"/>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3"/>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3"/>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63"/>
          <p:cNvGrpSpPr/>
          <p:nvPr/>
        </p:nvGrpSpPr>
        <p:grpSpPr>
          <a:xfrm>
            <a:off x="2179892" y="3661972"/>
            <a:ext cx="351629" cy="282381"/>
            <a:chOff x="2179892" y="3844972"/>
            <a:chExt cx="351629" cy="282381"/>
          </a:xfrm>
        </p:grpSpPr>
        <p:sp>
          <p:nvSpPr>
            <p:cNvPr id="9320" name="Google Shape;9320;p63"/>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3"/>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3"/>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3"/>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3"/>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3"/>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3"/>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3"/>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3"/>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3"/>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3"/>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3"/>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3"/>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3"/>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3"/>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3"/>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3"/>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3"/>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3"/>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3"/>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3"/>
          <p:cNvGrpSpPr/>
          <p:nvPr/>
        </p:nvGrpSpPr>
        <p:grpSpPr>
          <a:xfrm>
            <a:off x="3131170" y="3633884"/>
            <a:ext cx="220051" cy="338169"/>
            <a:chOff x="3131170" y="3816884"/>
            <a:chExt cx="220051" cy="338169"/>
          </a:xfrm>
        </p:grpSpPr>
        <p:sp>
          <p:nvSpPr>
            <p:cNvPr id="9341" name="Google Shape;9341;p63"/>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3"/>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3"/>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3"/>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3"/>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3"/>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3"/>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3"/>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3"/>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63"/>
          <p:cNvGrpSpPr/>
          <p:nvPr/>
        </p:nvGrpSpPr>
        <p:grpSpPr>
          <a:xfrm>
            <a:off x="903502" y="3176564"/>
            <a:ext cx="247990" cy="333393"/>
            <a:chOff x="903502" y="3359564"/>
            <a:chExt cx="247990" cy="333393"/>
          </a:xfrm>
        </p:grpSpPr>
        <p:sp>
          <p:nvSpPr>
            <p:cNvPr id="9351" name="Google Shape;9351;p63"/>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3"/>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3"/>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3"/>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3"/>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3"/>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3"/>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3"/>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3"/>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3"/>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3"/>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3"/>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3"/>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3"/>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3"/>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3"/>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3"/>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3"/>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3"/>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3"/>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3"/>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3"/>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63"/>
          <p:cNvGrpSpPr/>
          <p:nvPr/>
        </p:nvGrpSpPr>
        <p:grpSpPr>
          <a:xfrm>
            <a:off x="2616191" y="2707461"/>
            <a:ext cx="365793" cy="361152"/>
            <a:chOff x="2616191" y="2890461"/>
            <a:chExt cx="365793" cy="361152"/>
          </a:xfrm>
        </p:grpSpPr>
        <p:sp>
          <p:nvSpPr>
            <p:cNvPr id="9374" name="Google Shape;9374;p63"/>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3"/>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3"/>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3"/>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3"/>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3"/>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3"/>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3"/>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3"/>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63"/>
          <p:cNvGrpSpPr/>
          <p:nvPr/>
        </p:nvGrpSpPr>
        <p:grpSpPr>
          <a:xfrm>
            <a:off x="3049959" y="1762861"/>
            <a:ext cx="402940" cy="388536"/>
            <a:chOff x="3049959" y="1945861"/>
            <a:chExt cx="402940" cy="388536"/>
          </a:xfrm>
        </p:grpSpPr>
        <p:sp>
          <p:nvSpPr>
            <p:cNvPr id="9386" name="Google Shape;9386;p63"/>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3"/>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3"/>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3"/>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3"/>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3"/>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63"/>
          <p:cNvGrpSpPr/>
          <p:nvPr/>
        </p:nvGrpSpPr>
        <p:grpSpPr>
          <a:xfrm>
            <a:off x="2483025" y="4085679"/>
            <a:ext cx="202428" cy="349114"/>
            <a:chOff x="2483025" y="4268679"/>
            <a:chExt cx="202428" cy="349114"/>
          </a:xfrm>
        </p:grpSpPr>
        <p:sp>
          <p:nvSpPr>
            <p:cNvPr id="9393" name="Google Shape;9393;p63"/>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3"/>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3"/>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3"/>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3"/>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3"/>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63"/>
          <p:cNvGrpSpPr/>
          <p:nvPr/>
        </p:nvGrpSpPr>
        <p:grpSpPr>
          <a:xfrm>
            <a:off x="862507" y="2702984"/>
            <a:ext cx="329590" cy="365000"/>
            <a:chOff x="862507" y="2885984"/>
            <a:chExt cx="329590" cy="365000"/>
          </a:xfrm>
        </p:grpSpPr>
        <p:sp>
          <p:nvSpPr>
            <p:cNvPr id="9400" name="Google Shape;9400;p63"/>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3"/>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3"/>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3"/>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3"/>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3"/>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3"/>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63"/>
          <p:cNvGrpSpPr/>
          <p:nvPr/>
        </p:nvGrpSpPr>
        <p:grpSpPr>
          <a:xfrm>
            <a:off x="3082075" y="2688805"/>
            <a:ext cx="318884" cy="379807"/>
            <a:chOff x="3082075" y="2871805"/>
            <a:chExt cx="318884" cy="379807"/>
          </a:xfrm>
        </p:grpSpPr>
        <p:sp>
          <p:nvSpPr>
            <p:cNvPr id="9408" name="Google Shape;9408;p63"/>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3"/>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3"/>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3"/>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3"/>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3"/>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3"/>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3"/>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3"/>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3"/>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3"/>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3"/>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3"/>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3"/>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3"/>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3"/>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3"/>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3"/>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3"/>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3"/>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63"/>
          <p:cNvGrpSpPr/>
          <p:nvPr/>
        </p:nvGrpSpPr>
        <p:grpSpPr>
          <a:xfrm>
            <a:off x="2594780" y="1333494"/>
            <a:ext cx="410187" cy="324244"/>
            <a:chOff x="2594780" y="1516494"/>
            <a:chExt cx="410187" cy="324244"/>
          </a:xfrm>
        </p:grpSpPr>
        <p:sp>
          <p:nvSpPr>
            <p:cNvPr id="9429" name="Google Shape;9429;p63"/>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3"/>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3"/>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3"/>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3"/>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3"/>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3"/>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3"/>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63"/>
          <p:cNvGrpSpPr/>
          <p:nvPr/>
        </p:nvGrpSpPr>
        <p:grpSpPr>
          <a:xfrm>
            <a:off x="1742965" y="1319959"/>
            <a:ext cx="333692" cy="333363"/>
            <a:chOff x="1742965" y="1502959"/>
            <a:chExt cx="333692" cy="333363"/>
          </a:xfrm>
        </p:grpSpPr>
        <p:sp>
          <p:nvSpPr>
            <p:cNvPr id="9438" name="Google Shape;9438;p63"/>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3"/>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3"/>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3"/>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63"/>
          <p:cNvGrpSpPr/>
          <p:nvPr/>
        </p:nvGrpSpPr>
        <p:grpSpPr>
          <a:xfrm>
            <a:off x="3051531" y="1333809"/>
            <a:ext cx="390034" cy="296545"/>
            <a:chOff x="3051531" y="1516809"/>
            <a:chExt cx="390034" cy="296545"/>
          </a:xfrm>
        </p:grpSpPr>
        <p:sp>
          <p:nvSpPr>
            <p:cNvPr id="9443" name="Google Shape;9443;p63"/>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3"/>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3"/>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3"/>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3"/>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3"/>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3"/>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3"/>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3"/>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3"/>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3"/>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3"/>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3"/>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3"/>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3"/>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63"/>
          <p:cNvGrpSpPr/>
          <p:nvPr/>
        </p:nvGrpSpPr>
        <p:grpSpPr>
          <a:xfrm>
            <a:off x="3514900" y="1306020"/>
            <a:ext cx="354145" cy="351869"/>
            <a:chOff x="3514900" y="1489020"/>
            <a:chExt cx="354145" cy="351869"/>
          </a:xfrm>
        </p:grpSpPr>
        <p:sp>
          <p:nvSpPr>
            <p:cNvPr id="9459" name="Google Shape;9459;p63"/>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3"/>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3"/>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3"/>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3"/>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3"/>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3"/>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3"/>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3"/>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3"/>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3"/>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3"/>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3"/>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3"/>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3"/>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3"/>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3"/>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3"/>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3"/>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3"/>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3"/>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3"/>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3"/>
          <p:cNvGrpSpPr/>
          <p:nvPr/>
        </p:nvGrpSpPr>
        <p:grpSpPr>
          <a:xfrm>
            <a:off x="3066324" y="3167446"/>
            <a:ext cx="346598" cy="333183"/>
            <a:chOff x="3066324" y="3350446"/>
            <a:chExt cx="346598" cy="333183"/>
          </a:xfrm>
        </p:grpSpPr>
        <p:sp>
          <p:nvSpPr>
            <p:cNvPr id="9482" name="Google Shape;9482;p63"/>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3"/>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3"/>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3"/>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3"/>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3"/>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3"/>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3"/>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3"/>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3"/>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63"/>
          <p:cNvGrpSpPr/>
          <p:nvPr/>
        </p:nvGrpSpPr>
        <p:grpSpPr>
          <a:xfrm>
            <a:off x="1282755" y="1769089"/>
            <a:ext cx="363278" cy="363338"/>
            <a:chOff x="1282755" y="1952089"/>
            <a:chExt cx="363278" cy="363338"/>
          </a:xfrm>
        </p:grpSpPr>
        <p:sp>
          <p:nvSpPr>
            <p:cNvPr id="9493" name="Google Shape;9493;p63"/>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3"/>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3"/>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3"/>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3"/>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3"/>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3"/>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63"/>
          <p:cNvGrpSpPr/>
          <p:nvPr/>
        </p:nvGrpSpPr>
        <p:grpSpPr>
          <a:xfrm>
            <a:off x="3510094" y="2726281"/>
            <a:ext cx="355133" cy="343574"/>
            <a:chOff x="3510094" y="2909281"/>
            <a:chExt cx="355133" cy="343574"/>
          </a:xfrm>
        </p:grpSpPr>
        <p:sp>
          <p:nvSpPr>
            <p:cNvPr id="9501" name="Google Shape;9501;p63"/>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3"/>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3"/>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3"/>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3"/>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3"/>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3"/>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3"/>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3"/>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3"/>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3"/>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3"/>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3"/>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4" name="Google Shape;9514;p63"/>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5" name="Google Shape;9515;p63"/>
          <p:cNvGrpSpPr/>
          <p:nvPr/>
        </p:nvGrpSpPr>
        <p:grpSpPr>
          <a:xfrm>
            <a:off x="2163842" y="1323972"/>
            <a:ext cx="382787" cy="331566"/>
            <a:chOff x="2163842" y="1506972"/>
            <a:chExt cx="382787" cy="331566"/>
          </a:xfrm>
        </p:grpSpPr>
        <p:sp>
          <p:nvSpPr>
            <p:cNvPr id="9516" name="Google Shape;9516;p63"/>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3"/>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3"/>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3"/>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3"/>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3"/>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3"/>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3"/>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63"/>
          <p:cNvGrpSpPr/>
          <p:nvPr/>
        </p:nvGrpSpPr>
        <p:grpSpPr>
          <a:xfrm>
            <a:off x="1738877" y="3166652"/>
            <a:ext cx="357918" cy="350536"/>
            <a:chOff x="1738877" y="3349652"/>
            <a:chExt cx="357918" cy="350536"/>
          </a:xfrm>
        </p:grpSpPr>
        <p:sp>
          <p:nvSpPr>
            <p:cNvPr id="9525" name="Google Shape;9525;p63"/>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3"/>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3"/>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3"/>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3"/>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3"/>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3"/>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3"/>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3"/>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3"/>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3"/>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3"/>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3"/>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3"/>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3"/>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3"/>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3"/>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3"/>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63"/>
          <p:cNvGrpSpPr/>
          <p:nvPr/>
        </p:nvGrpSpPr>
        <p:grpSpPr>
          <a:xfrm>
            <a:off x="1971819" y="4093854"/>
            <a:ext cx="383281" cy="333947"/>
            <a:chOff x="1971819" y="4276854"/>
            <a:chExt cx="383281" cy="333947"/>
          </a:xfrm>
        </p:grpSpPr>
        <p:sp>
          <p:nvSpPr>
            <p:cNvPr id="9544" name="Google Shape;9544;p63"/>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3"/>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3"/>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3"/>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3"/>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3"/>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3"/>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3"/>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3"/>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3"/>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63"/>
          <p:cNvGrpSpPr/>
          <p:nvPr/>
        </p:nvGrpSpPr>
        <p:grpSpPr>
          <a:xfrm>
            <a:off x="1825119" y="2702819"/>
            <a:ext cx="175987" cy="361391"/>
            <a:chOff x="1825119" y="2885819"/>
            <a:chExt cx="175987" cy="361391"/>
          </a:xfrm>
        </p:grpSpPr>
        <p:sp>
          <p:nvSpPr>
            <p:cNvPr id="9555" name="Google Shape;9555;p63"/>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3"/>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3"/>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3"/>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3"/>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3"/>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3"/>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3"/>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3"/>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3"/>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63"/>
          <p:cNvGrpSpPr/>
          <p:nvPr/>
        </p:nvGrpSpPr>
        <p:grpSpPr>
          <a:xfrm>
            <a:off x="3504824" y="3222844"/>
            <a:ext cx="369896" cy="226339"/>
            <a:chOff x="3504824" y="3405844"/>
            <a:chExt cx="369896" cy="226339"/>
          </a:xfrm>
        </p:grpSpPr>
        <p:sp>
          <p:nvSpPr>
            <p:cNvPr id="9566" name="Google Shape;9566;p63"/>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3"/>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3"/>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3"/>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3"/>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3"/>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3"/>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3"/>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3"/>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3"/>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3"/>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3"/>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3"/>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3"/>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3"/>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3"/>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63"/>
          <p:cNvGrpSpPr/>
          <p:nvPr/>
        </p:nvGrpSpPr>
        <p:grpSpPr>
          <a:xfrm>
            <a:off x="1295661" y="3636594"/>
            <a:ext cx="345640" cy="342900"/>
            <a:chOff x="1295661" y="3819594"/>
            <a:chExt cx="345640" cy="342900"/>
          </a:xfrm>
        </p:grpSpPr>
        <p:sp>
          <p:nvSpPr>
            <p:cNvPr id="9583" name="Google Shape;9583;p63"/>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3"/>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3"/>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3"/>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3"/>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3"/>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3"/>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3"/>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3"/>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3"/>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3"/>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3"/>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3"/>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3"/>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3"/>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3"/>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3"/>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63"/>
          <p:cNvGrpSpPr/>
          <p:nvPr/>
        </p:nvGrpSpPr>
        <p:grpSpPr>
          <a:xfrm>
            <a:off x="3486572" y="2250470"/>
            <a:ext cx="379328" cy="281738"/>
            <a:chOff x="3486572" y="2433470"/>
            <a:chExt cx="379328" cy="281738"/>
          </a:xfrm>
        </p:grpSpPr>
        <p:sp>
          <p:nvSpPr>
            <p:cNvPr id="9601" name="Google Shape;9601;p63"/>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3"/>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3"/>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3"/>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3"/>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3"/>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3"/>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8" name="Google Shape;9608;p63"/>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9" name="Google Shape;9609;p63"/>
          <p:cNvGrpSpPr/>
          <p:nvPr/>
        </p:nvGrpSpPr>
        <p:grpSpPr>
          <a:xfrm>
            <a:off x="3997149" y="3146634"/>
            <a:ext cx="270733" cy="355762"/>
            <a:chOff x="3997149" y="3329634"/>
            <a:chExt cx="270733" cy="355762"/>
          </a:xfrm>
        </p:grpSpPr>
        <p:sp>
          <p:nvSpPr>
            <p:cNvPr id="9610" name="Google Shape;9610;p63"/>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3"/>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3"/>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3"/>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3"/>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3"/>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3"/>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3"/>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3"/>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3"/>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3"/>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3"/>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3"/>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3"/>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3"/>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3"/>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3"/>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3"/>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3"/>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3"/>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3"/>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63"/>
          <p:cNvGrpSpPr/>
          <p:nvPr/>
        </p:nvGrpSpPr>
        <p:grpSpPr>
          <a:xfrm>
            <a:off x="3954343" y="2716354"/>
            <a:ext cx="345655" cy="343529"/>
            <a:chOff x="3954343" y="2899354"/>
            <a:chExt cx="345655" cy="343529"/>
          </a:xfrm>
        </p:grpSpPr>
        <p:sp>
          <p:nvSpPr>
            <p:cNvPr id="9632" name="Google Shape;9632;p63"/>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3"/>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3"/>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3"/>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3"/>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3"/>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3"/>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3"/>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3"/>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3"/>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3"/>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3"/>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63"/>
          <p:cNvGrpSpPr/>
          <p:nvPr/>
        </p:nvGrpSpPr>
        <p:grpSpPr>
          <a:xfrm>
            <a:off x="2166043" y="3168344"/>
            <a:ext cx="369566" cy="349803"/>
            <a:chOff x="2166043" y="3351344"/>
            <a:chExt cx="369566" cy="349803"/>
          </a:xfrm>
        </p:grpSpPr>
        <p:sp>
          <p:nvSpPr>
            <p:cNvPr id="9645" name="Google Shape;9645;p63"/>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3"/>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3"/>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3"/>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3"/>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3"/>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3"/>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3"/>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3"/>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63"/>
          <p:cNvGrpSpPr/>
          <p:nvPr/>
        </p:nvGrpSpPr>
        <p:grpSpPr>
          <a:xfrm>
            <a:off x="2619649" y="3169332"/>
            <a:ext cx="365793" cy="329275"/>
            <a:chOff x="2619649" y="3352332"/>
            <a:chExt cx="365793" cy="329275"/>
          </a:xfrm>
        </p:grpSpPr>
        <p:sp>
          <p:nvSpPr>
            <p:cNvPr id="9655" name="Google Shape;9655;p63"/>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3"/>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3"/>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3"/>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3"/>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3"/>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3"/>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3"/>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3"/>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3"/>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63"/>
          <p:cNvGrpSpPr/>
          <p:nvPr/>
        </p:nvGrpSpPr>
        <p:grpSpPr>
          <a:xfrm>
            <a:off x="1296135" y="1332240"/>
            <a:ext cx="340624" cy="351944"/>
            <a:chOff x="1293760" y="1498228"/>
            <a:chExt cx="340624" cy="351944"/>
          </a:xfrm>
        </p:grpSpPr>
        <p:sp>
          <p:nvSpPr>
            <p:cNvPr id="9666" name="Google Shape;9666;p63"/>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3"/>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3"/>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3"/>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3"/>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3"/>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3"/>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3"/>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3"/>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3"/>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3"/>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3"/>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3"/>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3"/>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63"/>
          <p:cNvGrpSpPr/>
          <p:nvPr/>
        </p:nvGrpSpPr>
        <p:grpSpPr>
          <a:xfrm>
            <a:off x="849601" y="1769074"/>
            <a:ext cx="406713" cy="383745"/>
            <a:chOff x="849601" y="1952074"/>
            <a:chExt cx="406713" cy="383745"/>
          </a:xfrm>
        </p:grpSpPr>
        <p:sp>
          <p:nvSpPr>
            <p:cNvPr id="9681" name="Google Shape;9681;p63"/>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3"/>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3"/>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3"/>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3"/>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3"/>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3"/>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63"/>
          <p:cNvGrpSpPr/>
          <p:nvPr/>
        </p:nvGrpSpPr>
        <p:grpSpPr>
          <a:xfrm>
            <a:off x="2253871" y="2710365"/>
            <a:ext cx="203985" cy="355417"/>
            <a:chOff x="2253871" y="2893365"/>
            <a:chExt cx="203985" cy="355417"/>
          </a:xfrm>
        </p:grpSpPr>
        <p:sp>
          <p:nvSpPr>
            <p:cNvPr id="9689" name="Google Shape;9689;p63"/>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3"/>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3"/>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3"/>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3"/>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3"/>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3"/>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3"/>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3"/>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3"/>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3"/>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63"/>
          <p:cNvGrpSpPr/>
          <p:nvPr/>
        </p:nvGrpSpPr>
        <p:grpSpPr>
          <a:xfrm>
            <a:off x="2191541" y="2225601"/>
            <a:ext cx="308823" cy="342571"/>
            <a:chOff x="2191541" y="2408601"/>
            <a:chExt cx="308823" cy="342571"/>
          </a:xfrm>
        </p:grpSpPr>
        <p:sp>
          <p:nvSpPr>
            <p:cNvPr id="9701" name="Google Shape;9701;p63"/>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3"/>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3"/>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3"/>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3"/>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3"/>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3"/>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3"/>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3"/>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3"/>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3"/>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3"/>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3"/>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63"/>
          <p:cNvGrpSpPr/>
          <p:nvPr/>
        </p:nvGrpSpPr>
        <p:grpSpPr>
          <a:xfrm>
            <a:off x="847400" y="1320588"/>
            <a:ext cx="342496" cy="341553"/>
            <a:chOff x="847400" y="1503588"/>
            <a:chExt cx="342496" cy="341553"/>
          </a:xfrm>
        </p:grpSpPr>
        <p:sp>
          <p:nvSpPr>
            <p:cNvPr id="9715" name="Google Shape;9715;p63"/>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3"/>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3"/>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3"/>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3"/>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3"/>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3"/>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3"/>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3"/>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3"/>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3"/>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3"/>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3"/>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3"/>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3"/>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3"/>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3"/>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3"/>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3"/>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3"/>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63"/>
          <p:cNvGrpSpPr/>
          <p:nvPr/>
        </p:nvGrpSpPr>
        <p:grpSpPr>
          <a:xfrm>
            <a:off x="1329963" y="2716669"/>
            <a:ext cx="280495" cy="361077"/>
            <a:chOff x="1329963" y="2899669"/>
            <a:chExt cx="280495" cy="361077"/>
          </a:xfrm>
        </p:grpSpPr>
        <p:sp>
          <p:nvSpPr>
            <p:cNvPr id="9736" name="Google Shape;9736;p63"/>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3"/>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3"/>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3"/>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3"/>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63"/>
          <p:cNvGrpSpPr/>
          <p:nvPr/>
        </p:nvGrpSpPr>
        <p:grpSpPr>
          <a:xfrm>
            <a:off x="937429" y="3617908"/>
            <a:ext cx="195496" cy="343439"/>
            <a:chOff x="937429" y="3800908"/>
            <a:chExt cx="195496" cy="343439"/>
          </a:xfrm>
        </p:grpSpPr>
        <p:sp>
          <p:nvSpPr>
            <p:cNvPr id="9744" name="Google Shape;9744;p63"/>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3"/>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3"/>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3"/>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3"/>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3"/>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3"/>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3"/>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3"/>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3"/>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3"/>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3"/>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3"/>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63"/>
          <p:cNvGrpSpPr/>
          <p:nvPr/>
        </p:nvGrpSpPr>
        <p:grpSpPr>
          <a:xfrm>
            <a:off x="2687659" y="3627655"/>
            <a:ext cx="365164" cy="342511"/>
            <a:chOff x="2611459" y="3810655"/>
            <a:chExt cx="365164" cy="342511"/>
          </a:xfrm>
        </p:grpSpPr>
        <p:sp>
          <p:nvSpPr>
            <p:cNvPr id="9758" name="Google Shape;9758;p63"/>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3"/>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3"/>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3"/>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3"/>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3"/>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3"/>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3"/>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3"/>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3"/>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3"/>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63"/>
          <p:cNvGrpSpPr/>
          <p:nvPr/>
        </p:nvGrpSpPr>
        <p:grpSpPr>
          <a:xfrm>
            <a:off x="3952456" y="1341280"/>
            <a:ext cx="370195" cy="300154"/>
            <a:chOff x="3952456" y="1524280"/>
            <a:chExt cx="370195" cy="300154"/>
          </a:xfrm>
        </p:grpSpPr>
        <p:sp>
          <p:nvSpPr>
            <p:cNvPr id="9770" name="Google Shape;9770;p63"/>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3"/>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3"/>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3"/>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3"/>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3"/>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6" name="Google Shape;9776;p63"/>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777" name="Google Shape;9777;p63"/>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81" name="Shape 9781"/>
        <p:cNvGrpSpPr/>
        <p:nvPr/>
      </p:nvGrpSpPr>
      <p:grpSpPr>
        <a:xfrm>
          <a:off x="0" y="0"/>
          <a:ext cx="0" cy="0"/>
          <a:chOff x="0" y="0"/>
          <a:chExt cx="0" cy="0"/>
        </a:xfrm>
      </p:grpSpPr>
      <p:grpSp>
        <p:nvGrpSpPr>
          <p:cNvPr id="9782" name="Google Shape;9782;p64"/>
          <p:cNvGrpSpPr/>
          <p:nvPr/>
        </p:nvGrpSpPr>
        <p:grpSpPr>
          <a:xfrm>
            <a:off x="908482" y="1350185"/>
            <a:ext cx="257112" cy="362808"/>
            <a:chOff x="908482" y="1502585"/>
            <a:chExt cx="257112" cy="362808"/>
          </a:xfrm>
        </p:grpSpPr>
        <p:sp>
          <p:nvSpPr>
            <p:cNvPr id="9783" name="Google Shape;9783;p64"/>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4"/>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4"/>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4"/>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4"/>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4"/>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4"/>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4"/>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4"/>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4"/>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4"/>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4"/>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4"/>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4"/>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4"/>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4"/>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4"/>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4"/>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4"/>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4"/>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64"/>
          <p:cNvGrpSpPr/>
          <p:nvPr/>
        </p:nvGrpSpPr>
        <p:grpSpPr>
          <a:xfrm>
            <a:off x="1303537" y="1350316"/>
            <a:ext cx="362939" cy="362677"/>
            <a:chOff x="1303537" y="1502716"/>
            <a:chExt cx="362939" cy="362677"/>
          </a:xfrm>
        </p:grpSpPr>
        <p:sp>
          <p:nvSpPr>
            <p:cNvPr id="9804" name="Google Shape;9804;p64"/>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4"/>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4"/>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4"/>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4"/>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4"/>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4"/>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4"/>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4"/>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4"/>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4"/>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64"/>
          <p:cNvGrpSpPr/>
          <p:nvPr/>
        </p:nvGrpSpPr>
        <p:grpSpPr>
          <a:xfrm>
            <a:off x="1751901" y="1350316"/>
            <a:ext cx="362677" cy="362677"/>
            <a:chOff x="1751901" y="1502716"/>
            <a:chExt cx="362677" cy="362677"/>
          </a:xfrm>
        </p:grpSpPr>
        <p:sp>
          <p:nvSpPr>
            <p:cNvPr id="9816" name="Google Shape;9816;p64"/>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4"/>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4"/>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4"/>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4"/>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4"/>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4"/>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4"/>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4"/>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4"/>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4"/>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4"/>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4"/>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4"/>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4"/>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4"/>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4"/>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4"/>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4"/>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64"/>
          <p:cNvGrpSpPr/>
          <p:nvPr/>
        </p:nvGrpSpPr>
        <p:grpSpPr>
          <a:xfrm>
            <a:off x="3095178" y="1350316"/>
            <a:ext cx="334290" cy="362677"/>
            <a:chOff x="3095178" y="1502716"/>
            <a:chExt cx="334290" cy="362677"/>
          </a:xfrm>
        </p:grpSpPr>
        <p:sp>
          <p:nvSpPr>
            <p:cNvPr id="9836" name="Google Shape;9836;p64"/>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4"/>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4"/>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4"/>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4"/>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4"/>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4"/>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4"/>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4"/>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4"/>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4"/>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4"/>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4"/>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4"/>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4"/>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4"/>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4"/>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64"/>
          <p:cNvGrpSpPr/>
          <p:nvPr/>
        </p:nvGrpSpPr>
        <p:grpSpPr>
          <a:xfrm>
            <a:off x="3542281" y="1353205"/>
            <a:ext cx="366196" cy="357005"/>
            <a:chOff x="3542281" y="1505605"/>
            <a:chExt cx="366196" cy="357005"/>
          </a:xfrm>
        </p:grpSpPr>
        <p:sp>
          <p:nvSpPr>
            <p:cNvPr id="9854" name="Google Shape;9854;p64"/>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4"/>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4"/>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4"/>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4"/>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4"/>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4"/>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4"/>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4"/>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4"/>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4"/>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4"/>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4"/>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4"/>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4"/>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4"/>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4"/>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4"/>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4"/>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4"/>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4"/>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4"/>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4"/>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4"/>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4"/>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64"/>
          <p:cNvGrpSpPr/>
          <p:nvPr/>
        </p:nvGrpSpPr>
        <p:grpSpPr>
          <a:xfrm>
            <a:off x="1748382" y="3232397"/>
            <a:ext cx="364673" cy="340067"/>
            <a:chOff x="1748382" y="3384797"/>
            <a:chExt cx="364673" cy="340067"/>
          </a:xfrm>
        </p:grpSpPr>
        <p:sp>
          <p:nvSpPr>
            <p:cNvPr id="9880" name="Google Shape;9880;p64"/>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4"/>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4"/>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4"/>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4"/>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4"/>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4"/>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4"/>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4"/>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4"/>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4"/>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4"/>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4"/>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4"/>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4"/>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64"/>
          <p:cNvGrpSpPr/>
          <p:nvPr/>
        </p:nvGrpSpPr>
        <p:grpSpPr>
          <a:xfrm>
            <a:off x="6221064" y="3658649"/>
            <a:ext cx="364673" cy="339804"/>
            <a:chOff x="6221064" y="3811049"/>
            <a:chExt cx="364673" cy="339804"/>
          </a:xfrm>
        </p:grpSpPr>
        <p:sp>
          <p:nvSpPr>
            <p:cNvPr id="9896" name="Google Shape;9896;p64"/>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4"/>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4"/>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4"/>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4"/>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4"/>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4"/>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4"/>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4"/>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4"/>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4"/>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4"/>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4"/>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4"/>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4"/>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64"/>
          <p:cNvGrpSpPr/>
          <p:nvPr/>
        </p:nvGrpSpPr>
        <p:grpSpPr>
          <a:xfrm>
            <a:off x="2182643" y="3233920"/>
            <a:ext cx="382030" cy="320451"/>
            <a:chOff x="2182643" y="3386320"/>
            <a:chExt cx="382030" cy="320451"/>
          </a:xfrm>
        </p:grpSpPr>
        <p:sp>
          <p:nvSpPr>
            <p:cNvPr id="9912" name="Google Shape;9912;p64"/>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4"/>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4"/>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4"/>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4"/>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4"/>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4"/>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4"/>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4"/>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4"/>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4"/>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4"/>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4"/>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4"/>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4"/>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64"/>
          <p:cNvGrpSpPr/>
          <p:nvPr/>
        </p:nvGrpSpPr>
        <p:grpSpPr>
          <a:xfrm>
            <a:off x="3084386" y="3236940"/>
            <a:ext cx="353880" cy="330745"/>
            <a:chOff x="3084386" y="3389340"/>
            <a:chExt cx="353880" cy="330745"/>
          </a:xfrm>
        </p:grpSpPr>
        <p:sp>
          <p:nvSpPr>
            <p:cNvPr id="9928" name="Google Shape;9928;p64"/>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4"/>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4"/>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4"/>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4"/>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4"/>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4"/>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4"/>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4"/>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4"/>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4"/>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4"/>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64"/>
          <p:cNvGrpSpPr/>
          <p:nvPr/>
        </p:nvGrpSpPr>
        <p:grpSpPr>
          <a:xfrm>
            <a:off x="863499" y="1818506"/>
            <a:ext cx="347078" cy="364016"/>
            <a:chOff x="863499" y="1970906"/>
            <a:chExt cx="347078" cy="364016"/>
          </a:xfrm>
        </p:grpSpPr>
        <p:sp>
          <p:nvSpPr>
            <p:cNvPr id="9941" name="Google Shape;9941;p64"/>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4"/>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4"/>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4"/>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4"/>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4"/>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4"/>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4"/>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4"/>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4"/>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4"/>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4"/>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4"/>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4"/>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64"/>
          <p:cNvGrpSpPr/>
          <p:nvPr/>
        </p:nvGrpSpPr>
        <p:grpSpPr>
          <a:xfrm>
            <a:off x="1749879" y="1818506"/>
            <a:ext cx="364436" cy="364174"/>
            <a:chOff x="1749879" y="1970906"/>
            <a:chExt cx="364436" cy="364174"/>
          </a:xfrm>
        </p:grpSpPr>
        <p:sp>
          <p:nvSpPr>
            <p:cNvPr id="9956" name="Google Shape;9956;p64"/>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4"/>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4"/>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4"/>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4"/>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4"/>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4"/>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4"/>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4"/>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4"/>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4"/>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4"/>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4"/>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4"/>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64"/>
          <p:cNvGrpSpPr/>
          <p:nvPr/>
        </p:nvGrpSpPr>
        <p:grpSpPr>
          <a:xfrm>
            <a:off x="2186425" y="1823758"/>
            <a:ext cx="396106" cy="353985"/>
            <a:chOff x="2186425" y="1976158"/>
            <a:chExt cx="396106" cy="353985"/>
          </a:xfrm>
        </p:grpSpPr>
        <p:sp>
          <p:nvSpPr>
            <p:cNvPr id="9971" name="Google Shape;9971;p64"/>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4"/>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4"/>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4"/>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4"/>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4"/>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4"/>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64"/>
          <p:cNvGrpSpPr/>
          <p:nvPr/>
        </p:nvGrpSpPr>
        <p:grpSpPr>
          <a:xfrm>
            <a:off x="2659157" y="1865012"/>
            <a:ext cx="319190" cy="271240"/>
            <a:chOff x="2659157" y="2017412"/>
            <a:chExt cx="319190" cy="271240"/>
          </a:xfrm>
        </p:grpSpPr>
        <p:sp>
          <p:nvSpPr>
            <p:cNvPr id="9979" name="Google Shape;9979;p64"/>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4"/>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4"/>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4"/>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4"/>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4"/>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4"/>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4"/>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4"/>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4"/>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4"/>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4"/>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4"/>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4"/>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4"/>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4"/>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4"/>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4"/>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4"/>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4"/>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4"/>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4"/>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4"/>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4"/>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4"/>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4"/>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64"/>
          <p:cNvGrpSpPr/>
          <p:nvPr/>
        </p:nvGrpSpPr>
        <p:grpSpPr>
          <a:xfrm>
            <a:off x="3111775" y="1841116"/>
            <a:ext cx="318928" cy="319217"/>
            <a:chOff x="3111775" y="1993516"/>
            <a:chExt cx="318928" cy="319217"/>
          </a:xfrm>
        </p:grpSpPr>
        <p:sp>
          <p:nvSpPr>
            <p:cNvPr id="10006" name="Google Shape;10006;p64"/>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4"/>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4"/>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4"/>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4"/>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4"/>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4"/>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4"/>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4"/>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4"/>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4"/>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4"/>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4"/>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4"/>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4"/>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4"/>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4"/>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4"/>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4"/>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4"/>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4"/>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4"/>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4"/>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4"/>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4"/>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4"/>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4"/>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4"/>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4"/>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4"/>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64"/>
          <p:cNvGrpSpPr/>
          <p:nvPr/>
        </p:nvGrpSpPr>
        <p:grpSpPr>
          <a:xfrm>
            <a:off x="4023785" y="1818007"/>
            <a:ext cx="288807" cy="355377"/>
            <a:chOff x="4023785" y="1970407"/>
            <a:chExt cx="288807" cy="355377"/>
          </a:xfrm>
        </p:grpSpPr>
        <p:sp>
          <p:nvSpPr>
            <p:cNvPr id="10037" name="Google Shape;10037;p64"/>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4"/>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4"/>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4"/>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4"/>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4"/>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4"/>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4"/>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4"/>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4"/>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4"/>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4"/>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4"/>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4"/>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4"/>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4"/>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4"/>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4"/>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4"/>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4"/>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64"/>
          <p:cNvGrpSpPr/>
          <p:nvPr/>
        </p:nvGrpSpPr>
        <p:grpSpPr>
          <a:xfrm>
            <a:off x="3544540" y="3228563"/>
            <a:ext cx="320188" cy="319269"/>
            <a:chOff x="3544540" y="3380963"/>
            <a:chExt cx="320188" cy="319269"/>
          </a:xfrm>
        </p:grpSpPr>
        <p:sp>
          <p:nvSpPr>
            <p:cNvPr id="10058" name="Google Shape;10058;p64"/>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4"/>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4"/>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4"/>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4"/>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4"/>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4"/>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4"/>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4"/>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4"/>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4"/>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4"/>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4"/>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4"/>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4"/>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4"/>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64"/>
          <p:cNvGrpSpPr/>
          <p:nvPr/>
        </p:nvGrpSpPr>
        <p:grpSpPr>
          <a:xfrm>
            <a:off x="3944637" y="3202434"/>
            <a:ext cx="415696" cy="371605"/>
            <a:chOff x="3944637" y="3354834"/>
            <a:chExt cx="415696" cy="371605"/>
          </a:xfrm>
        </p:grpSpPr>
        <p:sp>
          <p:nvSpPr>
            <p:cNvPr id="10075" name="Google Shape;10075;p64"/>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4"/>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4"/>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4"/>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4"/>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4"/>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4"/>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4"/>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4"/>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4"/>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4"/>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4"/>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4"/>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4"/>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4"/>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4"/>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4"/>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64"/>
          <p:cNvGrpSpPr/>
          <p:nvPr/>
        </p:nvGrpSpPr>
        <p:grpSpPr>
          <a:xfrm>
            <a:off x="1314619" y="3669127"/>
            <a:ext cx="346317" cy="332136"/>
            <a:chOff x="1314619" y="3821527"/>
            <a:chExt cx="346317" cy="332136"/>
          </a:xfrm>
        </p:grpSpPr>
        <p:sp>
          <p:nvSpPr>
            <p:cNvPr id="10093" name="Google Shape;10093;p64"/>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4"/>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4"/>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4"/>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4"/>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4"/>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4"/>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4"/>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64"/>
          <p:cNvGrpSpPr/>
          <p:nvPr/>
        </p:nvGrpSpPr>
        <p:grpSpPr>
          <a:xfrm>
            <a:off x="1751139" y="3638534"/>
            <a:ext cx="386258" cy="380507"/>
            <a:chOff x="1751139" y="3790934"/>
            <a:chExt cx="386258" cy="380507"/>
          </a:xfrm>
        </p:grpSpPr>
        <p:sp>
          <p:nvSpPr>
            <p:cNvPr id="10102" name="Google Shape;10102;p64"/>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4"/>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4"/>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4"/>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4"/>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4"/>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4"/>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4"/>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4"/>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4"/>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4"/>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4"/>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4"/>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4"/>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4"/>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4"/>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64"/>
          <p:cNvGrpSpPr/>
          <p:nvPr/>
        </p:nvGrpSpPr>
        <p:grpSpPr>
          <a:xfrm>
            <a:off x="2189681" y="3669206"/>
            <a:ext cx="395607" cy="318928"/>
            <a:chOff x="2189681" y="3821606"/>
            <a:chExt cx="395607" cy="318928"/>
          </a:xfrm>
        </p:grpSpPr>
        <p:sp>
          <p:nvSpPr>
            <p:cNvPr id="10121" name="Google Shape;10121;p64"/>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4"/>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4"/>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4"/>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4"/>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4"/>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4"/>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4"/>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4"/>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4"/>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4"/>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4"/>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4"/>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4"/>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4"/>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4"/>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4"/>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4"/>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4"/>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4"/>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4"/>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4"/>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4"/>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4"/>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4"/>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4"/>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4"/>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4"/>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4"/>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4"/>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1" name="Google Shape;10151;p64"/>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2" name="Google Shape;10152;p64"/>
          <p:cNvGrpSpPr/>
          <p:nvPr/>
        </p:nvGrpSpPr>
        <p:grpSpPr>
          <a:xfrm>
            <a:off x="1277409" y="1808947"/>
            <a:ext cx="420475" cy="383055"/>
            <a:chOff x="1277409" y="1961347"/>
            <a:chExt cx="420475" cy="383055"/>
          </a:xfrm>
        </p:grpSpPr>
        <p:sp>
          <p:nvSpPr>
            <p:cNvPr id="10153" name="Google Shape;10153;p64"/>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4"/>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4"/>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4"/>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4"/>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4"/>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4"/>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4"/>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4"/>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4"/>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4"/>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4"/>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4"/>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4"/>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4"/>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4"/>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4"/>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4"/>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4"/>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4"/>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4"/>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4"/>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4"/>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4"/>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4"/>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4"/>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4"/>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4"/>
          <p:cNvGrpSpPr/>
          <p:nvPr/>
        </p:nvGrpSpPr>
        <p:grpSpPr>
          <a:xfrm>
            <a:off x="2215075" y="2280419"/>
            <a:ext cx="380008" cy="351648"/>
            <a:chOff x="2215075" y="2432819"/>
            <a:chExt cx="380008" cy="351648"/>
          </a:xfrm>
        </p:grpSpPr>
        <p:sp>
          <p:nvSpPr>
            <p:cNvPr id="10181" name="Google Shape;10181;p64"/>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4"/>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4"/>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4"/>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4"/>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4"/>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4"/>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4"/>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4"/>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4"/>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4"/>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4"/>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4"/>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4"/>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4"/>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4"/>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4"/>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4"/>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4"/>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4"/>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4"/>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4"/>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4"/>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4"/>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4"/>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4"/>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4"/>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4"/>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4"/>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4"/>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4"/>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64"/>
          <p:cNvGrpSpPr/>
          <p:nvPr/>
        </p:nvGrpSpPr>
        <p:grpSpPr>
          <a:xfrm>
            <a:off x="2661416" y="2269942"/>
            <a:ext cx="344059" cy="340671"/>
            <a:chOff x="2661416" y="2422342"/>
            <a:chExt cx="344059" cy="340671"/>
          </a:xfrm>
        </p:grpSpPr>
        <p:sp>
          <p:nvSpPr>
            <p:cNvPr id="10213" name="Google Shape;10213;p64"/>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4"/>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4"/>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4"/>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4"/>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4"/>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4"/>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4"/>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4"/>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4"/>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4"/>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4"/>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4"/>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64"/>
          <p:cNvGrpSpPr/>
          <p:nvPr/>
        </p:nvGrpSpPr>
        <p:grpSpPr>
          <a:xfrm>
            <a:off x="4066510" y="2269942"/>
            <a:ext cx="206876" cy="348470"/>
            <a:chOff x="4066510" y="2422342"/>
            <a:chExt cx="206876" cy="348470"/>
          </a:xfrm>
        </p:grpSpPr>
        <p:sp>
          <p:nvSpPr>
            <p:cNvPr id="10227" name="Google Shape;10227;p64"/>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4"/>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4"/>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4"/>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4"/>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4"/>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4"/>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4"/>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4"/>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4"/>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4"/>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4"/>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9" name="Google Shape;10239;p64"/>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0" name="Google Shape;10240;p64"/>
          <p:cNvGrpSpPr/>
          <p:nvPr/>
        </p:nvGrpSpPr>
        <p:grpSpPr>
          <a:xfrm>
            <a:off x="2617693" y="3664925"/>
            <a:ext cx="420475" cy="326491"/>
            <a:chOff x="2617693" y="3817325"/>
            <a:chExt cx="420475" cy="326491"/>
          </a:xfrm>
        </p:grpSpPr>
        <p:sp>
          <p:nvSpPr>
            <p:cNvPr id="10241" name="Google Shape;10241;p64"/>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4"/>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4"/>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4"/>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4"/>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4"/>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4"/>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4"/>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4"/>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4"/>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4"/>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4"/>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4"/>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4"/>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4"/>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4"/>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4"/>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64"/>
          <p:cNvGrpSpPr/>
          <p:nvPr/>
        </p:nvGrpSpPr>
        <p:grpSpPr>
          <a:xfrm>
            <a:off x="3545301" y="2271123"/>
            <a:ext cx="358134" cy="356637"/>
            <a:chOff x="3545301" y="2423523"/>
            <a:chExt cx="358134" cy="356637"/>
          </a:xfrm>
        </p:grpSpPr>
        <p:sp>
          <p:nvSpPr>
            <p:cNvPr id="10259" name="Google Shape;10259;p64"/>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4"/>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4"/>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4"/>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4"/>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4"/>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4"/>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4"/>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4"/>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64"/>
          <p:cNvGrpSpPr/>
          <p:nvPr/>
        </p:nvGrpSpPr>
        <p:grpSpPr>
          <a:xfrm>
            <a:off x="5766424" y="4122795"/>
            <a:ext cx="358160" cy="356926"/>
            <a:chOff x="5766424" y="4275195"/>
            <a:chExt cx="358160" cy="356926"/>
          </a:xfrm>
        </p:grpSpPr>
        <p:sp>
          <p:nvSpPr>
            <p:cNvPr id="10269" name="Google Shape;10269;p64"/>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4"/>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4"/>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4"/>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4"/>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4"/>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4"/>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4"/>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4"/>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64"/>
          <p:cNvGrpSpPr/>
          <p:nvPr/>
        </p:nvGrpSpPr>
        <p:grpSpPr>
          <a:xfrm>
            <a:off x="3531462" y="3672199"/>
            <a:ext cx="377251" cy="324232"/>
            <a:chOff x="3531462" y="3824599"/>
            <a:chExt cx="377251" cy="324232"/>
          </a:xfrm>
        </p:grpSpPr>
        <p:sp>
          <p:nvSpPr>
            <p:cNvPr id="10279" name="Google Shape;10279;p64"/>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4"/>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4"/>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4"/>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4"/>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4"/>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4"/>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4"/>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4"/>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4"/>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4"/>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64"/>
          <p:cNvGrpSpPr/>
          <p:nvPr/>
        </p:nvGrpSpPr>
        <p:grpSpPr>
          <a:xfrm>
            <a:off x="4030586" y="3652846"/>
            <a:ext cx="286523" cy="340566"/>
            <a:chOff x="4030586" y="3805246"/>
            <a:chExt cx="286523" cy="340566"/>
          </a:xfrm>
        </p:grpSpPr>
        <p:sp>
          <p:nvSpPr>
            <p:cNvPr id="10291" name="Google Shape;10291;p64"/>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4"/>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4"/>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4"/>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4"/>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4"/>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4"/>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4"/>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4"/>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4"/>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4"/>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4"/>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4"/>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64"/>
          <p:cNvGrpSpPr/>
          <p:nvPr/>
        </p:nvGrpSpPr>
        <p:grpSpPr>
          <a:xfrm>
            <a:off x="2180884" y="2736319"/>
            <a:ext cx="376752" cy="374468"/>
            <a:chOff x="2180884" y="2888719"/>
            <a:chExt cx="376752" cy="374468"/>
          </a:xfrm>
        </p:grpSpPr>
        <p:sp>
          <p:nvSpPr>
            <p:cNvPr id="10305" name="Google Shape;10305;p64"/>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4"/>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4"/>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4"/>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4"/>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4"/>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4"/>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4"/>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4"/>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4"/>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4"/>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4"/>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4"/>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4"/>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64"/>
          <p:cNvGrpSpPr/>
          <p:nvPr/>
        </p:nvGrpSpPr>
        <p:grpSpPr>
          <a:xfrm>
            <a:off x="3954432" y="2790599"/>
            <a:ext cx="378249" cy="265909"/>
            <a:chOff x="3954432" y="2942999"/>
            <a:chExt cx="378249" cy="265909"/>
          </a:xfrm>
        </p:grpSpPr>
        <p:sp>
          <p:nvSpPr>
            <p:cNvPr id="10320" name="Google Shape;10320;p64"/>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4"/>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4"/>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4"/>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4"/>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4"/>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4"/>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4"/>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4"/>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64"/>
          <p:cNvGrpSpPr/>
          <p:nvPr/>
        </p:nvGrpSpPr>
        <p:grpSpPr>
          <a:xfrm>
            <a:off x="1752137" y="4114208"/>
            <a:ext cx="378512" cy="374756"/>
            <a:chOff x="1752137" y="4266608"/>
            <a:chExt cx="378512" cy="374756"/>
          </a:xfrm>
        </p:grpSpPr>
        <p:sp>
          <p:nvSpPr>
            <p:cNvPr id="10330" name="Google Shape;10330;p64"/>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4"/>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4"/>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4"/>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4"/>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4"/>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4"/>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4"/>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4"/>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4"/>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4"/>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4"/>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4"/>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4"/>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4"/>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4"/>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4"/>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4"/>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4"/>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64"/>
          <p:cNvGrpSpPr/>
          <p:nvPr/>
        </p:nvGrpSpPr>
        <p:grpSpPr>
          <a:xfrm>
            <a:off x="3117788" y="3660146"/>
            <a:ext cx="341065" cy="341065"/>
            <a:chOff x="3117788" y="3812546"/>
            <a:chExt cx="341065" cy="341065"/>
          </a:xfrm>
        </p:grpSpPr>
        <p:sp>
          <p:nvSpPr>
            <p:cNvPr id="10352" name="Google Shape;10352;p64"/>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4"/>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4"/>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4"/>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4"/>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4"/>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64"/>
          <p:cNvGrpSpPr/>
          <p:nvPr/>
        </p:nvGrpSpPr>
        <p:grpSpPr>
          <a:xfrm>
            <a:off x="3994400" y="4147532"/>
            <a:ext cx="338281" cy="322657"/>
            <a:chOff x="3994400" y="4299932"/>
            <a:chExt cx="338281" cy="322657"/>
          </a:xfrm>
        </p:grpSpPr>
        <p:sp>
          <p:nvSpPr>
            <p:cNvPr id="10359" name="Google Shape;10359;p64"/>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4"/>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4"/>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4"/>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4"/>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4"/>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4"/>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4"/>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7" name="Google Shape;10367;p64"/>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4"/>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9" name="Google Shape;10369;p64"/>
          <p:cNvGrpSpPr/>
          <p:nvPr/>
        </p:nvGrpSpPr>
        <p:grpSpPr>
          <a:xfrm>
            <a:off x="3573426" y="1813228"/>
            <a:ext cx="302358" cy="374993"/>
            <a:chOff x="3573426" y="1965628"/>
            <a:chExt cx="302358" cy="374993"/>
          </a:xfrm>
        </p:grpSpPr>
        <p:sp>
          <p:nvSpPr>
            <p:cNvPr id="10370" name="Google Shape;10370;p64"/>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4"/>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4"/>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4"/>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4"/>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4"/>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4"/>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4"/>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4"/>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4"/>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4"/>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4"/>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4"/>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4"/>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4"/>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4"/>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4"/>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4"/>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4"/>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4"/>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4"/>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4"/>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4"/>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4"/>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4"/>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4"/>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4"/>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4"/>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4"/>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4"/>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4"/>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4"/>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4"/>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4"/>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4"/>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4"/>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4"/>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4"/>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4"/>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4"/>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4"/>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4"/>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4"/>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4"/>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4"/>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4"/>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4"/>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64"/>
          <p:cNvGrpSpPr/>
          <p:nvPr/>
        </p:nvGrpSpPr>
        <p:grpSpPr>
          <a:xfrm>
            <a:off x="3513632" y="2756172"/>
            <a:ext cx="355876" cy="331007"/>
            <a:chOff x="3513632" y="2908572"/>
            <a:chExt cx="355876" cy="331007"/>
          </a:xfrm>
        </p:grpSpPr>
        <p:sp>
          <p:nvSpPr>
            <p:cNvPr id="10418" name="Google Shape;10418;p64"/>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4"/>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4"/>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4"/>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4"/>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4"/>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4"/>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4"/>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4"/>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4"/>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4"/>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4"/>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4"/>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4"/>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4"/>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4"/>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64"/>
          <p:cNvGrpSpPr/>
          <p:nvPr/>
        </p:nvGrpSpPr>
        <p:grpSpPr>
          <a:xfrm>
            <a:off x="2694083" y="2736030"/>
            <a:ext cx="235762" cy="374756"/>
            <a:chOff x="2694083" y="2888430"/>
            <a:chExt cx="235762" cy="374756"/>
          </a:xfrm>
        </p:grpSpPr>
        <p:sp>
          <p:nvSpPr>
            <p:cNvPr id="10435" name="Google Shape;10435;p64"/>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4"/>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4"/>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4"/>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4"/>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4"/>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4"/>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4"/>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4"/>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64"/>
          <p:cNvGrpSpPr/>
          <p:nvPr/>
        </p:nvGrpSpPr>
        <p:grpSpPr>
          <a:xfrm>
            <a:off x="871534" y="4148188"/>
            <a:ext cx="357661" cy="311155"/>
            <a:chOff x="871534" y="4300588"/>
            <a:chExt cx="357661" cy="311155"/>
          </a:xfrm>
        </p:grpSpPr>
        <p:sp>
          <p:nvSpPr>
            <p:cNvPr id="10445" name="Google Shape;10445;p64"/>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4"/>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4"/>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4"/>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4"/>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4"/>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4"/>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4"/>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4"/>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4"/>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4"/>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4"/>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4"/>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4"/>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4"/>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4"/>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4"/>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4"/>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4"/>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4"/>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64"/>
          <p:cNvGrpSpPr/>
          <p:nvPr/>
        </p:nvGrpSpPr>
        <p:grpSpPr>
          <a:xfrm>
            <a:off x="916019" y="3669206"/>
            <a:ext cx="250100" cy="336785"/>
            <a:chOff x="916019" y="3821606"/>
            <a:chExt cx="250100" cy="336785"/>
          </a:xfrm>
        </p:grpSpPr>
        <p:sp>
          <p:nvSpPr>
            <p:cNvPr id="10467" name="Google Shape;10467;p64"/>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4"/>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4"/>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4"/>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4"/>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4"/>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4"/>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4"/>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4"/>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64"/>
          <p:cNvGrpSpPr/>
          <p:nvPr/>
        </p:nvGrpSpPr>
        <p:grpSpPr>
          <a:xfrm>
            <a:off x="849686" y="2757170"/>
            <a:ext cx="374730" cy="332504"/>
            <a:chOff x="849686" y="2909570"/>
            <a:chExt cx="374730" cy="332504"/>
          </a:xfrm>
        </p:grpSpPr>
        <p:sp>
          <p:nvSpPr>
            <p:cNvPr id="10481" name="Google Shape;10481;p64"/>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4"/>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4"/>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4"/>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4"/>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4"/>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4"/>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4"/>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64"/>
          <p:cNvGrpSpPr/>
          <p:nvPr/>
        </p:nvGrpSpPr>
        <p:grpSpPr>
          <a:xfrm>
            <a:off x="1735567" y="2267841"/>
            <a:ext cx="417718" cy="372866"/>
            <a:chOff x="1735567" y="2420241"/>
            <a:chExt cx="417718" cy="372866"/>
          </a:xfrm>
        </p:grpSpPr>
        <p:sp>
          <p:nvSpPr>
            <p:cNvPr id="10493" name="Google Shape;10493;p64"/>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4"/>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4"/>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4"/>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4"/>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4"/>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4"/>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4"/>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64"/>
          <p:cNvGrpSpPr/>
          <p:nvPr/>
        </p:nvGrpSpPr>
        <p:grpSpPr>
          <a:xfrm>
            <a:off x="3599318" y="4147190"/>
            <a:ext cx="251098" cy="309028"/>
            <a:chOff x="3599318" y="4299590"/>
            <a:chExt cx="251098" cy="309028"/>
          </a:xfrm>
        </p:grpSpPr>
        <p:sp>
          <p:nvSpPr>
            <p:cNvPr id="10506" name="Google Shape;10506;p64"/>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4"/>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4"/>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4"/>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4"/>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64"/>
          <p:cNvGrpSpPr/>
          <p:nvPr/>
        </p:nvGrpSpPr>
        <p:grpSpPr>
          <a:xfrm>
            <a:off x="3105998" y="2280840"/>
            <a:ext cx="345818" cy="345056"/>
            <a:chOff x="3105998" y="2433240"/>
            <a:chExt cx="345818" cy="345056"/>
          </a:xfrm>
        </p:grpSpPr>
        <p:sp>
          <p:nvSpPr>
            <p:cNvPr id="10513" name="Google Shape;10513;p64"/>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4"/>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4"/>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4"/>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4"/>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4"/>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4"/>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64"/>
          <p:cNvGrpSpPr/>
          <p:nvPr/>
        </p:nvGrpSpPr>
        <p:grpSpPr>
          <a:xfrm>
            <a:off x="1737326" y="2748373"/>
            <a:ext cx="374730" cy="350361"/>
            <a:chOff x="1737326" y="2900773"/>
            <a:chExt cx="374730" cy="350361"/>
          </a:xfrm>
        </p:grpSpPr>
        <p:sp>
          <p:nvSpPr>
            <p:cNvPr id="10525" name="Google Shape;10525;p64"/>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4"/>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4"/>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4"/>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4"/>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4"/>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4"/>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4"/>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4"/>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64"/>
          <p:cNvGrpSpPr/>
          <p:nvPr/>
        </p:nvGrpSpPr>
        <p:grpSpPr>
          <a:xfrm>
            <a:off x="4000676" y="1426996"/>
            <a:ext cx="327226" cy="211603"/>
            <a:chOff x="4000676" y="1579396"/>
            <a:chExt cx="327226" cy="211603"/>
          </a:xfrm>
        </p:grpSpPr>
        <p:sp>
          <p:nvSpPr>
            <p:cNvPr id="10543" name="Google Shape;10543;p64"/>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4"/>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64"/>
          <p:cNvGrpSpPr/>
          <p:nvPr/>
        </p:nvGrpSpPr>
        <p:grpSpPr>
          <a:xfrm>
            <a:off x="2635523" y="1363184"/>
            <a:ext cx="371054" cy="336469"/>
            <a:chOff x="2635523" y="1515584"/>
            <a:chExt cx="371054" cy="336469"/>
          </a:xfrm>
        </p:grpSpPr>
        <p:sp>
          <p:nvSpPr>
            <p:cNvPr id="10560" name="Google Shape;10560;p64"/>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64"/>
          <p:cNvGrpSpPr/>
          <p:nvPr/>
        </p:nvGrpSpPr>
        <p:grpSpPr>
          <a:xfrm>
            <a:off x="2231907" y="1368331"/>
            <a:ext cx="311627" cy="326569"/>
            <a:chOff x="2231907" y="1520731"/>
            <a:chExt cx="311627" cy="326569"/>
          </a:xfrm>
        </p:grpSpPr>
        <p:sp>
          <p:nvSpPr>
            <p:cNvPr id="10568" name="Google Shape;10568;p64"/>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4"/>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4"/>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64"/>
          <p:cNvGrpSpPr/>
          <p:nvPr/>
        </p:nvGrpSpPr>
        <p:grpSpPr>
          <a:xfrm>
            <a:off x="1340249" y="4149133"/>
            <a:ext cx="311890" cy="304695"/>
            <a:chOff x="1340249" y="4301533"/>
            <a:chExt cx="311890" cy="304695"/>
          </a:xfrm>
        </p:grpSpPr>
        <p:sp>
          <p:nvSpPr>
            <p:cNvPr id="10579" name="Google Shape;10579;p64"/>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64"/>
          <p:cNvGrpSpPr/>
          <p:nvPr/>
        </p:nvGrpSpPr>
        <p:grpSpPr>
          <a:xfrm>
            <a:off x="1330690" y="3224624"/>
            <a:ext cx="306874" cy="332268"/>
            <a:chOff x="1330690" y="3377024"/>
            <a:chExt cx="306874" cy="332268"/>
          </a:xfrm>
        </p:grpSpPr>
        <p:sp>
          <p:nvSpPr>
            <p:cNvPr id="10594" name="Google Shape;10594;p64"/>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64"/>
          <p:cNvGrpSpPr/>
          <p:nvPr/>
        </p:nvGrpSpPr>
        <p:grpSpPr>
          <a:xfrm>
            <a:off x="2650597" y="3229377"/>
            <a:ext cx="341511" cy="324994"/>
            <a:chOff x="2650597" y="3381777"/>
            <a:chExt cx="341511" cy="324994"/>
          </a:xfrm>
        </p:grpSpPr>
        <p:sp>
          <p:nvSpPr>
            <p:cNvPr id="10614" name="Google Shape;10614;p64"/>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4"/>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4"/>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4"/>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4"/>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64"/>
          <p:cNvGrpSpPr/>
          <p:nvPr/>
        </p:nvGrpSpPr>
        <p:grpSpPr>
          <a:xfrm>
            <a:off x="1295502" y="2284962"/>
            <a:ext cx="402645" cy="323917"/>
            <a:chOff x="1295502" y="2437362"/>
            <a:chExt cx="402645" cy="323917"/>
          </a:xfrm>
        </p:grpSpPr>
        <p:sp>
          <p:nvSpPr>
            <p:cNvPr id="10650" name="Google Shape;10650;p64"/>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4"/>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4"/>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64"/>
          <p:cNvGrpSpPr/>
          <p:nvPr/>
        </p:nvGrpSpPr>
        <p:grpSpPr>
          <a:xfrm>
            <a:off x="882590" y="2285960"/>
            <a:ext cx="337310" cy="337047"/>
            <a:chOff x="882590" y="2438360"/>
            <a:chExt cx="337310" cy="337047"/>
          </a:xfrm>
        </p:grpSpPr>
        <p:sp>
          <p:nvSpPr>
            <p:cNvPr id="10667" name="Google Shape;10667;p64"/>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64"/>
          <p:cNvGrpSpPr/>
          <p:nvPr/>
        </p:nvGrpSpPr>
        <p:grpSpPr>
          <a:xfrm>
            <a:off x="4885060" y="1366388"/>
            <a:ext cx="385786" cy="342588"/>
            <a:chOff x="4885060" y="1518788"/>
            <a:chExt cx="385786" cy="342588"/>
          </a:xfrm>
        </p:grpSpPr>
        <p:sp>
          <p:nvSpPr>
            <p:cNvPr id="10692" name="Google Shape;10692;p64"/>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64"/>
          <p:cNvGrpSpPr/>
          <p:nvPr/>
        </p:nvGrpSpPr>
        <p:grpSpPr>
          <a:xfrm>
            <a:off x="5394478" y="1362133"/>
            <a:ext cx="249076" cy="351096"/>
            <a:chOff x="5394478" y="1514533"/>
            <a:chExt cx="249076" cy="351096"/>
          </a:xfrm>
        </p:grpSpPr>
        <p:sp>
          <p:nvSpPr>
            <p:cNvPr id="10712" name="Google Shape;10712;p64"/>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64"/>
          <p:cNvGrpSpPr/>
          <p:nvPr/>
        </p:nvGrpSpPr>
        <p:grpSpPr>
          <a:xfrm>
            <a:off x="5782259" y="1359612"/>
            <a:ext cx="356138" cy="356138"/>
            <a:chOff x="5782259" y="1512012"/>
            <a:chExt cx="356138" cy="356138"/>
          </a:xfrm>
        </p:grpSpPr>
        <p:sp>
          <p:nvSpPr>
            <p:cNvPr id="10733" name="Google Shape;10733;p64"/>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64"/>
          <p:cNvGrpSpPr/>
          <p:nvPr/>
        </p:nvGrpSpPr>
        <p:grpSpPr>
          <a:xfrm>
            <a:off x="6229598" y="1365652"/>
            <a:ext cx="343560" cy="343822"/>
            <a:chOff x="6229598" y="1518052"/>
            <a:chExt cx="343560" cy="343822"/>
          </a:xfrm>
        </p:grpSpPr>
        <p:sp>
          <p:nvSpPr>
            <p:cNvPr id="10745" name="Google Shape;10745;p64"/>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4"/>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64"/>
          <p:cNvGrpSpPr/>
          <p:nvPr/>
        </p:nvGrpSpPr>
        <p:grpSpPr>
          <a:xfrm>
            <a:off x="870773" y="3205585"/>
            <a:ext cx="342824" cy="351228"/>
            <a:chOff x="870773" y="3357985"/>
            <a:chExt cx="342824" cy="351228"/>
          </a:xfrm>
        </p:grpSpPr>
        <p:sp>
          <p:nvSpPr>
            <p:cNvPr id="10765" name="Google Shape;10765;p64"/>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64"/>
          <p:cNvGrpSpPr/>
          <p:nvPr/>
        </p:nvGrpSpPr>
        <p:grpSpPr>
          <a:xfrm>
            <a:off x="2743084" y="4147190"/>
            <a:ext cx="159372" cy="308896"/>
            <a:chOff x="2743084" y="4299590"/>
            <a:chExt cx="159372" cy="308896"/>
          </a:xfrm>
        </p:grpSpPr>
        <p:sp>
          <p:nvSpPr>
            <p:cNvPr id="10774" name="Google Shape;10774;p64"/>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64"/>
          <p:cNvGrpSpPr/>
          <p:nvPr/>
        </p:nvGrpSpPr>
        <p:grpSpPr>
          <a:xfrm>
            <a:off x="1293506" y="2787316"/>
            <a:ext cx="374730" cy="272211"/>
            <a:chOff x="1293506" y="2939716"/>
            <a:chExt cx="374730" cy="272211"/>
          </a:xfrm>
        </p:grpSpPr>
        <p:sp>
          <p:nvSpPr>
            <p:cNvPr id="10790" name="Google Shape;10790;p64"/>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4"/>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64"/>
          <p:cNvGrpSpPr/>
          <p:nvPr/>
        </p:nvGrpSpPr>
        <p:grpSpPr>
          <a:xfrm>
            <a:off x="6669900" y="1353074"/>
            <a:ext cx="345083" cy="369216"/>
            <a:chOff x="6669900" y="1505474"/>
            <a:chExt cx="345083" cy="369216"/>
          </a:xfrm>
        </p:grpSpPr>
        <p:sp>
          <p:nvSpPr>
            <p:cNvPr id="10821" name="Google Shape;10821;p64"/>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4"/>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64"/>
          <p:cNvGrpSpPr/>
          <p:nvPr/>
        </p:nvGrpSpPr>
        <p:grpSpPr>
          <a:xfrm>
            <a:off x="7117003" y="1365600"/>
            <a:ext cx="333003" cy="344085"/>
            <a:chOff x="7117003" y="1518000"/>
            <a:chExt cx="333003" cy="344085"/>
          </a:xfrm>
        </p:grpSpPr>
        <p:sp>
          <p:nvSpPr>
            <p:cNvPr id="10844" name="Google Shape;10844;p64"/>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4"/>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4"/>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64"/>
          <p:cNvGrpSpPr/>
          <p:nvPr/>
        </p:nvGrpSpPr>
        <p:grpSpPr>
          <a:xfrm>
            <a:off x="2200238" y="4136765"/>
            <a:ext cx="374756" cy="329300"/>
            <a:chOff x="2200238" y="4289165"/>
            <a:chExt cx="374756" cy="329300"/>
          </a:xfrm>
        </p:grpSpPr>
        <p:sp>
          <p:nvSpPr>
            <p:cNvPr id="10883" name="Google Shape;10883;p64"/>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64"/>
          <p:cNvGrpSpPr/>
          <p:nvPr/>
        </p:nvGrpSpPr>
        <p:grpSpPr>
          <a:xfrm>
            <a:off x="7556043" y="1347559"/>
            <a:ext cx="337283" cy="380192"/>
            <a:chOff x="7556043" y="1499959"/>
            <a:chExt cx="337283" cy="380192"/>
          </a:xfrm>
        </p:grpSpPr>
        <p:sp>
          <p:nvSpPr>
            <p:cNvPr id="10906" name="Google Shape;10906;p64"/>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64"/>
          <p:cNvGrpSpPr/>
          <p:nvPr/>
        </p:nvGrpSpPr>
        <p:grpSpPr>
          <a:xfrm>
            <a:off x="4864446" y="3187807"/>
            <a:ext cx="395607" cy="387414"/>
            <a:chOff x="4864446" y="3340207"/>
            <a:chExt cx="395607" cy="387414"/>
          </a:xfrm>
        </p:grpSpPr>
        <p:sp>
          <p:nvSpPr>
            <p:cNvPr id="10921" name="Google Shape;10921;p64"/>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64"/>
          <p:cNvGrpSpPr/>
          <p:nvPr/>
        </p:nvGrpSpPr>
        <p:grpSpPr>
          <a:xfrm>
            <a:off x="3130367" y="4172085"/>
            <a:ext cx="297342" cy="258871"/>
            <a:chOff x="3130367" y="4324485"/>
            <a:chExt cx="297342" cy="258871"/>
          </a:xfrm>
        </p:grpSpPr>
        <p:sp>
          <p:nvSpPr>
            <p:cNvPr id="10947" name="Google Shape;10947;p64"/>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64"/>
          <p:cNvGrpSpPr/>
          <p:nvPr/>
        </p:nvGrpSpPr>
        <p:grpSpPr>
          <a:xfrm>
            <a:off x="5302988" y="3237439"/>
            <a:ext cx="394609" cy="286523"/>
            <a:chOff x="5302988" y="3389839"/>
            <a:chExt cx="394609" cy="286523"/>
          </a:xfrm>
        </p:grpSpPr>
        <p:sp>
          <p:nvSpPr>
            <p:cNvPr id="10971" name="Google Shape;10971;p64"/>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4"/>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4"/>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4" name="Google Shape;11004;p64"/>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5" name="Google Shape;11005;p64"/>
          <p:cNvGrpSpPr/>
          <p:nvPr/>
        </p:nvGrpSpPr>
        <p:grpSpPr>
          <a:xfrm>
            <a:off x="3060752" y="2751209"/>
            <a:ext cx="390565" cy="359578"/>
            <a:chOff x="3060752" y="2903609"/>
            <a:chExt cx="390565" cy="359578"/>
          </a:xfrm>
        </p:grpSpPr>
        <p:sp>
          <p:nvSpPr>
            <p:cNvPr id="11006" name="Google Shape;11006;p6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4"/>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4"/>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4"/>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4"/>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4"/>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64"/>
          <p:cNvGrpSpPr/>
          <p:nvPr/>
        </p:nvGrpSpPr>
        <p:grpSpPr>
          <a:xfrm>
            <a:off x="5741031" y="3233657"/>
            <a:ext cx="394609" cy="294585"/>
            <a:chOff x="5741031" y="3386057"/>
            <a:chExt cx="394609" cy="294585"/>
          </a:xfrm>
        </p:grpSpPr>
        <p:sp>
          <p:nvSpPr>
            <p:cNvPr id="11041" name="Google Shape;11041;p64"/>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4"/>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4"/>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4"/>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4"/>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4"/>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4"/>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1" name="Google Shape;11071;p64"/>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2" name="Google Shape;11072;p64"/>
          <p:cNvGrpSpPr/>
          <p:nvPr/>
        </p:nvGrpSpPr>
        <p:grpSpPr>
          <a:xfrm>
            <a:off x="6179074" y="3216326"/>
            <a:ext cx="394609" cy="328749"/>
            <a:chOff x="6179074" y="3368726"/>
            <a:chExt cx="394609" cy="328749"/>
          </a:xfrm>
        </p:grpSpPr>
        <p:sp>
          <p:nvSpPr>
            <p:cNvPr id="11073" name="Google Shape;11073;p64"/>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4"/>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4"/>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4"/>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4"/>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4"/>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4"/>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4"/>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4"/>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4"/>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4"/>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4"/>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4"/>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4"/>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4"/>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4"/>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4"/>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4"/>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64"/>
          <p:cNvGrpSpPr/>
          <p:nvPr/>
        </p:nvGrpSpPr>
        <p:grpSpPr>
          <a:xfrm>
            <a:off x="7054924" y="3215328"/>
            <a:ext cx="394583" cy="331007"/>
            <a:chOff x="7054924" y="3367728"/>
            <a:chExt cx="394583" cy="331007"/>
          </a:xfrm>
        </p:grpSpPr>
        <p:sp>
          <p:nvSpPr>
            <p:cNvPr id="11157" name="Google Shape;11157;p64"/>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4"/>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4"/>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64"/>
          <p:cNvGrpSpPr/>
          <p:nvPr/>
        </p:nvGrpSpPr>
        <p:grpSpPr>
          <a:xfrm>
            <a:off x="7492967" y="3209025"/>
            <a:ext cx="394583" cy="343586"/>
            <a:chOff x="7492967" y="3361425"/>
            <a:chExt cx="394583" cy="343586"/>
          </a:xfrm>
        </p:grpSpPr>
        <p:sp>
          <p:nvSpPr>
            <p:cNvPr id="11173" name="Google Shape;11173;p64"/>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4"/>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4"/>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4"/>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4"/>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4"/>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4"/>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4"/>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4"/>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4"/>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64"/>
          <p:cNvGrpSpPr/>
          <p:nvPr/>
        </p:nvGrpSpPr>
        <p:grpSpPr>
          <a:xfrm>
            <a:off x="7935527" y="3200754"/>
            <a:ext cx="385287" cy="360156"/>
            <a:chOff x="7935527" y="3353154"/>
            <a:chExt cx="385287" cy="360156"/>
          </a:xfrm>
        </p:grpSpPr>
        <p:sp>
          <p:nvSpPr>
            <p:cNvPr id="11197" name="Google Shape;11197;p64"/>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4"/>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4"/>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4"/>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4"/>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4"/>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64"/>
          <p:cNvGrpSpPr/>
          <p:nvPr/>
        </p:nvGrpSpPr>
        <p:grpSpPr>
          <a:xfrm>
            <a:off x="5319821" y="1833842"/>
            <a:ext cx="348103" cy="348103"/>
            <a:chOff x="5319821" y="1986242"/>
            <a:chExt cx="348103" cy="348103"/>
          </a:xfrm>
        </p:grpSpPr>
        <p:sp>
          <p:nvSpPr>
            <p:cNvPr id="11210" name="Google Shape;11210;p64"/>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4"/>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4"/>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4"/>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4"/>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4"/>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4"/>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4"/>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4"/>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4"/>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4"/>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64"/>
          <p:cNvGrpSpPr/>
          <p:nvPr/>
        </p:nvGrpSpPr>
        <p:grpSpPr>
          <a:xfrm>
            <a:off x="5765926" y="1824283"/>
            <a:ext cx="348339" cy="348103"/>
            <a:chOff x="5765926" y="1976683"/>
            <a:chExt cx="348339" cy="348103"/>
          </a:xfrm>
        </p:grpSpPr>
        <p:sp>
          <p:nvSpPr>
            <p:cNvPr id="11248" name="Google Shape;11248;p64"/>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4"/>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4"/>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4"/>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4"/>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4"/>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4"/>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4"/>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64"/>
          <p:cNvGrpSpPr/>
          <p:nvPr/>
        </p:nvGrpSpPr>
        <p:grpSpPr>
          <a:xfrm>
            <a:off x="6191390" y="1829089"/>
            <a:ext cx="389068" cy="347787"/>
            <a:chOff x="6191390" y="1981489"/>
            <a:chExt cx="389068" cy="347787"/>
          </a:xfrm>
        </p:grpSpPr>
        <p:sp>
          <p:nvSpPr>
            <p:cNvPr id="11263" name="Google Shape;11263;p64"/>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4"/>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4"/>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4"/>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64"/>
          <p:cNvGrpSpPr/>
          <p:nvPr/>
        </p:nvGrpSpPr>
        <p:grpSpPr>
          <a:xfrm>
            <a:off x="6657846" y="1855191"/>
            <a:ext cx="348103" cy="295714"/>
            <a:chOff x="6657846" y="2007591"/>
            <a:chExt cx="348103" cy="295714"/>
          </a:xfrm>
        </p:grpSpPr>
        <p:sp>
          <p:nvSpPr>
            <p:cNvPr id="11271" name="Google Shape;11271;p64"/>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4"/>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4"/>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4"/>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4"/>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4"/>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4"/>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4"/>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4"/>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4"/>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4"/>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4"/>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4"/>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4"/>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4"/>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64"/>
          <p:cNvGrpSpPr/>
          <p:nvPr/>
        </p:nvGrpSpPr>
        <p:grpSpPr>
          <a:xfrm>
            <a:off x="7104188" y="1819504"/>
            <a:ext cx="347341" cy="348103"/>
            <a:chOff x="7104188" y="1971904"/>
            <a:chExt cx="347341" cy="348103"/>
          </a:xfrm>
        </p:grpSpPr>
        <p:sp>
          <p:nvSpPr>
            <p:cNvPr id="11298" name="Google Shape;11298;p64"/>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4"/>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4"/>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4"/>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4"/>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4"/>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4"/>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4"/>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4"/>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4"/>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4"/>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4"/>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4"/>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4"/>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4"/>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4"/>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4"/>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4"/>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4"/>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4"/>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4"/>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4"/>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4"/>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4"/>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4"/>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64"/>
          <p:cNvGrpSpPr/>
          <p:nvPr/>
        </p:nvGrpSpPr>
        <p:grpSpPr>
          <a:xfrm>
            <a:off x="7551264" y="1819504"/>
            <a:ext cx="344321" cy="348155"/>
            <a:chOff x="7551264" y="1971904"/>
            <a:chExt cx="344321" cy="348155"/>
          </a:xfrm>
        </p:grpSpPr>
        <p:sp>
          <p:nvSpPr>
            <p:cNvPr id="11329" name="Google Shape;11329;p64"/>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4"/>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4"/>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4"/>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4"/>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4"/>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4"/>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4"/>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4"/>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4"/>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4"/>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4"/>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4"/>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4"/>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4"/>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4"/>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4"/>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4"/>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4"/>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64"/>
          <p:cNvGrpSpPr/>
          <p:nvPr/>
        </p:nvGrpSpPr>
        <p:grpSpPr>
          <a:xfrm>
            <a:off x="7992826" y="1365390"/>
            <a:ext cx="317431" cy="344584"/>
            <a:chOff x="7992826" y="1517790"/>
            <a:chExt cx="317431" cy="344584"/>
          </a:xfrm>
        </p:grpSpPr>
        <p:sp>
          <p:nvSpPr>
            <p:cNvPr id="11349" name="Google Shape;11349;p64"/>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4"/>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4"/>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4"/>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4"/>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4"/>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4"/>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4"/>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4"/>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4"/>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4"/>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4"/>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4"/>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4"/>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4"/>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4"/>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4"/>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64"/>
          <p:cNvGrpSpPr/>
          <p:nvPr/>
        </p:nvGrpSpPr>
        <p:grpSpPr>
          <a:xfrm>
            <a:off x="7992065" y="1819504"/>
            <a:ext cx="351621" cy="348103"/>
            <a:chOff x="7992065" y="1971904"/>
            <a:chExt cx="351621" cy="348103"/>
          </a:xfrm>
        </p:grpSpPr>
        <p:sp>
          <p:nvSpPr>
            <p:cNvPr id="11367" name="Google Shape;11367;p64"/>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4"/>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4"/>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4"/>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4"/>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4"/>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4"/>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4"/>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4"/>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4"/>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4"/>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4"/>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4"/>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4"/>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4"/>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64"/>
          <p:cNvGrpSpPr/>
          <p:nvPr/>
        </p:nvGrpSpPr>
        <p:grpSpPr>
          <a:xfrm>
            <a:off x="4911189" y="3641055"/>
            <a:ext cx="296580" cy="364935"/>
            <a:chOff x="4911189" y="3793455"/>
            <a:chExt cx="296580" cy="364935"/>
          </a:xfrm>
        </p:grpSpPr>
        <p:sp>
          <p:nvSpPr>
            <p:cNvPr id="11383" name="Google Shape;11383;p64"/>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4"/>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4"/>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4"/>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4"/>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4"/>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4"/>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4"/>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4"/>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4"/>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4"/>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4"/>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4"/>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4"/>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4"/>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4"/>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4"/>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4"/>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4"/>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4"/>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64"/>
          <p:cNvGrpSpPr/>
          <p:nvPr/>
        </p:nvGrpSpPr>
        <p:grpSpPr>
          <a:xfrm>
            <a:off x="5341433" y="3640871"/>
            <a:ext cx="330272" cy="329117"/>
            <a:chOff x="5341433" y="3793271"/>
            <a:chExt cx="330272" cy="329117"/>
          </a:xfrm>
        </p:grpSpPr>
        <p:sp>
          <p:nvSpPr>
            <p:cNvPr id="11404" name="Google Shape;11404;p64"/>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4"/>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4"/>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4"/>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4"/>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4"/>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4"/>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4"/>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4"/>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4"/>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4"/>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4"/>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4"/>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4"/>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4"/>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4"/>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64"/>
          <p:cNvGrpSpPr/>
          <p:nvPr/>
        </p:nvGrpSpPr>
        <p:grpSpPr>
          <a:xfrm>
            <a:off x="5744051" y="3613850"/>
            <a:ext cx="428511" cy="383186"/>
            <a:chOff x="5744051" y="3766250"/>
            <a:chExt cx="428511" cy="383186"/>
          </a:xfrm>
        </p:grpSpPr>
        <p:sp>
          <p:nvSpPr>
            <p:cNvPr id="11421" name="Google Shape;11421;p64"/>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4"/>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4"/>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4"/>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4"/>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4"/>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4"/>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4"/>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4"/>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4"/>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4"/>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4"/>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4"/>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4"/>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4"/>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4"/>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4"/>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64"/>
          <p:cNvGrpSpPr/>
          <p:nvPr/>
        </p:nvGrpSpPr>
        <p:grpSpPr>
          <a:xfrm>
            <a:off x="6678697" y="3640924"/>
            <a:ext cx="342824" cy="328985"/>
            <a:chOff x="6678697" y="3793324"/>
            <a:chExt cx="342824" cy="328985"/>
          </a:xfrm>
        </p:grpSpPr>
        <p:sp>
          <p:nvSpPr>
            <p:cNvPr id="11439" name="Google Shape;11439;p64"/>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4"/>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4"/>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4"/>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4"/>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4"/>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4"/>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4"/>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64"/>
          <p:cNvGrpSpPr/>
          <p:nvPr/>
        </p:nvGrpSpPr>
        <p:grpSpPr>
          <a:xfrm>
            <a:off x="7101903" y="3609622"/>
            <a:ext cx="398627" cy="392088"/>
            <a:chOff x="7101903" y="3762022"/>
            <a:chExt cx="398627" cy="392088"/>
          </a:xfrm>
        </p:grpSpPr>
        <p:sp>
          <p:nvSpPr>
            <p:cNvPr id="11448" name="Google Shape;11448;p64"/>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4"/>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4"/>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4"/>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4"/>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4"/>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4"/>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4"/>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4"/>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4"/>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4"/>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4"/>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4"/>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4"/>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4"/>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4"/>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64"/>
          <p:cNvGrpSpPr/>
          <p:nvPr/>
        </p:nvGrpSpPr>
        <p:grpSpPr>
          <a:xfrm>
            <a:off x="7541469" y="3641055"/>
            <a:ext cx="407897" cy="328985"/>
            <a:chOff x="7541469" y="3793455"/>
            <a:chExt cx="407897" cy="328985"/>
          </a:xfrm>
        </p:grpSpPr>
        <p:sp>
          <p:nvSpPr>
            <p:cNvPr id="11467" name="Google Shape;11467;p64"/>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4"/>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4"/>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4"/>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4"/>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4"/>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4"/>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4"/>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4"/>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4"/>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4"/>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4"/>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4"/>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4"/>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4"/>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4"/>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4"/>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4"/>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4"/>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4"/>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4"/>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4"/>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4"/>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4"/>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4"/>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4"/>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4"/>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4"/>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4"/>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4"/>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64"/>
          <p:cNvGrpSpPr/>
          <p:nvPr/>
        </p:nvGrpSpPr>
        <p:grpSpPr>
          <a:xfrm>
            <a:off x="5310288" y="2803912"/>
            <a:ext cx="432292" cy="264412"/>
            <a:chOff x="5310288" y="2956312"/>
            <a:chExt cx="432292" cy="264412"/>
          </a:xfrm>
        </p:grpSpPr>
        <p:sp>
          <p:nvSpPr>
            <p:cNvPr id="11498" name="Google Shape;11498;p64"/>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4"/>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4"/>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4"/>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4"/>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4"/>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4"/>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4"/>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4"/>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4"/>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4"/>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4"/>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4"/>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4"/>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4"/>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4"/>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4"/>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4"/>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4"/>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4"/>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4"/>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4"/>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4"/>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4"/>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4"/>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4"/>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4"/>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64"/>
          <p:cNvGrpSpPr/>
          <p:nvPr/>
        </p:nvGrpSpPr>
        <p:grpSpPr>
          <a:xfrm>
            <a:off x="4879047" y="2279920"/>
            <a:ext cx="398075" cy="340303"/>
            <a:chOff x="4879047" y="2432320"/>
            <a:chExt cx="398075" cy="340303"/>
          </a:xfrm>
        </p:grpSpPr>
        <p:sp>
          <p:nvSpPr>
            <p:cNvPr id="11526" name="Google Shape;11526;p64"/>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4"/>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4"/>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4"/>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4"/>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4"/>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4"/>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4"/>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4"/>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4"/>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4"/>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4"/>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4"/>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4"/>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4"/>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4"/>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4"/>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4"/>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4"/>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4"/>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4"/>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4"/>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4"/>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4"/>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4"/>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4"/>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64"/>
          <p:cNvGrpSpPr/>
          <p:nvPr/>
        </p:nvGrpSpPr>
        <p:grpSpPr>
          <a:xfrm>
            <a:off x="5388701" y="2241423"/>
            <a:ext cx="280982" cy="395896"/>
            <a:chOff x="5388701" y="2393823"/>
            <a:chExt cx="280982" cy="395896"/>
          </a:xfrm>
        </p:grpSpPr>
        <p:sp>
          <p:nvSpPr>
            <p:cNvPr id="11553" name="Google Shape;11553;p64"/>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4"/>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4"/>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4"/>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4"/>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4"/>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4"/>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4"/>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4"/>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4"/>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4"/>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4"/>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4"/>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4"/>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4"/>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4"/>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4"/>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4"/>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4"/>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4"/>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4"/>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4"/>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4"/>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4"/>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4"/>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4"/>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4"/>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4"/>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4"/>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4"/>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64"/>
          <p:cNvGrpSpPr/>
          <p:nvPr/>
        </p:nvGrpSpPr>
        <p:grpSpPr>
          <a:xfrm>
            <a:off x="5743289" y="2286722"/>
            <a:ext cx="444871" cy="316407"/>
            <a:chOff x="5743289" y="2439122"/>
            <a:chExt cx="444871" cy="316407"/>
          </a:xfrm>
        </p:grpSpPr>
        <p:sp>
          <p:nvSpPr>
            <p:cNvPr id="11584" name="Google Shape;11584;p64"/>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4"/>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4"/>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4"/>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4"/>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4"/>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4"/>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4"/>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4"/>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4"/>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4"/>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4"/>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4"/>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4"/>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4"/>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4"/>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4"/>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4"/>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4"/>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4"/>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4"/>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4"/>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4"/>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4"/>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4"/>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4"/>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4"/>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4"/>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4"/>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64"/>
          <p:cNvGrpSpPr/>
          <p:nvPr/>
        </p:nvGrpSpPr>
        <p:grpSpPr>
          <a:xfrm>
            <a:off x="6230360" y="2280183"/>
            <a:ext cx="351359" cy="363412"/>
            <a:chOff x="6230360" y="2432583"/>
            <a:chExt cx="351359" cy="363412"/>
          </a:xfrm>
        </p:grpSpPr>
        <p:sp>
          <p:nvSpPr>
            <p:cNvPr id="11614" name="Google Shape;11614;p64"/>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4"/>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4"/>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4"/>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4"/>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4"/>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4"/>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4"/>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4"/>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4"/>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4"/>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4"/>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4"/>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4"/>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4"/>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4"/>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4"/>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4"/>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4"/>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4"/>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4"/>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64"/>
          <p:cNvGrpSpPr/>
          <p:nvPr/>
        </p:nvGrpSpPr>
        <p:grpSpPr>
          <a:xfrm>
            <a:off x="6633976" y="2307152"/>
            <a:ext cx="387781" cy="286680"/>
            <a:chOff x="6633976" y="2459552"/>
            <a:chExt cx="387781" cy="286680"/>
          </a:xfrm>
        </p:grpSpPr>
        <p:sp>
          <p:nvSpPr>
            <p:cNvPr id="11636" name="Google Shape;11636;p64"/>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4"/>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4"/>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4"/>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4"/>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4"/>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4"/>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64"/>
          <p:cNvGrpSpPr/>
          <p:nvPr/>
        </p:nvGrpSpPr>
        <p:grpSpPr>
          <a:xfrm>
            <a:off x="7091110" y="2276165"/>
            <a:ext cx="376989" cy="348864"/>
            <a:chOff x="7091110" y="2428565"/>
            <a:chExt cx="376989" cy="348864"/>
          </a:xfrm>
        </p:grpSpPr>
        <p:sp>
          <p:nvSpPr>
            <p:cNvPr id="11644" name="Google Shape;11644;p64"/>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4"/>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4"/>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4"/>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4"/>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4"/>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4"/>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4"/>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4"/>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4"/>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4"/>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4"/>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4"/>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4"/>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4"/>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4"/>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4"/>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4"/>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4"/>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4"/>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4"/>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4"/>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4"/>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4"/>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4"/>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4"/>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4"/>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4"/>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4"/>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4"/>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4"/>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64"/>
          <p:cNvGrpSpPr/>
          <p:nvPr/>
        </p:nvGrpSpPr>
        <p:grpSpPr>
          <a:xfrm>
            <a:off x="7536427" y="2262825"/>
            <a:ext cx="369715" cy="375492"/>
            <a:chOff x="7536427" y="2415225"/>
            <a:chExt cx="369715" cy="375492"/>
          </a:xfrm>
        </p:grpSpPr>
        <p:sp>
          <p:nvSpPr>
            <p:cNvPr id="11676" name="Google Shape;11676;p64"/>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4"/>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4"/>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4"/>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4"/>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4"/>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4"/>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4"/>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4"/>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4"/>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4"/>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4"/>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4"/>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4"/>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4"/>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4"/>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4"/>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4"/>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4"/>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4"/>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4"/>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4"/>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4"/>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4"/>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4"/>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4"/>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4"/>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4"/>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4"/>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4"/>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4"/>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4"/>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4"/>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4"/>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4"/>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4"/>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4"/>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4"/>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64"/>
          <p:cNvGrpSpPr/>
          <p:nvPr/>
        </p:nvGrpSpPr>
        <p:grpSpPr>
          <a:xfrm>
            <a:off x="7980773" y="2276402"/>
            <a:ext cx="353381" cy="358160"/>
            <a:chOff x="7980773" y="2428802"/>
            <a:chExt cx="353381" cy="358160"/>
          </a:xfrm>
        </p:grpSpPr>
        <p:sp>
          <p:nvSpPr>
            <p:cNvPr id="11715" name="Google Shape;11715;p64"/>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4"/>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4"/>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4"/>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4"/>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4"/>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4"/>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4"/>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4"/>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4"/>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4"/>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4"/>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4"/>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4"/>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4"/>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4"/>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4"/>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4"/>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4"/>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4"/>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4"/>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4"/>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4"/>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4"/>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4"/>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4"/>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4"/>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4"/>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4"/>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4"/>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64"/>
          <p:cNvGrpSpPr/>
          <p:nvPr/>
        </p:nvGrpSpPr>
        <p:grpSpPr>
          <a:xfrm>
            <a:off x="4886058" y="4138840"/>
            <a:ext cx="346343" cy="343953"/>
            <a:chOff x="4886058" y="4291240"/>
            <a:chExt cx="346343" cy="343953"/>
          </a:xfrm>
        </p:grpSpPr>
        <p:sp>
          <p:nvSpPr>
            <p:cNvPr id="11746" name="Google Shape;11746;p64"/>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4"/>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4"/>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4"/>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4"/>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4"/>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4"/>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4"/>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4"/>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4"/>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4"/>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4"/>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4"/>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64"/>
          <p:cNvGrpSpPr/>
          <p:nvPr/>
        </p:nvGrpSpPr>
        <p:grpSpPr>
          <a:xfrm>
            <a:off x="5344216" y="4138656"/>
            <a:ext cx="304616" cy="343560"/>
            <a:chOff x="5344216" y="4291056"/>
            <a:chExt cx="304616" cy="343560"/>
          </a:xfrm>
        </p:grpSpPr>
        <p:sp>
          <p:nvSpPr>
            <p:cNvPr id="11760" name="Google Shape;11760;p64"/>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4"/>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4"/>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4"/>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4"/>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4"/>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4"/>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4"/>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4"/>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4"/>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4"/>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64"/>
          <p:cNvGrpSpPr/>
          <p:nvPr/>
        </p:nvGrpSpPr>
        <p:grpSpPr>
          <a:xfrm>
            <a:off x="6279999" y="4112022"/>
            <a:ext cx="204093" cy="343743"/>
            <a:chOff x="6271562" y="4290872"/>
            <a:chExt cx="204093" cy="343743"/>
          </a:xfrm>
        </p:grpSpPr>
        <p:sp>
          <p:nvSpPr>
            <p:cNvPr id="11772" name="Google Shape;11772;p64"/>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4"/>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4"/>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4"/>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4"/>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4"/>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4"/>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4"/>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4"/>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4"/>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4"/>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4"/>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64"/>
          <p:cNvGrpSpPr/>
          <p:nvPr/>
        </p:nvGrpSpPr>
        <p:grpSpPr>
          <a:xfrm>
            <a:off x="6639491" y="4176838"/>
            <a:ext cx="344085" cy="267195"/>
            <a:chOff x="6639491" y="4329238"/>
            <a:chExt cx="344085" cy="267195"/>
          </a:xfrm>
        </p:grpSpPr>
        <p:sp>
          <p:nvSpPr>
            <p:cNvPr id="11785" name="Google Shape;11785;p64"/>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4"/>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4"/>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4"/>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4"/>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4"/>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4"/>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4"/>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4"/>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4"/>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4"/>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4"/>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4"/>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4"/>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4"/>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4"/>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4"/>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4"/>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64"/>
          <p:cNvGrpSpPr/>
          <p:nvPr/>
        </p:nvGrpSpPr>
        <p:grpSpPr>
          <a:xfrm>
            <a:off x="7133336" y="4138656"/>
            <a:ext cx="232979" cy="343560"/>
            <a:chOff x="7133336" y="4291056"/>
            <a:chExt cx="232979" cy="343560"/>
          </a:xfrm>
        </p:grpSpPr>
        <p:sp>
          <p:nvSpPr>
            <p:cNvPr id="11804" name="Google Shape;11804;p64"/>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4"/>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4"/>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4"/>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4"/>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4"/>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4"/>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4"/>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4"/>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4"/>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4"/>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4"/>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4"/>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4"/>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4"/>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4"/>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4"/>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64"/>
          <p:cNvGrpSpPr/>
          <p:nvPr/>
        </p:nvGrpSpPr>
        <p:grpSpPr>
          <a:xfrm>
            <a:off x="7571379" y="4138656"/>
            <a:ext cx="232979" cy="343560"/>
            <a:chOff x="7571379" y="4291056"/>
            <a:chExt cx="232979" cy="343560"/>
          </a:xfrm>
        </p:grpSpPr>
        <p:sp>
          <p:nvSpPr>
            <p:cNvPr id="11822" name="Google Shape;11822;p64"/>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4"/>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4"/>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4"/>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4"/>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4"/>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4"/>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4"/>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4"/>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4"/>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4"/>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4"/>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4"/>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4"/>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4"/>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4"/>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64"/>
          <p:cNvGrpSpPr/>
          <p:nvPr/>
        </p:nvGrpSpPr>
        <p:grpSpPr>
          <a:xfrm>
            <a:off x="6666381" y="3195475"/>
            <a:ext cx="295819" cy="370712"/>
            <a:chOff x="6666381" y="3347875"/>
            <a:chExt cx="295819" cy="370712"/>
          </a:xfrm>
        </p:grpSpPr>
        <p:sp>
          <p:nvSpPr>
            <p:cNvPr id="11839" name="Google Shape;11839;p64"/>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4"/>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4"/>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4"/>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4"/>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4"/>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4"/>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4"/>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4"/>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4"/>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4"/>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4"/>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4"/>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4"/>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4"/>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4"/>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4"/>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4"/>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4"/>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4"/>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4"/>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4"/>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4"/>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4"/>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4"/>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4"/>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4"/>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4"/>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4"/>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4"/>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4"/>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4"/>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4"/>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4"/>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4"/>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4"/>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4"/>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4"/>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4"/>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4"/>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64"/>
          <p:cNvGrpSpPr/>
          <p:nvPr/>
        </p:nvGrpSpPr>
        <p:grpSpPr>
          <a:xfrm>
            <a:off x="4877760" y="2735059"/>
            <a:ext cx="389567" cy="390329"/>
            <a:chOff x="4877760" y="2887459"/>
            <a:chExt cx="389567" cy="390329"/>
          </a:xfrm>
        </p:grpSpPr>
        <p:sp>
          <p:nvSpPr>
            <p:cNvPr id="11880" name="Google Shape;11880;p64"/>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4"/>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4"/>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4"/>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4"/>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4"/>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4"/>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4"/>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4"/>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4"/>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4"/>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4"/>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4"/>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4"/>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4"/>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4"/>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4"/>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4"/>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4"/>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4"/>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4"/>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4"/>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4"/>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4"/>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4"/>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4"/>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4"/>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4"/>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4"/>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4"/>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4"/>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4"/>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4"/>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4"/>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4"/>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4"/>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4"/>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4"/>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4"/>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4"/>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4"/>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4"/>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4"/>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4"/>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4" name="Google Shape;11924;p64"/>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4"/>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4"/>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4"/>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4"/>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9" name="Google Shape;11929;p64"/>
          <p:cNvGrpSpPr/>
          <p:nvPr/>
        </p:nvGrpSpPr>
        <p:grpSpPr>
          <a:xfrm>
            <a:off x="5779239" y="2735295"/>
            <a:ext cx="314411" cy="389830"/>
            <a:chOff x="5779239" y="2887695"/>
            <a:chExt cx="314411" cy="389830"/>
          </a:xfrm>
        </p:grpSpPr>
        <p:sp>
          <p:nvSpPr>
            <p:cNvPr id="11930" name="Google Shape;11930;p64"/>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4"/>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4"/>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4"/>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4"/>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4"/>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4"/>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4"/>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4"/>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4"/>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4"/>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4"/>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4"/>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4"/>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4"/>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4"/>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4"/>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4"/>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4"/>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4"/>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4"/>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4"/>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4"/>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4"/>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4"/>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4"/>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4"/>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4"/>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4"/>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4"/>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4"/>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4"/>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4"/>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4"/>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4"/>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4"/>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4"/>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4"/>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4"/>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4"/>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4"/>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4"/>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4"/>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4"/>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64"/>
          <p:cNvGrpSpPr/>
          <p:nvPr/>
        </p:nvGrpSpPr>
        <p:grpSpPr>
          <a:xfrm>
            <a:off x="6190130" y="2788577"/>
            <a:ext cx="389830" cy="283004"/>
            <a:chOff x="6190130" y="2940977"/>
            <a:chExt cx="389830" cy="283004"/>
          </a:xfrm>
        </p:grpSpPr>
        <p:sp>
          <p:nvSpPr>
            <p:cNvPr id="11975" name="Google Shape;11975;p64"/>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4"/>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4"/>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4"/>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4"/>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4"/>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4"/>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4"/>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4"/>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4"/>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4"/>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4"/>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4"/>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4"/>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4"/>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4"/>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4"/>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4"/>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4"/>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4"/>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4"/>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4"/>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4"/>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4"/>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4"/>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4"/>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4"/>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4"/>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4"/>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4"/>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64"/>
          <p:cNvGrpSpPr/>
          <p:nvPr/>
        </p:nvGrpSpPr>
        <p:grpSpPr>
          <a:xfrm>
            <a:off x="6633976" y="2747874"/>
            <a:ext cx="389803" cy="364673"/>
            <a:chOff x="6633976" y="2900274"/>
            <a:chExt cx="389803" cy="364673"/>
          </a:xfrm>
        </p:grpSpPr>
        <p:sp>
          <p:nvSpPr>
            <p:cNvPr id="12006" name="Google Shape;12006;p64"/>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4"/>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4"/>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4"/>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4"/>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4"/>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4"/>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4"/>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4"/>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4"/>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4"/>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4"/>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4"/>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4"/>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4"/>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4"/>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4"/>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64"/>
          <p:cNvGrpSpPr/>
          <p:nvPr/>
        </p:nvGrpSpPr>
        <p:grpSpPr>
          <a:xfrm>
            <a:off x="7517835" y="2733037"/>
            <a:ext cx="364935" cy="382529"/>
            <a:chOff x="7517835" y="2885437"/>
            <a:chExt cx="364935" cy="382529"/>
          </a:xfrm>
        </p:grpSpPr>
        <p:sp>
          <p:nvSpPr>
            <p:cNvPr id="12024" name="Google Shape;12024;p64"/>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4"/>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4"/>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4"/>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4"/>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4"/>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4"/>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4"/>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4"/>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4"/>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4"/>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4"/>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4"/>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4"/>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4"/>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4"/>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4"/>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4"/>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4"/>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4"/>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4"/>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4"/>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4"/>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4"/>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4"/>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4"/>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4"/>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4"/>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4"/>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4"/>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4"/>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4"/>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4"/>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4"/>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4"/>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4"/>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4"/>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64"/>
          <p:cNvGrpSpPr/>
          <p:nvPr/>
        </p:nvGrpSpPr>
        <p:grpSpPr>
          <a:xfrm>
            <a:off x="7087591" y="2734744"/>
            <a:ext cx="358160" cy="385602"/>
            <a:chOff x="7087591" y="2887144"/>
            <a:chExt cx="358160" cy="385602"/>
          </a:xfrm>
        </p:grpSpPr>
        <p:sp>
          <p:nvSpPr>
            <p:cNvPr id="12062" name="Google Shape;12062;p64"/>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4"/>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4"/>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4"/>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4"/>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4"/>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4"/>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4"/>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4"/>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4"/>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4"/>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4"/>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4"/>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4"/>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4"/>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4"/>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4"/>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4"/>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4"/>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64"/>
          <p:cNvGrpSpPr/>
          <p:nvPr/>
        </p:nvGrpSpPr>
        <p:grpSpPr>
          <a:xfrm>
            <a:off x="7951362" y="2733037"/>
            <a:ext cx="382529" cy="382529"/>
            <a:chOff x="7951362" y="2885437"/>
            <a:chExt cx="382529" cy="382529"/>
          </a:xfrm>
        </p:grpSpPr>
        <p:sp>
          <p:nvSpPr>
            <p:cNvPr id="12082" name="Google Shape;12082;p64"/>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4"/>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4"/>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4"/>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4"/>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4"/>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4"/>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4"/>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4"/>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4"/>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4"/>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4"/>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4"/>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4"/>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4"/>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4"/>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4"/>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4"/>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4"/>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4"/>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4"/>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4"/>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4"/>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4"/>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4"/>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4"/>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4"/>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4"/>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4"/>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4"/>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4"/>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4"/>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4"/>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4"/>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4"/>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4"/>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4"/>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4"/>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4"/>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4"/>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4"/>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4"/>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4"/>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4"/>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4"/>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4"/>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4"/>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4"/>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4"/>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64"/>
          <p:cNvGrpSpPr/>
          <p:nvPr/>
        </p:nvGrpSpPr>
        <p:grpSpPr>
          <a:xfrm>
            <a:off x="8054406" y="3662089"/>
            <a:ext cx="276964" cy="336601"/>
            <a:chOff x="8054406" y="3814489"/>
            <a:chExt cx="276964" cy="336601"/>
          </a:xfrm>
        </p:grpSpPr>
        <p:sp>
          <p:nvSpPr>
            <p:cNvPr id="12132" name="Google Shape;12132;p64"/>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4"/>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4"/>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4"/>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4"/>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4"/>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4"/>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4"/>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4"/>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64"/>
          <p:cNvGrpSpPr/>
          <p:nvPr/>
        </p:nvGrpSpPr>
        <p:grpSpPr>
          <a:xfrm>
            <a:off x="7936787" y="4142674"/>
            <a:ext cx="378249" cy="335524"/>
            <a:chOff x="7936787" y="4295074"/>
            <a:chExt cx="378249" cy="335524"/>
          </a:xfrm>
        </p:grpSpPr>
        <p:sp>
          <p:nvSpPr>
            <p:cNvPr id="12142" name="Google Shape;12142;p64"/>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4"/>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4"/>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4"/>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4"/>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4"/>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4"/>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4"/>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4"/>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4"/>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4"/>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4"/>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4"/>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4"/>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4"/>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4"/>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8" name="Google Shape;12158;p64"/>
          <p:cNvGrpSpPr/>
          <p:nvPr/>
        </p:nvGrpSpPr>
        <p:grpSpPr>
          <a:xfrm>
            <a:off x="4886058" y="1813490"/>
            <a:ext cx="388569" cy="388307"/>
            <a:chOff x="4886058" y="1965890"/>
            <a:chExt cx="388569" cy="388307"/>
          </a:xfrm>
        </p:grpSpPr>
        <p:sp>
          <p:nvSpPr>
            <p:cNvPr id="12159" name="Google Shape;12159;p64"/>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4"/>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4"/>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4"/>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4"/>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4"/>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4"/>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4"/>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4"/>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4"/>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4"/>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0" name="Google Shape;12170;p64"/>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171" name="Google Shape;12171;p64"/>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75" name="Shape 12175"/>
        <p:cNvGrpSpPr/>
        <p:nvPr/>
      </p:nvGrpSpPr>
      <p:grpSpPr>
        <a:xfrm>
          <a:off x="0" y="0"/>
          <a:ext cx="0" cy="0"/>
          <a:chOff x="0" y="0"/>
          <a:chExt cx="0" cy="0"/>
        </a:xfrm>
      </p:grpSpPr>
      <p:grpSp>
        <p:nvGrpSpPr>
          <p:cNvPr id="12176" name="Google Shape;12176;p65"/>
          <p:cNvGrpSpPr/>
          <p:nvPr/>
        </p:nvGrpSpPr>
        <p:grpSpPr>
          <a:xfrm>
            <a:off x="1765162" y="3194389"/>
            <a:ext cx="292801" cy="359258"/>
            <a:chOff x="1765162" y="3346789"/>
            <a:chExt cx="292801" cy="359258"/>
          </a:xfrm>
        </p:grpSpPr>
        <p:sp>
          <p:nvSpPr>
            <p:cNvPr id="12177" name="Google Shape;12177;p65"/>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5"/>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5"/>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5"/>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5"/>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5"/>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5"/>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5"/>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5"/>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5"/>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5"/>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5"/>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5"/>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5"/>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5"/>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65"/>
          <p:cNvGrpSpPr/>
          <p:nvPr/>
        </p:nvGrpSpPr>
        <p:grpSpPr>
          <a:xfrm>
            <a:off x="3077632" y="2292604"/>
            <a:ext cx="358996" cy="296309"/>
            <a:chOff x="3077632" y="2445004"/>
            <a:chExt cx="358996" cy="296309"/>
          </a:xfrm>
        </p:grpSpPr>
        <p:sp>
          <p:nvSpPr>
            <p:cNvPr id="12193" name="Google Shape;12193;p65"/>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5"/>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5"/>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5"/>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5"/>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5"/>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5"/>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5"/>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5"/>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5"/>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5"/>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5"/>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5"/>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5"/>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5"/>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5"/>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5"/>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5"/>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5"/>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5"/>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5"/>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5"/>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5"/>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5"/>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5"/>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5"/>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65"/>
          <p:cNvGrpSpPr/>
          <p:nvPr/>
        </p:nvGrpSpPr>
        <p:grpSpPr>
          <a:xfrm>
            <a:off x="2635237" y="2279380"/>
            <a:ext cx="359232" cy="323018"/>
            <a:chOff x="2635237" y="2431780"/>
            <a:chExt cx="359232" cy="323018"/>
          </a:xfrm>
        </p:grpSpPr>
        <p:sp>
          <p:nvSpPr>
            <p:cNvPr id="12220" name="Google Shape;12220;p65"/>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5"/>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5"/>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5"/>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5"/>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5"/>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5"/>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5"/>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5"/>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5"/>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5"/>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5"/>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5"/>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5"/>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5"/>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65"/>
          <p:cNvGrpSpPr/>
          <p:nvPr/>
        </p:nvGrpSpPr>
        <p:grpSpPr>
          <a:xfrm>
            <a:off x="4011651" y="3615732"/>
            <a:ext cx="373189" cy="358944"/>
            <a:chOff x="4011651" y="3768132"/>
            <a:chExt cx="373189" cy="358944"/>
          </a:xfrm>
        </p:grpSpPr>
        <p:sp>
          <p:nvSpPr>
            <p:cNvPr id="12236" name="Google Shape;12236;p65"/>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5"/>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5"/>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5"/>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5"/>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5"/>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5"/>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5"/>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5"/>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5"/>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65"/>
          <p:cNvGrpSpPr/>
          <p:nvPr/>
        </p:nvGrpSpPr>
        <p:grpSpPr>
          <a:xfrm>
            <a:off x="2189568" y="1809203"/>
            <a:ext cx="364993" cy="359049"/>
            <a:chOff x="2189568" y="1961603"/>
            <a:chExt cx="364993" cy="359049"/>
          </a:xfrm>
        </p:grpSpPr>
        <p:sp>
          <p:nvSpPr>
            <p:cNvPr id="12247" name="Google Shape;12247;p65"/>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5"/>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5"/>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5"/>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5"/>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5"/>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5"/>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5"/>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5"/>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5"/>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5"/>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5"/>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5"/>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5"/>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5"/>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5"/>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65"/>
          <p:cNvGrpSpPr/>
          <p:nvPr/>
        </p:nvGrpSpPr>
        <p:grpSpPr>
          <a:xfrm>
            <a:off x="2193077" y="2267571"/>
            <a:ext cx="378426" cy="346323"/>
            <a:chOff x="2193077" y="2419971"/>
            <a:chExt cx="378426" cy="346323"/>
          </a:xfrm>
        </p:grpSpPr>
        <p:sp>
          <p:nvSpPr>
            <p:cNvPr id="12264" name="Google Shape;12264;p65"/>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5"/>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5"/>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5"/>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5"/>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5"/>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5"/>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5"/>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5"/>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5"/>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5"/>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5"/>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5"/>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5"/>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5"/>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5"/>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5"/>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5"/>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5"/>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5"/>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5"/>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65"/>
          <p:cNvGrpSpPr/>
          <p:nvPr/>
        </p:nvGrpSpPr>
        <p:grpSpPr>
          <a:xfrm>
            <a:off x="861622" y="2729370"/>
            <a:ext cx="276802" cy="367140"/>
            <a:chOff x="861622" y="2881770"/>
            <a:chExt cx="276802" cy="367140"/>
          </a:xfrm>
        </p:grpSpPr>
        <p:sp>
          <p:nvSpPr>
            <p:cNvPr id="12286" name="Google Shape;12286;p65"/>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5"/>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5"/>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5"/>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5"/>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5"/>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5"/>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5"/>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5"/>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5"/>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5"/>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5"/>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5"/>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5"/>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5"/>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5"/>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5"/>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5"/>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5"/>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5"/>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5"/>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5"/>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65"/>
          <p:cNvGrpSpPr/>
          <p:nvPr/>
        </p:nvGrpSpPr>
        <p:grpSpPr>
          <a:xfrm>
            <a:off x="3968184" y="2729291"/>
            <a:ext cx="369444" cy="367140"/>
            <a:chOff x="3968184" y="2881691"/>
            <a:chExt cx="369444" cy="367140"/>
          </a:xfrm>
        </p:grpSpPr>
        <p:sp>
          <p:nvSpPr>
            <p:cNvPr id="12309" name="Google Shape;12309;p65"/>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5"/>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5"/>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5"/>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5"/>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5"/>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5"/>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5"/>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5"/>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5"/>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5"/>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5"/>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5"/>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5"/>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5"/>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5"/>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5"/>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5"/>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5"/>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5"/>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5"/>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5"/>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5"/>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5"/>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3" name="Google Shape;12333;p65"/>
          <p:cNvGrpSpPr/>
          <p:nvPr/>
        </p:nvGrpSpPr>
        <p:grpSpPr>
          <a:xfrm>
            <a:off x="3513796" y="2729684"/>
            <a:ext cx="371487" cy="366826"/>
            <a:chOff x="3513796" y="2882084"/>
            <a:chExt cx="371487" cy="366826"/>
          </a:xfrm>
        </p:grpSpPr>
        <p:sp>
          <p:nvSpPr>
            <p:cNvPr id="12334" name="Google Shape;12334;p65"/>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5"/>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5"/>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5"/>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5"/>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5"/>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5"/>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5"/>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5"/>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5"/>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5"/>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5"/>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5"/>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5"/>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5"/>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5"/>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5"/>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5"/>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5"/>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5"/>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5"/>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5"/>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5"/>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5"/>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5"/>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5"/>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5"/>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5"/>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5"/>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5"/>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5"/>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5"/>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5"/>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5"/>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5"/>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5"/>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5"/>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5"/>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5"/>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5"/>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5"/>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5"/>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5"/>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5"/>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5"/>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5"/>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5"/>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5"/>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5"/>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65"/>
          <p:cNvGrpSpPr/>
          <p:nvPr/>
        </p:nvGrpSpPr>
        <p:grpSpPr>
          <a:xfrm>
            <a:off x="873615" y="1347875"/>
            <a:ext cx="335011" cy="359232"/>
            <a:chOff x="873615" y="1500275"/>
            <a:chExt cx="335011" cy="359232"/>
          </a:xfrm>
        </p:grpSpPr>
        <p:sp>
          <p:nvSpPr>
            <p:cNvPr id="12384" name="Google Shape;12384;p65"/>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5"/>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5"/>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5"/>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5"/>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5"/>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5"/>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5"/>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5"/>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5"/>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5"/>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65"/>
          <p:cNvGrpSpPr/>
          <p:nvPr/>
        </p:nvGrpSpPr>
        <p:grpSpPr>
          <a:xfrm>
            <a:off x="2202058" y="3194337"/>
            <a:ext cx="337158" cy="359311"/>
            <a:chOff x="2202058" y="3346737"/>
            <a:chExt cx="337158" cy="359311"/>
          </a:xfrm>
        </p:grpSpPr>
        <p:sp>
          <p:nvSpPr>
            <p:cNvPr id="12396" name="Google Shape;12396;p65"/>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5"/>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5"/>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5"/>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5"/>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5"/>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5"/>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5"/>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5"/>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65"/>
          <p:cNvGrpSpPr/>
          <p:nvPr/>
        </p:nvGrpSpPr>
        <p:grpSpPr>
          <a:xfrm>
            <a:off x="2223059" y="3665772"/>
            <a:ext cx="359232" cy="306050"/>
            <a:chOff x="2223059" y="3818172"/>
            <a:chExt cx="359232" cy="306050"/>
          </a:xfrm>
        </p:grpSpPr>
        <p:sp>
          <p:nvSpPr>
            <p:cNvPr id="12406" name="Google Shape;12406;p65"/>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5"/>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5"/>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5"/>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5"/>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5"/>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5"/>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5"/>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5"/>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5" name="Google Shape;12415;p65"/>
          <p:cNvGrpSpPr/>
          <p:nvPr/>
        </p:nvGrpSpPr>
        <p:grpSpPr>
          <a:xfrm>
            <a:off x="1725989" y="1839420"/>
            <a:ext cx="378426" cy="298509"/>
            <a:chOff x="1725989" y="1991820"/>
            <a:chExt cx="378426" cy="298509"/>
          </a:xfrm>
        </p:grpSpPr>
        <p:sp>
          <p:nvSpPr>
            <p:cNvPr id="12416" name="Google Shape;12416;p65"/>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5"/>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5"/>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5"/>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5"/>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5"/>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5"/>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5"/>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5"/>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5"/>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5"/>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5"/>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65"/>
          <p:cNvGrpSpPr/>
          <p:nvPr/>
        </p:nvGrpSpPr>
        <p:grpSpPr>
          <a:xfrm>
            <a:off x="1768409" y="3639351"/>
            <a:ext cx="367978" cy="359075"/>
            <a:chOff x="1768409" y="3791751"/>
            <a:chExt cx="367978" cy="359075"/>
          </a:xfrm>
        </p:grpSpPr>
        <p:sp>
          <p:nvSpPr>
            <p:cNvPr id="12429" name="Google Shape;12429;p65"/>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5"/>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5"/>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5"/>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5"/>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5"/>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5"/>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5"/>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5"/>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5"/>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5"/>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5"/>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5"/>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65"/>
          <p:cNvGrpSpPr/>
          <p:nvPr/>
        </p:nvGrpSpPr>
        <p:grpSpPr>
          <a:xfrm>
            <a:off x="2668963" y="3638906"/>
            <a:ext cx="358735" cy="359311"/>
            <a:chOff x="2668963" y="3791306"/>
            <a:chExt cx="358735" cy="359311"/>
          </a:xfrm>
        </p:grpSpPr>
        <p:sp>
          <p:nvSpPr>
            <p:cNvPr id="12443" name="Google Shape;12443;p65"/>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5"/>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5"/>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5"/>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5"/>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5"/>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5"/>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5"/>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5"/>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5"/>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5"/>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5"/>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5"/>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5"/>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5"/>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5"/>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65"/>
          <p:cNvGrpSpPr/>
          <p:nvPr/>
        </p:nvGrpSpPr>
        <p:grpSpPr>
          <a:xfrm>
            <a:off x="849682" y="1842798"/>
            <a:ext cx="363893" cy="291727"/>
            <a:chOff x="849682" y="1995198"/>
            <a:chExt cx="363893" cy="291727"/>
          </a:xfrm>
        </p:grpSpPr>
        <p:sp>
          <p:nvSpPr>
            <p:cNvPr id="12460" name="Google Shape;12460;p65"/>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5"/>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5"/>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5"/>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5"/>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5"/>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5"/>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5"/>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5"/>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5"/>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5"/>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5"/>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5"/>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5"/>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5"/>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5"/>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5"/>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5"/>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65"/>
          <p:cNvGrpSpPr/>
          <p:nvPr/>
        </p:nvGrpSpPr>
        <p:grpSpPr>
          <a:xfrm>
            <a:off x="3065430" y="1837666"/>
            <a:ext cx="378190" cy="302044"/>
            <a:chOff x="3065430" y="1990066"/>
            <a:chExt cx="378190" cy="302044"/>
          </a:xfrm>
        </p:grpSpPr>
        <p:sp>
          <p:nvSpPr>
            <p:cNvPr id="12479" name="Google Shape;12479;p65"/>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5"/>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5"/>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5"/>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5"/>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5"/>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5"/>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5"/>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5"/>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5"/>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5"/>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65"/>
          <p:cNvGrpSpPr/>
          <p:nvPr/>
        </p:nvGrpSpPr>
        <p:grpSpPr>
          <a:xfrm>
            <a:off x="3568234" y="3639010"/>
            <a:ext cx="347501" cy="359284"/>
            <a:chOff x="3568234" y="3791410"/>
            <a:chExt cx="347501" cy="359284"/>
          </a:xfrm>
        </p:grpSpPr>
        <p:sp>
          <p:nvSpPr>
            <p:cNvPr id="12491" name="Google Shape;12491;p65"/>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5"/>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5"/>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5"/>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5"/>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5"/>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5"/>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5"/>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5"/>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5"/>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5"/>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65"/>
          <p:cNvGrpSpPr/>
          <p:nvPr/>
        </p:nvGrpSpPr>
        <p:grpSpPr>
          <a:xfrm>
            <a:off x="1759925" y="1348687"/>
            <a:ext cx="347004" cy="358420"/>
            <a:chOff x="1759925" y="1501087"/>
            <a:chExt cx="347004" cy="358420"/>
          </a:xfrm>
        </p:grpSpPr>
        <p:sp>
          <p:nvSpPr>
            <p:cNvPr id="12503" name="Google Shape;12503;p65"/>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5"/>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5"/>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5"/>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5"/>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5"/>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5"/>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5"/>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5"/>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5"/>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5"/>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5"/>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5"/>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5"/>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5"/>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5"/>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5"/>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5"/>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5"/>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5"/>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5"/>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5"/>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5"/>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5"/>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5"/>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5"/>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5"/>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65"/>
          <p:cNvGrpSpPr/>
          <p:nvPr/>
        </p:nvGrpSpPr>
        <p:grpSpPr>
          <a:xfrm>
            <a:off x="3519295" y="2261260"/>
            <a:ext cx="360227" cy="359311"/>
            <a:chOff x="3519295" y="2413660"/>
            <a:chExt cx="360227" cy="359311"/>
          </a:xfrm>
        </p:grpSpPr>
        <p:sp>
          <p:nvSpPr>
            <p:cNvPr id="12531" name="Google Shape;12531;p65"/>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5"/>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5"/>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5"/>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5"/>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5"/>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5"/>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5"/>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5"/>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5"/>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5"/>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5"/>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5"/>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5"/>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5"/>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5"/>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5"/>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5"/>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5"/>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5"/>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5"/>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5"/>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5"/>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5"/>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5"/>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5"/>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5"/>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5"/>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5"/>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5"/>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5"/>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5"/>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5"/>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5"/>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5"/>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65"/>
          <p:cNvGrpSpPr/>
          <p:nvPr/>
        </p:nvGrpSpPr>
        <p:grpSpPr>
          <a:xfrm>
            <a:off x="1330255" y="3693318"/>
            <a:ext cx="358996" cy="250774"/>
            <a:chOff x="1330255" y="3845718"/>
            <a:chExt cx="358996" cy="250774"/>
          </a:xfrm>
        </p:grpSpPr>
        <p:sp>
          <p:nvSpPr>
            <p:cNvPr id="12567" name="Google Shape;12567;p65"/>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5"/>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5"/>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5"/>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5"/>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5"/>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5"/>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5"/>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5"/>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5"/>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7" name="Google Shape;12577;p65"/>
          <p:cNvGrpSpPr/>
          <p:nvPr/>
        </p:nvGrpSpPr>
        <p:grpSpPr>
          <a:xfrm>
            <a:off x="3115103" y="3638984"/>
            <a:ext cx="373424" cy="359311"/>
            <a:chOff x="3115103" y="3791384"/>
            <a:chExt cx="373424" cy="359311"/>
          </a:xfrm>
        </p:grpSpPr>
        <p:sp>
          <p:nvSpPr>
            <p:cNvPr id="12578" name="Google Shape;12578;p65"/>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5"/>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5"/>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5"/>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5"/>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5"/>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5"/>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5"/>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5"/>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5"/>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5"/>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5"/>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5"/>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5"/>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65"/>
          <p:cNvGrpSpPr/>
          <p:nvPr/>
        </p:nvGrpSpPr>
        <p:grpSpPr>
          <a:xfrm>
            <a:off x="883853" y="3640241"/>
            <a:ext cx="378190" cy="357059"/>
            <a:chOff x="883853" y="3792641"/>
            <a:chExt cx="378190" cy="357059"/>
          </a:xfrm>
        </p:grpSpPr>
        <p:sp>
          <p:nvSpPr>
            <p:cNvPr id="12593" name="Google Shape;12593;p65"/>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5"/>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5"/>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5"/>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5"/>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5"/>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5"/>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5"/>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5"/>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5"/>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5"/>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5"/>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5"/>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5"/>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5"/>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5"/>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5"/>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5"/>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5"/>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5"/>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5"/>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5"/>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5"/>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5"/>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5"/>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5"/>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9" name="Google Shape;12619;p65"/>
          <p:cNvGrpSpPr/>
          <p:nvPr/>
        </p:nvGrpSpPr>
        <p:grpSpPr>
          <a:xfrm>
            <a:off x="3934196" y="2332405"/>
            <a:ext cx="401207" cy="214036"/>
            <a:chOff x="3934196" y="2484805"/>
            <a:chExt cx="401207" cy="214036"/>
          </a:xfrm>
        </p:grpSpPr>
        <p:sp>
          <p:nvSpPr>
            <p:cNvPr id="12620" name="Google Shape;12620;p65"/>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5"/>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5"/>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5"/>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5"/>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65"/>
          <p:cNvGrpSpPr/>
          <p:nvPr/>
        </p:nvGrpSpPr>
        <p:grpSpPr>
          <a:xfrm>
            <a:off x="3999894" y="1347797"/>
            <a:ext cx="342474" cy="359232"/>
            <a:chOff x="3999894" y="1500197"/>
            <a:chExt cx="342474" cy="359232"/>
          </a:xfrm>
        </p:grpSpPr>
        <p:sp>
          <p:nvSpPr>
            <p:cNvPr id="12626" name="Google Shape;12626;p65"/>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5"/>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5"/>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5"/>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5"/>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5"/>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5"/>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5"/>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5"/>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5"/>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65"/>
          <p:cNvGrpSpPr/>
          <p:nvPr/>
        </p:nvGrpSpPr>
        <p:grpSpPr>
          <a:xfrm>
            <a:off x="2233795" y="2729762"/>
            <a:ext cx="232601" cy="366747"/>
            <a:chOff x="2233795" y="2882162"/>
            <a:chExt cx="232601" cy="366747"/>
          </a:xfrm>
        </p:grpSpPr>
        <p:sp>
          <p:nvSpPr>
            <p:cNvPr id="12637" name="Google Shape;12637;p65"/>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5"/>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5"/>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5"/>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5"/>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5"/>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5"/>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5"/>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5"/>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5"/>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5"/>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5"/>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5"/>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5"/>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5"/>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5"/>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5"/>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5" name="Google Shape;12655;p65"/>
          <p:cNvGrpSpPr/>
          <p:nvPr/>
        </p:nvGrpSpPr>
        <p:grpSpPr>
          <a:xfrm>
            <a:off x="3523772" y="3252022"/>
            <a:ext cx="362008" cy="244175"/>
            <a:chOff x="3523772" y="3404422"/>
            <a:chExt cx="362008" cy="244175"/>
          </a:xfrm>
        </p:grpSpPr>
        <p:sp>
          <p:nvSpPr>
            <p:cNvPr id="12656" name="Google Shape;12656;p65"/>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5"/>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5"/>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5"/>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5"/>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5"/>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5"/>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5"/>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5"/>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5"/>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5"/>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5"/>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5"/>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5"/>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65"/>
          <p:cNvGrpSpPr/>
          <p:nvPr/>
        </p:nvGrpSpPr>
        <p:grpSpPr>
          <a:xfrm>
            <a:off x="3531026" y="1824914"/>
            <a:ext cx="359232" cy="327836"/>
            <a:chOff x="3531026" y="1977314"/>
            <a:chExt cx="359232" cy="327836"/>
          </a:xfrm>
        </p:grpSpPr>
        <p:sp>
          <p:nvSpPr>
            <p:cNvPr id="12672" name="Google Shape;12672;p65"/>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5"/>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5"/>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5"/>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5"/>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5"/>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5"/>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5"/>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65"/>
          <p:cNvGrpSpPr/>
          <p:nvPr/>
        </p:nvGrpSpPr>
        <p:grpSpPr>
          <a:xfrm>
            <a:off x="3123351" y="1347875"/>
            <a:ext cx="296781" cy="359232"/>
            <a:chOff x="3123351" y="1500275"/>
            <a:chExt cx="296781" cy="359232"/>
          </a:xfrm>
        </p:grpSpPr>
        <p:sp>
          <p:nvSpPr>
            <p:cNvPr id="12683" name="Google Shape;12683;p65"/>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5"/>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5"/>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5"/>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5"/>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5"/>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5"/>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5"/>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5"/>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65"/>
          <p:cNvGrpSpPr/>
          <p:nvPr/>
        </p:nvGrpSpPr>
        <p:grpSpPr>
          <a:xfrm>
            <a:off x="2659458" y="1347875"/>
            <a:ext cx="332261" cy="359232"/>
            <a:chOff x="2659458" y="1500275"/>
            <a:chExt cx="332261" cy="359232"/>
          </a:xfrm>
        </p:grpSpPr>
        <p:sp>
          <p:nvSpPr>
            <p:cNvPr id="12695" name="Google Shape;12695;p65"/>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5"/>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5"/>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5"/>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5"/>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5"/>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5"/>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5"/>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5"/>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5"/>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5"/>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5"/>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5"/>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5"/>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5"/>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5"/>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5"/>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5"/>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5"/>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5"/>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65"/>
          <p:cNvGrpSpPr/>
          <p:nvPr/>
        </p:nvGrpSpPr>
        <p:grpSpPr>
          <a:xfrm>
            <a:off x="1750184" y="2261130"/>
            <a:ext cx="359730" cy="359441"/>
            <a:chOff x="1750184" y="2413530"/>
            <a:chExt cx="359730" cy="359441"/>
          </a:xfrm>
        </p:grpSpPr>
        <p:sp>
          <p:nvSpPr>
            <p:cNvPr id="12716" name="Google Shape;12716;p65"/>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5"/>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5"/>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5"/>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5"/>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5"/>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5"/>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5"/>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5"/>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5"/>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5"/>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65"/>
          <p:cNvGrpSpPr/>
          <p:nvPr/>
        </p:nvGrpSpPr>
        <p:grpSpPr>
          <a:xfrm>
            <a:off x="2230050" y="1347823"/>
            <a:ext cx="316524" cy="359284"/>
            <a:chOff x="2230050" y="1500223"/>
            <a:chExt cx="316524" cy="359284"/>
          </a:xfrm>
        </p:grpSpPr>
        <p:sp>
          <p:nvSpPr>
            <p:cNvPr id="12728" name="Google Shape;12728;p65"/>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5"/>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5"/>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5"/>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5"/>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5"/>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5"/>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5"/>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5"/>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5"/>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5"/>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5"/>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5"/>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5"/>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5"/>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5"/>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5"/>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5"/>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5"/>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5"/>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65"/>
          <p:cNvGrpSpPr/>
          <p:nvPr/>
        </p:nvGrpSpPr>
        <p:grpSpPr>
          <a:xfrm>
            <a:off x="2690042" y="4110367"/>
            <a:ext cx="359389" cy="359232"/>
            <a:chOff x="2690042" y="4262767"/>
            <a:chExt cx="359389" cy="359232"/>
          </a:xfrm>
        </p:grpSpPr>
        <p:sp>
          <p:nvSpPr>
            <p:cNvPr id="12749" name="Google Shape;12749;p65"/>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5"/>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5"/>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5"/>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5"/>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5"/>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5"/>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6" name="Google Shape;12756;p65"/>
          <p:cNvGrpSpPr/>
          <p:nvPr/>
        </p:nvGrpSpPr>
        <p:grpSpPr>
          <a:xfrm>
            <a:off x="2689440" y="2729762"/>
            <a:ext cx="222337" cy="366721"/>
            <a:chOff x="2689440" y="2882162"/>
            <a:chExt cx="222337" cy="366721"/>
          </a:xfrm>
        </p:grpSpPr>
        <p:sp>
          <p:nvSpPr>
            <p:cNvPr id="12757" name="Google Shape;12757;p65"/>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5"/>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5"/>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5"/>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5"/>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5"/>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5"/>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5"/>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5"/>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6" name="Google Shape;12766;p65"/>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7" name="Google Shape;12767;p65"/>
          <p:cNvGrpSpPr/>
          <p:nvPr/>
        </p:nvGrpSpPr>
        <p:grpSpPr>
          <a:xfrm>
            <a:off x="2637986" y="1827742"/>
            <a:ext cx="359232" cy="322023"/>
            <a:chOff x="2637986" y="1980142"/>
            <a:chExt cx="359232" cy="322023"/>
          </a:xfrm>
        </p:grpSpPr>
        <p:sp>
          <p:nvSpPr>
            <p:cNvPr id="12768" name="Google Shape;12768;p65"/>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5"/>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5"/>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5"/>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5"/>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5"/>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5"/>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5"/>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5"/>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5"/>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5"/>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5"/>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5"/>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65"/>
          <p:cNvGrpSpPr/>
          <p:nvPr/>
        </p:nvGrpSpPr>
        <p:grpSpPr>
          <a:xfrm>
            <a:off x="1306531" y="3194572"/>
            <a:ext cx="323018" cy="359075"/>
            <a:chOff x="1306531" y="3346972"/>
            <a:chExt cx="323018" cy="359075"/>
          </a:xfrm>
        </p:grpSpPr>
        <p:sp>
          <p:nvSpPr>
            <p:cNvPr id="12782" name="Google Shape;12782;p65"/>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5"/>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5"/>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5"/>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5"/>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5"/>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5"/>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5"/>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5"/>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65"/>
          <p:cNvGrpSpPr/>
          <p:nvPr/>
        </p:nvGrpSpPr>
        <p:grpSpPr>
          <a:xfrm>
            <a:off x="1308024" y="2261575"/>
            <a:ext cx="360253" cy="357111"/>
            <a:chOff x="1308024" y="2413975"/>
            <a:chExt cx="360253" cy="357111"/>
          </a:xfrm>
        </p:grpSpPr>
        <p:sp>
          <p:nvSpPr>
            <p:cNvPr id="12792" name="Google Shape;12792;p65"/>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5"/>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5"/>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5"/>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5"/>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5"/>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5"/>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5"/>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5"/>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5"/>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5"/>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5"/>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5"/>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5"/>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5"/>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5"/>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5"/>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5"/>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5"/>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5"/>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5"/>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5"/>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5"/>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5"/>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5"/>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5"/>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5"/>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5"/>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5"/>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5"/>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65"/>
          <p:cNvGrpSpPr/>
          <p:nvPr/>
        </p:nvGrpSpPr>
        <p:grpSpPr>
          <a:xfrm>
            <a:off x="1298519" y="1817922"/>
            <a:ext cx="378452" cy="341321"/>
            <a:chOff x="1298519" y="1970322"/>
            <a:chExt cx="378452" cy="341321"/>
          </a:xfrm>
        </p:grpSpPr>
        <p:sp>
          <p:nvSpPr>
            <p:cNvPr id="12823" name="Google Shape;12823;p65"/>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5"/>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5"/>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5"/>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5"/>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5"/>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5"/>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5"/>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5"/>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5"/>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5"/>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5"/>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5"/>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5"/>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5"/>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5"/>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5"/>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5"/>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5"/>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5"/>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3" name="Google Shape;12843;p65"/>
          <p:cNvGrpSpPr/>
          <p:nvPr/>
        </p:nvGrpSpPr>
        <p:grpSpPr>
          <a:xfrm>
            <a:off x="3114815" y="3194468"/>
            <a:ext cx="283217" cy="359180"/>
            <a:chOff x="3114815" y="3346868"/>
            <a:chExt cx="283217" cy="359180"/>
          </a:xfrm>
        </p:grpSpPr>
        <p:sp>
          <p:nvSpPr>
            <p:cNvPr id="12844" name="Google Shape;12844;p65"/>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5"/>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5"/>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5"/>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5"/>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5"/>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5"/>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5"/>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5"/>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5"/>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5"/>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5"/>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5"/>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65"/>
          <p:cNvGrpSpPr/>
          <p:nvPr/>
        </p:nvGrpSpPr>
        <p:grpSpPr>
          <a:xfrm>
            <a:off x="3973186" y="3200831"/>
            <a:ext cx="378661" cy="346558"/>
            <a:chOff x="3973186" y="3353231"/>
            <a:chExt cx="378661" cy="346558"/>
          </a:xfrm>
        </p:grpSpPr>
        <p:sp>
          <p:nvSpPr>
            <p:cNvPr id="12858" name="Google Shape;12858;p65"/>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5"/>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5"/>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5"/>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5"/>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5"/>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5"/>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5"/>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5"/>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5"/>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5"/>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5"/>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5"/>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5"/>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5"/>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5"/>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5"/>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5"/>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6" name="Google Shape;12876;p65"/>
          <p:cNvGrpSpPr/>
          <p:nvPr/>
        </p:nvGrpSpPr>
        <p:grpSpPr>
          <a:xfrm>
            <a:off x="2152857" y="4110602"/>
            <a:ext cx="373241" cy="359127"/>
            <a:chOff x="2152857" y="4263002"/>
            <a:chExt cx="373241" cy="359127"/>
          </a:xfrm>
        </p:grpSpPr>
        <p:sp>
          <p:nvSpPr>
            <p:cNvPr id="12877" name="Google Shape;12877;p65"/>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5"/>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5"/>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5"/>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5"/>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5"/>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5"/>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5"/>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65"/>
          <p:cNvGrpSpPr/>
          <p:nvPr/>
        </p:nvGrpSpPr>
        <p:grpSpPr>
          <a:xfrm>
            <a:off x="859632" y="3194572"/>
            <a:ext cx="303537" cy="359127"/>
            <a:chOff x="859632" y="3346972"/>
            <a:chExt cx="303537" cy="359127"/>
          </a:xfrm>
        </p:grpSpPr>
        <p:sp>
          <p:nvSpPr>
            <p:cNvPr id="12886" name="Google Shape;12886;p65"/>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5"/>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5"/>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5"/>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5"/>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65"/>
          <p:cNvGrpSpPr/>
          <p:nvPr/>
        </p:nvGrpSpPr>
        <p:grpSpPr>
          <a:xfrm>
            <a:off x="1767911" y="2729841"/>
            <a:ext cx="265306" cy="366799"/>
            <a:chOff x="1767911" y="2882241"/>
            <a:chExt cx="265306" cy="366799"/>
          </a:xfrm>
        </p:grpSpPr>
        <p:sp>
          <p:nvSpPr>
            <p:cNvPr id="12892" name="Google Shape;12892;p65"/>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5"/>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5"/>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5"/>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5"/>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5"/>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5"/>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5"/>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5"/>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5"/>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5"/>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5"/>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5"/>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7" name="Google Shape;12907;p65"/>
          <p:cNvGrpSpPr/>
          <p:nvPr/>
        </p:nvGrpSpPr>
        <p:grpSpPr>
          <a:xfrm>
            <a:off x="1332009" y="1347535"/>
            <a:ext cx="331895" cy="359311"/>
            <a:chOff x="1332009" y="1499935"/>
            <a:chExt cx="331895" cy="359311"/>
          </a:xfrm>
        </p:grpSpPr>
        <p:sp>
          <p:nvSpPr>
            <p:cNvPr id="12908" name="Google Shape;12908;p65"/>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5"/>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5"/>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5"/>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5"/>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5"/>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5"/>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5"/>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5"/>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5"/>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5"/>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5"/>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5"/>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5"/>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5"/>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5"/>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5"/>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5" name="Google Shape;12925;p65"/>
          <p:cNvGrpSpPr/>
          <p:nvPr/>
        </p:nvGrpSpPr>
        <p:grpSpPr>
          <a:xfrm>
            <a:off x="2663464" y="3194415"/>
            <a:ext cx="289528" cy="359232"/>
            <a:chOff x="2663464" y="3346815"/>
            <a:chExt cx="289528" cy="359232"/>
          </a:xfrm>
        </p:grpSpPr>
        <p:sp>
          <p:nvSpPr>
            <p:cNvPr id="12926" name="Google Shape;12926;p65"/>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5"/>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5"/>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5"/>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5"/>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5"/>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5"/>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5"/>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5"/>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5"/>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5"/>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7" name="Google Shape;12937;p65"/>
          <p:cNvGrpSpPr/>
          <p:nvPr/>
        </p:nvGrpSpPr>
        <p:grpSpPr>
          <a:xfrm>
            <a:off x="1315775" y="2729527"/>
            <a:ext cx="269051" cy="366983"/>
            <a:chOff x="1315775" y="2881927"/>
            <a:chExt cx="269051" cy="366983"/>
          </a:xfrm>
        </p:grpSpPr>
        <p:sp>
          <p:nvSpPr>
            <p:cNvPr id="12938" name="Google Shape;12938;p65"/>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5"/>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5"/>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5"/>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5"/>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5"/>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5"/>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5"/>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5"/>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5"/>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5"/>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5"/>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5"/>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5"/>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5"/>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65"/>
          <p:cNvGrpSpPr/>
          <p:nvPr/>
        </p:nvGrpSpPr>
        <p:grpSpPr>
          <a:xfrm>
            <a:off x="3977427" y="1827742"/>
            <a:ext cx="359232" cy="322023"/>
            <a:chOff x="3977427" y="1980142"/>
            <a:chExt cx="359232" cy="322023"/>
          </a:xfrm>
        </p:grpSpPr>
        <p:sp>
          <p:nvSpPr>
            <p:cNvPr id="12954" name="Google Shape;12954;p65"/>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5"/>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5"/>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5"/>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5"/>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5"/>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5"/>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5"/>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5"/>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5"/>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4" name="Google Shape;12964;p65"/>
          <p:cNvGrpSpPr/>
          <p:nvPr/>
        </p:nvGrpSpPr>
        <p:grpSpPr>
          <a:xfrm>
            <a:off x="865628" y="2261208"/>
            <a:ext cx="361720" cy="359180"/>
            <a:chOff x="865628" y="2413608"/>
            <a:chExt cx="361720" cy="359180"/>
          </a:xfrm>
        </p:grpSpPr>
        <p:sp>
          <p:nvSpPr>
            <p:cNvPr id="12965" name="Google Shape;12965;p65"/>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5"/>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5"/>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5"/>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5"/>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5"/>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5"/>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5"/>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5"/>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5"/>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5"/>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5"/>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5"/>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8" name="Google Shape;12978;p65"/>
          <p:cNvGrpSpPr/>
          <p:nvPr/>
        </p:nvGrpSpPr>
        <p:grpSpPr>
          <a:xfrm>
            <a:off x="3117093" y="2729527"/>
            <a:ext cx="268815" cy="366983"/>
            <a:chOff x="3117093" y="2881927"/>
            <a:chExt cx="268815" cy="366983"/>
          </a:xfrm>
        </p:grpSpPr>
        <p:sp>
          <p:nvSpPr>
            <p:cNvPr id="12979" name="Google Shape;12979;p65"/>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5"/>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5"/>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5"/>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5"/>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5"/>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5"/>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5"/>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5"/>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5"/>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5"/>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5"/>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5"/>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5"/>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5"/>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65"/>
          <p:cNvGrpSpPr/>
          <p:nvPr/>
        </p:nvGrpSpPr>
        <p:grpSpPr>
          <a:xfrm>
            <a:off x="3534508" y="1355600"/>
            <a:ext cx="368502" cy="343521"/>
            <a:chOff x="3534508" y="1508000"/>
            <a:chExt cx="368502" cy="343521"/>
          </a:xfrm>
        </p:grpSpPr>
        <p:sp>
          <p:nvSpPr>
            <p:cNvPr id="12995" name="Google Shape;12995;p65"/>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5"/>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5"/>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5"/>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5"/>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5"/>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5"/>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5"/>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5"/>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5"/>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5"/>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5"/>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5"/>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5"/>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5"/>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65"/>
          <p:cNvGrpSpPr/>
          <p:nvPr/>
        </p:nvGrpSpPr>
        <p:grpSpPr>
          <a:xfrm>
            <a:off x="7147436" y="1350599"/>
            <a:ext cx="279054" cy="354754"/>
            <a:chOff x="7147436" y="1502999"/>
            <a:chExt cx="279054" cy="354754"/>
          </a:xfrm>
        </p:grpSpPr>
        <p:sp>
          <p:nvSpPr>
            <p:cNvPr id="13011" name="Google Shape;13011;p65"/>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5"/>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5"/>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5"/>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5"/>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5"/>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5"/>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5"/>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5"/>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5"/>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5"/>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5"/>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5"/>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5"/>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5"/>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5"/>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7" name="Google Shape;13027;p65"/>
          <p:cNvGrpSpPr/>
          <p:nvPr/>
        </p:nvGrpSpPr>
        <p:grpSpPr>
          <a:xfrm>
            <a:off x="7603081" y="1820672"/>
            <a:ext cx="276802" cy="354807"/>
            <a:chOff x="7603081" y="1973072"/>
            <a:chExt cx="276802" cy="354807"/>
          </a:xfrm>
        </p:grpSpPr>
        <p:sp>
          <p:nvSpPr>
            <p:cNvPr id="13028" name="Google Shape;13028;p65"/>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5"/>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5"/>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5"/>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5"/>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5"/>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5"/>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5"/>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5"/>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5"/>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5"/>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5"/>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5"/>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5"/>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65"/>
          <p:cNvGrpSpPr/>
          <p:nvPr/>
        </p:nvGrpSpPr>
        <p:grpSpPr>
          <a:xfrm>
            <a:off x="6696792" y="1350599"/>
            <a:ext cx="276802" cy="354754"/>
            <a:chOff x="6696792" y="1502999"/>
            <a:chExt cx="276802" cy="354754"/>
          </a:xfrm>
        </p:grpSpPr>
        <p:sp>
          <p:nvSpPr>
            <p:cNvPr id="13043" name="Google Shape;13043;p65"/>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5"/>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5"/>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5"/>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5"/>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5"/>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5"/>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5"/>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5"/>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5"/>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5"/>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5"/>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5"/>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5"/>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5"/>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8" name="Google Shape;13058;p65"/>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9" name="Google Shape;13059;p65"/>
          <p:cNvGrpSpPr/>
          <p:nvPr/>
        </p:nvGrpSpPr>
        <p:grpSpPr>
          <a:xfrm>
            <a:off x="6223393" y="1350599"/>
            <a:ext cx="320295" cy="354754"/>
            <a:chOff x="6223393" y="1502999"/>
            <a:chExt cx="320295" cy="354754"/>
          </a:xfrm>
        </p:grpSpPr>
        <p:sp>
          <p:nvSpPr>
            <p:cNvPr id="13060" name="Google Shape;13060;p65"/>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5"/>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5"/>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5"/>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5"/>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5"/>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5"/>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5"/>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5"/>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5"/>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5"/>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5"/>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5"/>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5"/>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5"/>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5"/>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5"/>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5"/>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5"/>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5"/>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5"/>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5"/>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5"/>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65"/>
          <p:cNvGrpSpPr/>
          <p:nvPr/>
        </p:nvGrpSpPr>
        <p:grpSpPr>
          <a:xfrm>
            <a:off x="5310611" y="1350572"/>
            <a:ext cx="339515" cy="354781"/>
            <a:chOff x="5310611" y="1502972"/>
            <a:chExt cx="339515" cy="354781"/>
          </a:xfrm>
        </p:grpSpPr>
        <p:sp>
          <p:nvSpPr>
            <p:cNvPr id="13084" name="Google Shape;13084;p65"/>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5"/>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5"/>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5"/>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5"/>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5"/>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5"/>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5"/>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5"/>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5"/>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5"/>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5"/>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5"/>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5"/>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5"/>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5"/>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0" name="Google Shape;13100;p65"/>
          <p:cNvGrpSpPr/>
          <p:nvPr/>
        </p:nvGrpSpPr>
        <p:grpSpPr>
          <a:xfrm>
            <a:off x="6253637" y="3637701"/>
            <a:ext cx="274550" cy="354833"/>
            <a:chOff x="6253637" y="3790101"/>
            <a:chExt cx="274550" cy="354833"/>
          </a:xfrm>
        </p:grpSpPr>
        <p:sp>
          <p:nvSpPr>
            <p:cNvPr id="13101" name="Google Shape;13101;p65"/>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5"/>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5"/>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5"/>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5"/>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5"/>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5"/>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5"/>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5"/>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5"/>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5"/>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5"/>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5"/>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5"/>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5"/>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5"/>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5"/>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65"/>
          <p:cNvGrpSpPr/>
          <p:nvPr/>
        </p:nvGrpSpPr>
        <p:grpSpPr>
          <a:xfrm>
            <a:off x="5802731" y="3637780"/>
            <a:ext cx="274576" cy="354754"/>
            <a:chOff x="5802731" y="3790180"/>
            <a:chExt cx="274576" cy="354754"/>
          </a:xfrm>
        </p:grpSpPr>
        <p:sp>
          <p:nvSpPr>
            <p:cNvPr id="13119" name="Google Shape;13119;p65"/>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5"/>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5"/>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5"/>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5"/>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5"/>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5"/>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5"/>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5"/>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5"/>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5"/>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5"/>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5"/>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5"/>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5"/>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5"/>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5"/>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5"/>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5"/>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5"/>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5"/>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65"/>
          <p:cNvGrpSpPr/>
          <p:nvPr/>
        </p:nvGrpSpPr>
        <p:grpSpPr>
          <a:xfrm>
            <a:off x="5352088" y="3637806"/>
            <a:ext cx="274550" cy="354728"/>
            <a:chOff x="5352088" y="3790206"/>
            <a:chExt cx="274550" cy="354728"/>
          </a:xfrm>
        </p:grpSpPr>
        <p:sp>
          <p:nvSpPr>
            <p:cNvPr id="13141" name="Google Shape;13141;p65"/>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5"/>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5"/>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5"/>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5"/>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5"/>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5"/>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5"/>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5"/>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5"/>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5"/>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5"/>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5"/>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5"/>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5"/>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5"/>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5"/>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5"/>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5"/>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5"/>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5"/>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5"/>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5"/>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5"/>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5" name="Google Shape;13165;p65"/>
          <p:cNvGrpSpPr/>
          <p:nvPr/>
        </p:nvGrpSpPr>
        <p:grpSpPr>
          <a:xfrm>
            <a:off x="4901706" y="3637675"/>
            <a:ext cx="274550" cy="354859"/>
            <a:chOff x="4901706" y="3790075"/>
            <a:chExt cx="274550" cy="354859"/>
          </a:xfrm>
        </p:grpSpPr>
        <p:sp>
          <p:nvSpPr>
            <p:cNvPr id="13166" name="Google Shape;13166;p65"/>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5"/>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5"/>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5"/>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5"/>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5"/>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5"/>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5"/>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5"/>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5"/>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5"/>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5"/>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5"/>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5"/>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5"/>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5"/>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5"/>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3" name="Google Shape;13183;p65"/>
          <p:cNvGrpSpPr/>
          <p:nvPr/>
        </p:nvGrpSpPr>
        <p:grpSpPr>
          <a:xfrm>
            <a:off x="8052704" y="1350808"/>
            <a:ext cx="275073" cy="354545"/>
            <a:chOff x="8052704" y="1503208"/>
            <a:chExt cx="275073" cy="354545"/>
          </a:xfrm>
        </p:grpSpPr>
        <p:sp>
          <p:nvSpPr>
            <p:cNvPr id="13184" name="Google Shape;13184;p65"/>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5"/>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5"/>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5"/>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5"/>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5"/>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5"/>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5"/>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5"/>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5"/>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5"/>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5"/>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5"/>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5"/>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5"/>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5"/>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5"/>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65"/>
          <p:cNvGrpSpPr/>
          <p:nvPr/>
        </p:nvGrpSpPr>
        <p:grpSpPr>
          <a:xfrm>
            <a:off x="5794745" y="1350599"/>
            <a:ext cx="274550" cy="354754"/>
            <a:chOff x="5794745" y="1502999"/>
            <a:chExt cx="274550" cy="354754"/>
          </a:xfrm>
        </p:grpSpPr>
        <p:sp>
          <p:nvSpPr>
            <p:cNvPr id="13202" name="Google Shape;13202;p65"/>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5"/>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5"/>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5"/>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5"/>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5"/>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5"/>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5"/>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5"/>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5"/>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5"/>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5"/>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5"/>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5"/>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5"/>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5"/>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5"/>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5"/>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5"/>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5"/>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5"/>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5"/>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5"/>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5" name="Google Shape;13225;p65"/>
          <p:cNvGrpSpPr/>
          <p:nvPr/>
        </p:nvGrpSpPr>
        <p:grpSpPr>
          <a:xfrm>
            <a:off x="4896940" y="1350599"/>
            <a:ext cx="263316" cy="354754"/>
            <a:chOff x="4896940" y="1502999"/>
            <a:chExt cx="263316" cy="354754"/>
          </a:xfrm>
        </p:grpSpPr>
        <p:sp>
          <p:nvSpPr>
            <p:cNvPr id="13226" name="Google Shape;13226;p65"/>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5"/>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5"/>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5"/>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5"/>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5"/>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5"/>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5"/>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5"/>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5"/>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5"/>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5"/>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5"/>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5"/>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5"/>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5"/>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5"/>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5"/>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5"/>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5"/>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5"/>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7" name="Google Shape;13247;p65"/>
          <p:cNvGrpSpPr/>
          <p:nvPr/>
        </p:nvGrpSpPr>
        <p:grpSpPr>
          <a:xfrm>
            <a:off x="6255392" y="4115682"/>
            <a:ext cx="274550" cy="354728"/>
            <a:chOff x="6255392" y="4268082"/>
            <a:chExt cx="274550" cy="354728"/>
          </a:xfrm>
        </p:grpSpPr>
        <p:sp>
          <p:nvSpPr>
            <p:cNvPr id="13248" name="Google Shape;13248;p65"/>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5"/>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5"/>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5"/>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5"/>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5"/>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5"/>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5"/>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5"/>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5"/>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5"/>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5"/>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5"/>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5"/>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5"/>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5"/>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5"/>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5"/>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5"/>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5"/>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8" name="Google Shape;13268;p65"/>
          <p:cNvGrpSpPr/>
          <p:nvPr/>
        </p:nvGrpSpPr>
        <p:grpSpPr>
          <a:xfrm>
            <a:off x="7604076" y="3637675"/>
            <a:ext cx="275807" cy="354859"/>
            <a:chOff x="7604076" y="3790075"/>
            <a:chExt cx="275807" cy="354859"/>
          </a:xfrm>
        </p:grpSpPr>
        <p:sp>
          <p:nvSpPr>
            <p:cNvPr id="13269" name="Google Shape;13269;p65"/>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5"/>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5"/>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5"/>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5"/>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5"/>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5"/>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5"/>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5"/>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5"/>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5"/>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5"/>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5"/>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5"/>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5"/>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5"/>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5"/>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5"/>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5"/>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5"/>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5"/>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5"/>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65"/>
          <p:cNvGrpSpPr/>
          <p:nvPr/>
        </p:nvGrpSpPr>
        <p:grpSpPr>
          <a:xfrm>
            <a:off x="7154427" y="3637806"/>
            <a:ext cx="274550" cy="354493"/>
            <a:chOff x="7154427" y="3790206"/>
            <a:chExt cx="274550" cy="354493"/>
          </a:xfrm>
        </p:grpSpPr>
        <p:sp>
          <p:nvSpPr>
            <p:cNvPr id="13292" name="Google Shape;13292;p65"/>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5"/>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5"/>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5"/>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5"/>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5"/>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5"/>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5"/>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5"/>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5"/>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5"/>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5"/>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5"/>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5"/>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5"/>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5"/>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5"/>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5"/>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5"/>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5"/>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2" name="Google Shape;13312;p65"/>
          <p:cNvGrpSpPr/>
          <p:nvPr/>
        </p:nvGrpSpPr>
        <p:grpSpPr>
          <a:xfrm>
            <a:off x="8054458" y="1820750"/>
            <a:ext cx="274576" cy="354728"/>
            <a:chOff x="8054458" y="1973150"/>
            <a:chExt cx="274576" cy="354728"/>
          </a:xfrm>
        </p:grpSpPr>
        <p:sp>
          <p:nvSpPr>
            <p:cNvPr id="13313" name="Google Shape;13313;p65"/>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5"/>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5"/>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5"/>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5"/>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5"/>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5"/>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5"/>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5"/>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5"/>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5"/>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5"/>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5"/>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5"/>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5"/>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5"/>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5"/>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5"/>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5"/>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5"/>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5"/>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5"/>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5" name="Google Shape;13335;p65"/>
          <p:cNvGrpSpPr/>
          <p:nvPr/>
        </p:nvGrpSpPr>
        <p:grpSpPr>
          <a:xfrm>
            <a:off x="7153930" y="1820750"/>
            <a:ext cx="274812" cy="354728"/>
            <a:chOff x="7153930" y="1973150"/>
            <a:chExt cx="274812" cy="354728"/>
          </a:xfrm>
        </p:grpSpPr>
        <p:sp>
          <p:nvSpPr>
            <p:cNvPr id="13336" name="Google Shape;13336;p65"/>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5"/>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5"/>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5"/>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5"/>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5"/>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5"/>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5"/>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5"/>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5"/>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5"/>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5"/>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5"/>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5"/>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5"/>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5"/>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5"/>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5"/>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5"/>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5" name="Google Shape;13355;p65"/>
          <p:cNvGrpSpPr/>
          <p:nvPr/>
        </p:nvGrpSpPr>
        <p:grpSpPr>
          <a:xfrm>
            <a:off x="6703522" y="1820698"/>
            <a:ext cx="274812" cy="354781"/>
            <a:chOff x="6703522" y="1973098"/>
            <a:chExt cx="274812" cy="354781"/>
          </a:xfrm>
        </p:grpSpPr>
        <p:sp>
          <p:nvSpPr>
            <p:cNvPr id="13356" name="Google Shape;13356;p65"/>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5"/>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5"/>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5"/>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5"/>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5"/>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5"/>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5"/>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5"/>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5"/>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5"/>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5"/>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5"/>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5"/>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5"/>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5"/>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5"/>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5"/>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5"/>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5"/>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5"/>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5"/>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5"/>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5"/>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5"/>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1" name="Google Shape;13381;p65"/>
          <p:cNvGrpSpPr/>
          <p:nvPr/>
        </p:nvGrpSpPr>
        <p:grpSpPr>
          <a:xfrm>
            <a:off x="6253375" y="1820750"/>
            <a:ext cx="274812" cy="354728"/>
            <a:chOff x="6253375" y="1973150"/>
            <a:chExt cx="274812" cy="354728"/>
          </a:xfrm>
        </p:grpSpPr>
        <p:sp>
          <p:nvSpPr>
            <p:cNvPr id="13382" name="Google Shape;13382;p65"/>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5"/>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5"/>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5"/>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5"/>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5"/>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5"/>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5"/>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5"/>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5"/>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5"/>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5"/>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5"/>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5"/>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5"/>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5"/>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5"/>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5"/>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5"/>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5"/>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5"/>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5"/>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5"/>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5"/>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5"/>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5"/>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5"/>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5"/>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5"/>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5"/>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5"/>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5"/>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5"/>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5"/>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5"/>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5"/>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5"/>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5"/>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65"/>
          <p:cNvGrpSpPr/>
          <p:nvPr/>
        </p:nvGrpSpPr>
        <p:grpSpPr>
          <a:xfrm>
            <a:off x="5802496" y="1820750"/>
            <a:ext cx="275309" cy="354728"/>
            <a:chOff x="5802496" y="1973150"/>
            <a:chExt cx="275309" cy="354728"/>
          </a:xfrm>
        </p:grpSpPr>
        <p:sp>
          <p:nvSpPr>
            <p:cNvPr id="13421" name="Google Shape;13421;p65"/>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5"/>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5"/>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5"/>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5"/>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5"/>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5"/>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5"/>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5"/>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5"/>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5"/>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5"/>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5"/>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5"/>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5"/>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5"/>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5"/>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5"/>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5"/>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5"/>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5"/>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5"/>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5"/>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5"/>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5"/>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5"/>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65"/>
          <p:cNvGrpSpPr/>
          <p:nvPr/>
        </p:nvGrpSpPr>
        <p:grpSpPr>
          <a:xfrm>
            <a:off x="5353083" y="1820750"/>
            <a:ext cx="274576" cy="354728"/>
            <a:chOff x="5353083" y="1973150"/>
            <a:chExt cx="274576" cy="354728"/>
          </a:xfrm>
        </p:grpSpPr>
        <p:sp>
          <p:nvSpPr>
            <p:cNvPr id="13448" name="Google Shape;13448;p65"/>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5"/>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5"/>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5"/>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5"/>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5"/>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5"/>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5"/>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5"/>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5"/>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5"/>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5"/>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5"/>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5"/>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5"/>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5"/>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5"/>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5"/>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5"/>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5"/>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5"/>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65"/>
          <p:cNvGrpSpPr/>
          <p:nvPr/>
        </p:nvGrpSpPr>
        <p:grpSpPr>
          <a:xfrm>
            <a:off x="4902701" y="1820750"/>
            <a:ext cx="274812" cy="354728"/>
            <a:chOff x="4902701" y="1973150"/>
            <a:chExt cx="274812" cy="354728"/>
          </a:xfrm>
        </p:grpSpPr>
        <p:sp>
          <p:nvSpPr>
            <p:cNvPr id="13470" name="Google Shape;13470;p65"/>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5"/>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5"/>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5"/>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5"/>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5"/>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5"/>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5"/>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5"/>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5"/>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5"/>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5"/>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5"/>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5"/>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5"/>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5"/>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5"/>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5"/>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5"/>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5"/>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5"/>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5"/>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5"/>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5"/>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5"/>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5" name="Google Shape;13495;p65"/>
          <p:cNvGrpSpPr/>
          <p:nvPr/>
        </p:nvGrpSpPr>
        <p:grpSpPr>
          <a:xfrm>
            <a:off x="4902701" y="2727589"/>
            <a:ext cx="272560" cy="354676"/>
            <a:chOff x="4902701" y="2879989"/>
            <a:chExt cx="272560" cy="354676"/>
          </a:xfrm>
        </p:grpSpPr>
        <p:sp>
          <p:nvSpPr>
            <p:cNvPr id="13496" name="Google Shape;13496;p65"/>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5"/>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5"/>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5"/>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5"/>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5"/>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5"/>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5"/>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5"/>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5"/>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5"/>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5"/>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5"/>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5"/>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5"/>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5"/>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5"/>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5"/>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5"/>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5"/>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5"/>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5"/>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5"/>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5"/>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65"/>
          <p:cNvGrpSpPr/>
          <p:nvPr/>
        </p:nvGrpSpPr>
        <p:grpSpPr>
          <a:xfrm>
            <a:off x="5803988" y="4115682"/>
            <a:ext cx="274550" cy="354728"/>
            <a:chOff x="5803988" y="4268082"/>
            <a:chExt cx="274550" cy="354728"/>
          </a:xfrm>
        </p:grpSpPr>
        <p:sp>
          <p:nvSpPr>
            <p:cNvPr id="13521" name="Google Shape;13521;p65"/>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5"/>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5"/>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5"/>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5"/>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5"/>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5"/>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5"/>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5"/>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5"/>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5"/>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5"/>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5"/>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5"/>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5"/>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5"/>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5"/>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5"/>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5"/>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5"/>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5"/>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5"/>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3" name="Google Shape;13543;p65"/>
          <p:cNvGrpSpPr/>
          <p:nvPr/>
        </p:nvGrpSpPr>
        <p:grpSpPr>
          <a:xfrm>
            <a:off x="5352349" y="4115682"/>
            <a:ext cx="274550" cy="354728"/>
            <a:chOff x="5352349" y="4268082"/>
            <a:chExt cx="274550" cy="354728"/>
          </a:xfrm>
        </p:grpSpPr>
        <p:sp>
          <p:nvSpPr>
            <p:cNvPr id="13544" name="Google Shape;13544;p65"/>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5"/>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5"/>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5"/>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5"/>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5"/>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5"/>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5"/>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5"/>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5"/>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5"/>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5"/>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5"/>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5"/>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5"/>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5"/>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5"/>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5"/>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5"/>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5"/>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5"/>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5"/>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6" name="Google Shape;13566;p65"/>
          <p:cNvGrpSpPr/>
          <p:nvPr/>
        </p:nvGrpSpPr>
        <p:grpSpPr>
          <a:xfrm>
            <a:off x="7606826" y="2266890"/>
            <a:ext cx="274550" cy="354728"/>
            <a:chOff x="7606826" y="2419290"/>
            <a:chExt cx="274550" cy="354728"/>
          </a:xfrm>
        </p:grpSpPr>
        <p:sp>
          <p:nvSpPr>
            <p:cNvPr id="13567" name="Google Shape;13567;p65"/>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5"/>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5"/>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5"/>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5"/>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5"/>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5"/>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5"/>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5"/>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5"/>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5"/>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5"/>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5"/>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5"/>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5"/>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2" name="Google Shape;13582;p65"/>
          <p:cNvGrpSpPr/>
          <p:nvPr/>
        </p:nvGrpSpPr>
        <p:grpSpPr>
          <a:xfrm>
            <a:off x="7156182" y="2266890"/>
            <a:ext cx="274550" cy="354728"/>
            <a:chOff x="7156182" y="2419290"/>
            <a:chExt cx="274550" cy="354728"/>
          </a:xfrm>
        </p:grpSpPr>
        <p:sp>
          <p:nvSpPr>
            <p:cNvPr id="13583" name="Google Shape;13583;p65"/>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5"/>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5"/>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5"/>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5"/>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5"/>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5"/>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5"/>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5"/>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5"/>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5"/>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5"/>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5"/>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5"/>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5"/>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65"/>
          <p:cNvGrpSpPr/>
          <p:nvPr/>
        </p:nvGrpSpPr>
        <p:grpSpPr>
          <a:xfrm>
            <a:off x="6705276" y="2266890"/>
            <a:ext cx="274812" cy="354728"/>
            <a:chOff x="6705276" y="2419290"/>
            <a:chExt cx="274812" cy="354728"/>
          </a:xfrm>
        </p:grpSpPr>
        <p:sp>
          <p:nvSpPr>
            <p:cNvPr id="13599" name="Google Shape;13599;p65"/>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5"/>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5"/>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5"/>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5"/>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5"/>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5"/>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5"/>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5"/>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5"/>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5"/>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5"/>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5"/>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5"/>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5"/>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5"/>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5"/>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5"/>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5"/>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5"/>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5"/>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5"/>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5"/>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5"/>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5"/>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5"/>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5"/>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5"/>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7" name="Google Shape;13627;p65"/>
          <p:cNvGrpSpPr/>
          <p:nvPr/>
        </p:nvGrpSpPr>
        <p:grpSpPr>
          <a:xfrm>
            <a:off x="4902936" y="2266890"/>
            <a:ext cx="274576" cy="354728"/>
            <a:chOff x="4902936" y="2419290"/>
            <a:chExt cx="274576" cy="354728"/>
          </a:xfrm>
        </p:grpSpPr>
        <p:sp>
          <p:nvSpPr>
            <p:cNvPr id="13628" name="Google Shape;13628;p65"/>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5"/>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5"/>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5"/>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5"/>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5"/>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5"/>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5"/>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5"/>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5"/>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5"/>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5"/>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5"/>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5"/>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5"/>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5"/>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5"/>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5"/>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5"/>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5"/>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8" name="Google Shape;13648;p65"/>
          <p:cNvGrpSpPr/>
          <p:nvPr/>
        </p:nvGrpSpPr>
        <p:grpSpPr>
          <a:xfrm>
            <a:off x="7608056" y="3193394"/>
            <a:ext cx="270334" cy="354754"/>
            <a:chOff x="7608056" y="3345794"/>
            <a:chExt cx="270334" cy="354754"/>
          </a:xfrm>
        </p:grpSpPr>
        <p:sp>
          <p:nvSpPr>
            <p:cNvPr id="13649" name="Google Shape;13649;p65"/>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5"/>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5"/>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5"/>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5"/>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5"/>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5"/>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5"/>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5"/>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5"/>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5"/>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5"/>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5"/>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5"/>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5"/>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5"/>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5"/>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5"/>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5"/>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8" name="Google Shape;13668;p65"/>
          <p:cNvGrpSpPr/>
          <p:nvPr/>
        </p:nvGrpSpPr>
        <p:grpSpPr>
          <a:xfrm>
            <a:off x="6712765" y="4115682"/>
            <a:ext cx="263316" cy="354728"/>
            <a:chOff x="6712765" y="4268082"/>
            <a:chExt cx="263316" cy="354728"/>
          </a:xfrm>
        </p:grpSpPr>
        <p:sp>
          <p:nvSpPr>
            <p:cNvPr id="13669" name="Google Shape;13669;p65"/>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5"/>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5"/>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5"/>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5"/>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5"/>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5"/>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5"/>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5"/>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5"/>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5"/>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5"/>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5"/>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5"/>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5"/>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5"/>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5" name="Google Shape;13685;p65"/>
          <p:cNvGrpSpPr/>
          <p:nvPr/>
        </p:nvGrpSpPr>
        <p:grpSpPr>
          <a:xfrm>
            <a:off x="5359341" y="2266759"/>
            <a:ext cx="262819" cy="354859"/>
            <a:chOff x="5359341" y="2419159"/>
            <a:chExt cx="262819" cy="354859"/>
          </a:xfrm>
        </p:grpSpPr>
        <p:sp>
          <p:nvSpPr>
            <p:cNvPr id="13686" name="Google Shape;13686;p65"/>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5"/>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5"/>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5"/>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5"/>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5"/>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5"/>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5"/>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5"/>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5"/>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5"/>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5"/>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5"/>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5"/>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5"/>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5"/>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5"/>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5"/>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5"/>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5"/>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5"/>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7" name="Google Shape;13707;p65"/>
          <p:cNvGrpSpPr/>
          <p:nvPr/>
        </p:nvGrpSpPr>
        <p:grpSpPr>
          <a:xfrm>
            <a:off x="6709282" y="3637806"/>
            <a:ext cx="263316" cy="354493"/>
            <a:chOff x="6709282" y="3790206"/>
            <a:chExt cx="263316" cy="354493"/>
          </a:xfrm>
        </p:grpSpPr>
        <p:sp>
          <p:nvSpPr>
            <p:cNvPr id="13708" name="Google Shape;13708;p65"/>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5"/>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5"/>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5"/>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5"/>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5"/>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5"/>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5"/>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5"/>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5"/>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5"/>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5"/>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5"/>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5"/>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5"/>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5"/>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65"/>
          <p:cNvGrpSpPr/>
          <p:nvPr/>
        </p:nvGrpSpPr>
        <p:grpSpPr>
          <a:xfrm>
            <a:off x="6260629" y="2266890"/>
            <a:ext cx="263055" cy="354493"/>
            <a:chOff x="6260629" y="2419290"/>
            <a:chExt cx="263055" cy="354493"/>
          </a:xfrm>
        </p:grpSpPr>
        <p:sp>
          <p:nvSpPr>
            <p:cNvPr id="13725" name="Google Shape;13725;p65"/>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5"/>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5"/>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5"/>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5"/>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5"/>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5"/>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5"/>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5"/>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5"/>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5"/>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5"/>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5"/>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5"/>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5"/>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65"/>
          <p:cNvGrpSpPr/>
          <p:nvPr/>
        </p:nvGrpSpPr>
        <p:grpSpPr>
          <a:xfrm>
            <a:off x="6260864" y="2727511"/>
            <a:ext cx="263343" cy="354754"/>
            <a:chOff x="6260864" y="2879911"/>
            <a:chExt cx="263343" cy="354754"/>
          </a:xfrm>
        </p:grpSpPr>
        <p:sp>
          <p:nvSpPr>
            <p:cNvPr id="13741" name="Google Shape;13741;p65"/>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5"/>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5"/>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5"/>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5"/>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5"/>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5"/>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5"/>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5"/>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5"/>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5"/>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5"/>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5"/>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5"/>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5"/>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5"/>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5"/>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5"/>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65"/>
          <p:cNvGrpSpPr/>
          <p:nvPr/>
        </p:nvGrpSpPr>
        <p:grpSpPr>
          <a:xfrm>
            <a:off x="8062968" y="2266890"/>
            <a:ext cx="263316" cy="354728"/>
            <a:chOff x="8062968" y="2419290"/>
            <a:chExt cx="263316" cy="354728"/>
          </a:xfrm>
        </p:grpSpPr>
        <p:sp>
          <p:nvSpPr>
            <p:cNvPr id="13760" name="Google Shape;13760;p65"/>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5"/>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5"/>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5"/>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5"/>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5"/>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5"/>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5"/>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5"/>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5"/>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5"/>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5"/>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5"/>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5"/>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5"/>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5"/>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5"/>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65"/>
          <p:cNvGrpSpPr/>
          <p:nvPr/>
        </p:nvGrpSpPr>
        <p:grpSpPr>
          <a:xfrm>
            <a:off x="5809723" y="2266890"/>
            <a:ext cx="263316" cy="354728"/>
            <a:chOff x="5809723" y="2419290"/>
            <a:chExt cx="263316" cy="354728"/>
          </a:xfrm>
        </p:grpSpPr>
        <p:sp>
          <p:nvSpPr>
            <p:cNvPr id="13778" name="Google Shape;13778;p65"/>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5"/>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5"/>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5"/>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5"/>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5"/>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5"/>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5"/>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5"/>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5"/>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5"/>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5"/>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5"/>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5"/>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5"/>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5"/>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5"/>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5" name="Google Shape;13795;p65"/>
          <p:cNvGrpSpPr/>
          <p:nvPr/>
        </p:nvGrpSpPr>
        <p:grpSpPr>
          <a:xfrm>
            <a:off x="7606826" y="1350599"/>
            <a:ext cx="263552" cy="354754"/>
            <a:chOff x="7606826" y="1502999"/>
            <a:chExt cx="263552" cy="354754"/>
          </a:xfrm>
        </p:grpSpPr>
        <p:sp>
          <p:nvSpPr>
            <p:cNvPr id="13796" name="Google Shape;13796;p65"/>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5"/>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5"/>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5"/>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5"/>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5"/>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5"/>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5"/>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5"/>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5"/>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5"/>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5"/>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5"/>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5"/>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5"/>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5"/>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5"/>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5"/>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4" name="Google Shape;13814;p65"/>
          <p:cNvGrpSpPr/>
          <p:nvPr/>
        </p:nvGrpSpPr>
        <p:grpSpPr>
          <a:xfrm>
            <a:off x="8060455" y="3637675"/>
            <a:ext cx="264076" cy="354623"/>
            <a:chOff x="8060455" y="3790075"/>
            <a:chExt cx="264076" cy="354623"/>
          </a:xfrm>
        </p:grpSpPr>
        <p:sp>
          <p:nvSpPr>
            <p:cNvPr id="13815" name="Google Shape;13815;p65"/>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5"/>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5"/>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5"/>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5"/>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5"/>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5"/>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5"/>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5"/>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5"/>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5"/>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5"/>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5"/>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5"/>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5"/>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5"/>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5"/>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5"/>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5"/>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5"/>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5"/>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5"/>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5"/>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8" name="Google Shape;13838;p65"/>
          <p:cNvGrpSpPr/>
          <p:nvPr/>
        </p:nvGrpSpPr>
        <p:grpSpPr>
          <a:xfrm>
            <a:off x="7614550" y="2727511"/>
            <a:ext cx="263316" cy="354754"/>
            <a:chOff x="7614550" y="2879911"/>
            <a:chExt cx="263316" cy="354754"/>
          </a:xfrm>
        </p:grpSpPr>
        <p:sp>
          <p:nvSpPr>
            <p:cNvPr id="13839" name="Google Shape;13839;p65"/>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5"/>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5"/>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5"/>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5"/>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5"/>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5"/>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5"/>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5"/>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5"/>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5"/>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5"/>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5"/>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5"/>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5"/>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5"/>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5"/>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5"/>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5"/>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65"/>
          <p:cNvGrpSpPr/>
          <p:nvPr/>
        </p:nvGrpSpPr>
        <p:grpSpPr>
          <a:xfrm>
            <a:off x="4900684" y="4115787"/>
            <a:ext cx="274576" cy="354623"/>
            <a:chOff x="4900684" y="4268187"/>
            <a:chExt cx="274576" cy="354623"/>
          </a:xfrm>
        </p:grpSpPr>
        <p:sp>
          <p:nvSpPr>
            <p:cNvPr id="13859" name="Google Shape;13859;p65"/>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5"/>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5"/>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5"/>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5"/>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5"/>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5"/>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5"/>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5"/>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5"/>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5"/>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5"/>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5"/>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5"/>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5"/>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4" name="Google Shape;13874;p65"/>
          <p:cNvGrpSpPr/>
          <p:nvPr/>
        </p:nvGrpSpPr>
        <p:grpSpPr>
          <a:xfrm>
            <a:off x="7161654" y="3193394"/>
            <a:ext cx="263343" cy="354754"/>
            <a:chOff x="7161654" y="3345794"/>
            <a:chExt cx="263343" cy="354754"/>
          </a:xfrm>
        </p:grpSpPr>
        <p:sp>
          <p:nvSpPr>
            <p:cNvPr id="13875" name="Google Shape;13875;p65"/>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5"/>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5"/>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5"/>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5"/>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5"/>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5"/>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5"/>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5"/>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5"/>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5"/>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5"/>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5"/>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5"/>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5"/>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5"/>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5"/>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5"/>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5"/>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4" name="Google Shape;13894;p65"/>
          <p:cNvGrpSpPr/>
          <p:nvPr/>
        </p:nvGrpSpPr>
        <p:grpSpPr>
          <a:xfrm>
            <a:off x="6711770" y="3193394"/>
            <a:ext cx="263081" cy="354754"/>
            <a:chOff x="6711770" y="3345794"/>
            <a:chExt cx="263081" cy="354754"/>
          </a:xfrm>
        </p:grpSpPr>
        <p:sp>
          <p:nvSpPr>
            <p:cNvPr id="13895" name="Google Shape;13895;p65"/>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5"/>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5"/>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5"/>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5"/>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5"/>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5"/>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5"/>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5"/>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5"/>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5"/>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5"/>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5"/>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5"/>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5"/>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5"/>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5"/>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2" name="Google Shape;13912;p65"/>
          <p:cNvGrpSpPr/>
          <p:nvPr/>
        </p:nvGrpSpPr>
        <p:grpSpPr>
          <a:xfrm>
            <a:off x="7163409" y="2727851"/>
            <a:ext cx="263316" cy="354414"/>
            <a:chOff x="7163409" y="2880251"/>
            <a:chExt cx="263316" cy="354414"/>
          </a:xfrm>
        </p:grpSpPr>
        <p:sp>
          <p:nvSpPr>
            <p:cNvPr id="13913" name="Google Shape;13913;p65"/>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5"/>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5"/>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5"/>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5"/>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5"/>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5"/>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5"/>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5"/>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5"/>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5"/>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5"/>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5" name="Google Shape;13925;p65"/>
          <p:cNvGrpSpPr/>
          <p:nvPr/>
        </p:nvGrpSpPr>
        <p:grpSpPr>
          <a:xfrm>
            <a:off x="6712032" y="2727772"/>
            <a:ext cx="263316" cy="354493"/>
            <a:chOff x="6712032" y="2880172"/>
            <a:chExt cx="263316" cy="354493"/>
          </a:xfrm>
        </p:grpSpPr>
        <p:sp>
          <p:nvSpPr>
            <p:cNvPr id="13926" name="Google Shape;13926;p65"/>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5"/>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5"/>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5"/>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5"/>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5"/>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5"/>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5"/>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5"/>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5"/>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5"/>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5"/>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5"/>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5"/>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5"/>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5"/>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5"/>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5"/>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5"/>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5"/>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5"/>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7" name="Google Shape;13947;p65"/>
          <p:cNvGrpSpPr/>
          <p:nvPr/>
        </p:nvGrpSpPr>
        <p:grpSpPr>
          <a:xfrm>
            <a:off x="6261624" y="3193394"/>
            <a:ext cx="263316" cy="354754"/>
            <a:chOff x="6261624" y="3345794"/>
            <a:chExt cx="263316" cy="354754"/>
          </a:xfrm>
        </p:grpSpPr>
        <p:sp>
          <p:nvSpPr>
            <p:cNvPr id="13948" name="Google Shape;13948;p65"/>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5"/>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5"/>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5"/>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5"/>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5"/>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5"/>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5"/>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5"/>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5"/>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5"/>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5"/>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5"/>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5"/>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5"/>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5"/>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5"/>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5"/>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5"/>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5"/>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5"/>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5"/>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5"/>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5"/>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5"/>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5"/>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5"/>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5"/>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6" name="Google Shape;13976;p65"/>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7" name="Google Shape;13977;p65"/>
          <p:cNvGrpSpPr/>
          <p:nvPr/>
        </p:nvGrpSpPr>
        <p:grpSpPr>
          <a:xfrm>
            <a:off x="5811739" y="3193394"/>
            <a:ext cx="263316" cy="354754"/>
            <a:chOff x="5811739" y="3345794"/>
            <a:chExt cx="263316" cy="354754"/>
          </a:xfrm>
        </p:grpSpPr>
        <p:sp>
          <p:nvSpPr>
            <p:cNvPr id="13978" name="Google Shape;13978;p65"/>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5"/>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5"/>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5"/>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5"/>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5"/>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5"/>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5"/>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5"/>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5"/>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5"/>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5"/>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5"/>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5"/>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5"/>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5"/>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5"/>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5"/>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5"/>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5"/>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5"/>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9" name="Google Shape;13999;p65"/>
          <p:cNvGrpSpPr/>
          <p:nvPr/>
        </p:nvGrpSpPr>
        <p:grpSpPr>
          <a:xfrm>
            <a:off x="5363818" y="3193394"/>
            <a:ext cx="259074" cy="354493"/>
            <a:chOff x="5363818" y="3345794"/>
            <a:chExt cx="259074" cy="354493"/>
          </a:xfrm>
        </p:grpSpPr>
        <p:sp>
          <p:nvSpPr>
            <p:cNvPr id="14000" name="Google Shape;14000;p65"/>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5"/>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5"/>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5"/>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5"/>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5"/>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5"/>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5"/>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5"/>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5"/>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5"/>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5"/>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5"/>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5"/>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5"/>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5"/>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5"/>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5"/>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5"/>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5"/>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5"/>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5"/>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5"/>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5"/>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5"/>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5" name="Google Shape;14025;p65"/>
          <p:cNvGrpSpPr/>
          <p:nvPr/>
        </p:nvGrpSpPr>
        <p:grpSpPr>
          <a:xfrm>
            <a:off x="4912939" y="3193263"/>
            <a:ext cx="261326" cy="354885"/>
            <a:chOff x="4912939" y="3345663"/>
            <a:chExt cx="261326" cy="354885"/>
          </a:xfrm>
        </p:grpSpPr>
        <p:sp>
          <p:nvSpPr>
            <p:cNvPr id="14026" name="Google Shape;14026;p65"/>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5"/>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5"/>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5"/>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5"/>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5"/>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5"/>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5"/>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5"/>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5"/>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5"/>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5"/>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5"/>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5"/>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5"/>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5"/>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5"/>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5"/>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5"/>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5"/>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5"/>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65"/>
          <p:cNvGrpSpPr/>
          <p:nvPr/>
        </p:nvGrpSpPr>
        <p:grpSpPr>
          <a:xfrm>
            <a:off x="5809723" y="2727511"/>
            <a:ext cx="263081" cy="355016"/>
            <a:chOff x="5809723" y="2879911"/>
            <a:chExt cx="263081" cy="355016"/>
          </a:xfrm>
        </p:grpSpPr>
        <p:sp>
          <p:nvSpPr>
            <p:cNvPr id="14048" name="Google Shape;14048;p65"/>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5"/>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5"/>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5"/>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5"/>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5"/>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5"/>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5"/>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5"/>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5"/>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5"/>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5"/>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5"/>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5"/>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5"/>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5"/>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5"/>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5"/>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5"/>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5"/>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5"/>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5"/>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0" name="Google Shape;14070;p65"/>
          <p:cNvGrpSpPr/>
          <p:nvPr/>
        </p:nvGrpSpPr>
        <p:grpSpPr>
          <a:xfrm>
            <a:off x="7616069" y="4115656"/>
            <a:ext cx="263316" cy="354754"/>
            <a:chOff x="7616069" y="4268056"/>
            <a:chExt cx="263316" cy="354754"/>
          </a:xfrm>
        </p:grpSpPr>
        <p:sp>
          <p:nvSpPr>
            <p:cNvPr id="14071" name="Google Shape;14071;p65"/>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5"/>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5"/>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5"/>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5"/>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5"/>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5"/>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5"/>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5"/>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5"/>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5"/>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5"/>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5"/>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5"/>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5"/>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5"/>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5"/>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5"/>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5"/>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5"/>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5"/>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65"/>
          <p:cNvGrpSpPr/>
          <p:nvPr/>
        </p:nvGrpSpPr>
        <p:grpSpPr>
          <a:xfrm>
            <a:off x="7164404" y="4115918"/>
            <a:ext cx="263316" cy="354493"/>
            <a:chOff x="7164404" y="4268318"/>
            <a:chExt cx="263316" cy="354493"/>
          </a:xfrm>
        </p:grpSpPr>
        <p:sp>
          <p:nvSpPr>
            <p:cNvPr id="14093" name="Google Shape;14093;p65"/>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5"/>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5"/>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5"/>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5"/>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5"/>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5"/>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5"/>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5"/>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5"/>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5"/>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5"/>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5"/>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5"/>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5"/>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5"/>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9" name="Google Shape;14109;p65"/>
          <p:cNvGrpSpPr/>
          <p:nvPr/>
        </p:nvGrpSpPr>
        <p:grpSpPr>
          <a:xfrm>
            <a:off x="5358346" y="2727511"/>
            <a:ext cx="263316" cy="354754"/>
            <a:chOff x="5358346" y="2879911"/>
            <a:chExt cx="263316" cy="354754"/>
          </a:xfrm>
        </p:grpSpPr>
        <p:sp>
          <p:nvSpPr>
            <p:cNvPr id="14110" name="Google Shape;14110;p65"/>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5"/>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5"/>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5"/>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5"/>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5"/>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5"/>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5"/>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5"/>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5"/>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5"/>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5"/>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5"/>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5"/>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5"/>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5"/>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5"/>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5"/>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5"/>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5"/>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5"/>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1" name="Google Shape;14131;p65"/>
          <p:cNvGrpSpPr/>
          <p:nvPr/>
        </p:nvGrpSpPr>
        <p:grpSpPr>
          <a:xfrm>
            <a:off x="8061450" y="3193342"/>
            <a:ext cx="263316" cy="354807"/>
            <a:chOff x="8061450" y="3345742"/>
            <a:chExt cx="263316" cy="354807"/>
          </a:xfrm>
        </p:grpSpPr>
        <p:sp>
          <p:nvSpPr>
            <p:cNvPr id="14132" name="Google Shape;14132;p65"/>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5"/>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5"/>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5"/>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5"/>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5"/>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5"/>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5"/>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5"/>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5"/>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5"/>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5"/>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5"/>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5"/>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5"/>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5"/>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65"/>
          <p:cNvGrpSpPr/>
          <p:nvPr/>
        </p:nvGrpSpPr>
        <p:grpSpPr>
          <a:xfrm>
            <a:off x="8065953" y="2727511"/>
            <a:ext cx="263081" cy="354754"/>
            <a:chOff x="8065953" y="2879911"/>
            <a:chExt cx="263081" cy="354754"/>
          </a:xfrm>
        </p:grpSpPr>
        <p:sp>
          <p:nvSpPr>
            <p:cNvPr id="14149" name="Google Shape;14149;p65"/>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5"/>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5"/>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5"/>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5"/>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5"/>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5"/>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5"/>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5"/>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5"/>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5"/>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5"/>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5"/>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5"/>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5"/>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5"/>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5" name="Google Shape;14165;p65"/>
          <p:cNvGrpSpPr/>
          <p:nvPr/>
        </p:nvGrpSpPr>
        <p:grpSpPr>
          <a:xfrm>
            <a:off x="8064199" y="4115918"/>
            <a:ext cx="270308" cy="354493"/>
            <a:chOff x="8064199" y="4268318"/>
            <a:chExt cx="270308" cy="354493"/>
          </a:xfrm>
        </p:grpSpPr>
        <p:sp>
          <p:nvSpPr>
            <p:cNvPr id="14166" name="Google Shape;14166;p65"/>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5"/>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5"/>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5"/>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5"/>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5"/>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5"/>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5"/>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5"/>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5"/>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5"/>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5"/>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5"/>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5"/>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5"/>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5"/>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84" name="Google Shape;14184;p65"/>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4185" name="Google Shape;14185;p65"/>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89" name="Shape 14189"/>
        <p:cNvGrpSpPr/>
        <p:nvPr/>
      </p:nvGrpSpPr>
      <p:grpSpPr>
        <a:xfrm>
          <a:off x="0" y="0"/>
          <a:ext cx="0" cy="0"/>
          <a:chOff x="0" y="0"/>
          <a:chExt cx="0" cy="0"/>
        </a:xfrm>
      </p:grpSpPr>
      <p:grpSp>
        <p:nvGrpSpPr>
          <p:cNvPr id="14190" name="Google Shape;14190;p66"/>
          <p:cNvGrpSpPr/>
          <p:nvPr/>
        </p:nvGrpSpPr>
        <p:grpSpPr>
          <a:xfrm>
            <a:off x="3511608" y="3163570"/>
            <a:ext cx="381482" cy="366926"/>
            <a:chOff x="3511608" y="3348218"/>
            <a:chExt cx="381482" cy="366926"/>
          </a:xfrm>
        </p:grpSpPr>
        <p:sp>
          <p:nvSpPr>
            <p:cNvPr id="14191" name="Google Shape;14191;p66"/>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6"/>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6"/>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6"/>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6"/>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6"/>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6"/>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6"/>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6"/>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6"/>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6"/>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6"/>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6"/>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6"/>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66"/>
          <p:cNvGrpSpPr/>
          <p:nvPr/>
        </p:nvGrpSpPr>
        <p:grpSpPr>
          <a:xfrm>
            <a:off x="1849816" y="3622692"/>
            <a:ext cx="163616" cy="366665"/>
            <a:chOff x="1849816" y="3807339"/>
            <a:chExt cx="163616" cy="366665"/>
          </a:xfrm>
        </p:grpSpPr>
        <p:sp>
          <p:nvSpPr>
            <p:cNvPr id="14206" name="Google Shape;14206;p66"/>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6"/>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6"/>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6"/>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6"/>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6"/>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6"/>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6"/>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6"/>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6"/>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6"/>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6"/>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6"/>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6"/>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66"/>
          <p:cNvGrpSpPr/>
          <p:nvPr/>
        </p:nvGrpSpPr>
        <p:grpSpPr>
          <a:xfrm>
            <a:off x="2274757" y="3622666"/>
            <a:ext cx="202292" cy="366430"/>
            <a:chOff x="2274757" y="3807313"/>
            <a:chExt cx="202292" cy="366430"/>
          </a:xfrm>
        </p:grpSpPr>
        <p:sp>
          <p:nvSpPr>
            <p:cNvPr id="14221" name="Google Shape;14221;p66"/>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6"/>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6"/>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6"/>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6"/>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6"/>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6"/>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6"/>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6"/>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6"/>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66"/>
          <p:cNvGrpSpPr/>
          <p:nvPr/>
        </p:nvGrpSpPr>
        <p:grpSpPr>
          <a:xfrm>
            <a:off x="3972716" y="3163570"/>
            <a:ext cx="366404" cy="366665"/>
            <a:chOff x="3972716" y="3348218"/>
            <a:chExt cx="366404" cy="366665"/>
          </a:xfrm>
        </p:grpSpPr>
        <p:sp>
          <p:nvSpPr>
            <p:cNvPr id="14232" name="Google Shape;14232;p66"/>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6"/>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6"/>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6"/>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6"/>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6"/>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6"/>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6"/>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6"/>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6"/>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6"/>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6"/>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4" name="Google Shape;14244;p66"/>
          <p:cNvGrpSpPr/>
          <p:nvPr/>
        </p:nvGrpSpPr>
        <p:grpSpPr>
          <a:xfrm>
            <a:off x="866528" y="3163701"/>
            <a:ext cx="317405" cy="366534"/>
            <a:chOff x="866528" y="3348348"/>
            <a:chExt cx="317405" cy="366534"/>
          </a:xfrm>
        </p:grpSpPr>
        <p:sp>
          <p:nvSpPr>
            <p:cNvPr id="14245" name="Google Shape;14245;p66"/>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6"/>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6"/>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6"/>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6"/>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6"/>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6"/>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6"/>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66"/>
          <p:cNvGrpSpPr/>
          <p:nvPr/>
        </p:nvGrpSpPr>
        <p:grpSpPr>
          <a:xfrm>
            <a:off x="1316818" y="3163648"/>
            <a:ext cx="310872" cy="366848"/>
            <a:chOff x="1316818" y="3348296"/>
            <a:chExt cx="310872" cy="366848"/>
          </a:xfrm>
        </p:grpSpPr>
        <p:sp>
          <p:nvSpPr>
            <p:cNvPr id="14254" name="Google Shape;14254;p66"/>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6"/>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6"/>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6"/>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6"/>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6"/>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6"/>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6"/>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6"/>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6"/>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6"/>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6"/>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6"/>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6"/>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6"/>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6"/>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6"/>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6"/>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6"/>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6"/>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6"/>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6"/>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6"/>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6"/>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8" name="Google Shape;14278;p66"/>
          <p:cNvGrpSpPr/>
          <p:nvPr/>
        </p:nvGrpSpPr>
        <p:grpSpPr>
          <a:xfrm>
            <a:off x="3105248" y="3163596"/>
            <a:ext cx="305620" cy="366430"/>
            <a:chOff x="3105248" y="3348244"/>
            <a:chExt cx="305620" cy="366430"/>
          </a:xfrm>
        </p:grpSpPr>
        <p:sp>
          <p:nvSpPr>
            <p:cNvPr id="14279" name="Google Shape;14279;p66"/>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6"/>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6"/>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6"/>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6"/>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6"/>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6"/>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6" name="Google Shape;14286;p66"/>
          <p:cNvGrpSpPr/>
          <p:nvPr/>
        </p:nvGrpSpPr>
        <p:grpSpPr>
          <a:xfrm>
            <a:off x="2661988" y="3163570"/>
            <a:ext cx="304078" cy="366665"/>
            <a:chOff x="2661988" y="3348218"/>
            <a:chExt cx="304078" cy="366665"/>
          </a:xfrm>
        </p:grpSpPr>
        <p:sp>
          <p:nvSpPr>
            <p:cNvPr id="14287" name="Google Shape;14287;p66"/>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6"/>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6"/>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6"/>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6"/>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6"/>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6"/>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6"/>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6"/>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6"/>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6"/>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6"/>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6"/>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6"/>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6"/>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6"/>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6"/>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6"/>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6"/>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6" name="Google Shape;14306;p66"/>
          <p:cNvGrpSpPr/>
          <p:nvPr/>
        </p:nvGrpSpPr>
        <p:grpSpPr>
          <a:xfrm>
            <a:off x="2212927" y="3164249"/>
            <a:ext cx="307606" cy="366482"/>
            <a:chOff x="2212927" y="3348897"/>
            <a:chExt cx="307606" cy="366482"/>
          </a:xfrm>
        </p:grpSpPr>
        <p:sp>
          <p:nvSpPr>
            <p:cNvPr id="14307" name="Google Shape;14307;p66"/>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6"/>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6"/>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6"/>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6"/>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6"/>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6"/>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6"/>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6"/>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6"/>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7" name="Google Shape;14317;p66"/>
          <p:cNvGrpSpPr/>
          <p:nvPr/>
        </p:nvGrpSpPr>
        <p:grpSpPr>
          <a:xfrm>
            <a:off x="1764389" y="3163570"/>
            <a:ext cx="310114" cy="366665"/>
            <a:chOff x="1764389" y="3348218"/>
            <a:chExt cx="310114" cy="366665"/>
          </a:xfrm>
        </p:grpSpPr>
        <p:sp>
          <p:nvSpPr>
            <p:cNvPr id="14318" name="Google Shape;14318;p66"/>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6"/>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6"/>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6"/>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6"/>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6"/>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6"/>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6"/>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6"/>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6"/>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6"/>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6"/>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6"/>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6"/>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6"/>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6"/>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6"/>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6"/>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6"/>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6"/>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8" name="Google Shape;14338;p66"/>
          <p:cNvGrpSpPr/>
          <p:nvPr/>
        </p:nvGrpSpPr>
        <p:grpSpPr>
          <a:xfrm>
            <a:off x="2777572" y="3622640"/>
            <a:ext cx="81716" cy="366717"/>
            <a:chOff x="2777572" y="3807287"/>
            <a:chExt cx="81716" cy="366717"/>
          </a:xfrm>
        </p:grpSpPr>
        <p:sp>
          <p:nvSpPr>
            <p:cNvPr id="14339" name="Google Shape;14339;p66"/>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6"/>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6"/>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6"/>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6"/>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6"/>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6"/>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6"/>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6"/>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6"/>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6"/>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0" name="Google Shape;14350;p66"/>
          <p:cNvGrpSpPr/>
          <p:nvPr/>
        </p:nvGrpSpPr>
        <p:grpSpPr>
          <a:xfrm>
            <a:off x="3934014" y="4145133"/>
            <a:ext cx="366665" cy="256334"/>
            <a:chOff x="3934014" y="4329780"/>
            <a:chExt cx="366665" cy="256334"/>
          </a:xfrm>
        </p:grpSpPr>
        <p:sp>
          <p:nvSpPr>
            <p:cNvPr id="14351" name="Google Shape;14351;p66"/>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6"/>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6"/>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6"/>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6"/>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6"/>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6"/>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6"/>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6"/>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6"/>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6"/>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6"/>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6"/>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4" name="Google Shape;14364;p66"/>
          <p:cNvGrpSpPr/>
          <p:nvPr/>
        </p:nvGrpSpPr>
        <p:grpSpPr>
          <a:xfrm>
            <a:off x="947670" y="3622692"/>
            <a:ext cx="194295" cy="366404"/>
            <a:chOff x="947670" y="3807339"/>
            <a:chExt cx="194295" cy="366404"/>
          </a:xfrm>
        </p:grpSpPr>
        <p:sp>
          <p:nvSpPr>
            <p:cNvPr id="14365" name="Google Shape;14365;p66"/>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6"/>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6"/>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6"/>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6"/>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6"/>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6"/>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6"/>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6"/>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6"/>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5" name="Google Shape;14375;p66"/>
          <p:cNvGrpSpPr/>
          <p:nvPr/>
        </p:nvGrpSpPr>
        <p:grpSpPr>
          <a:xfrm>
            <a:off x="3420379" y="4101910"/>
            <a:ext cx="368939" cy="342283"/>
            <a:chOff x="3420379" y="4286557"/>
            <a:chExt cx="368939" cy="342283"/>
          </a:xfrm>
        </p:grpSpPr>
        <p:sp>
          <p:nvSpPr>
            <p:cNvPr id="14376" name="Google Shape;14376;p66"/>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6"/>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6"/>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6"/>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6"/>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6"/>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6"/>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6"/>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6"/>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6"/>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6"/>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6"/>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6"/>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6"/>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6"/>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6"/>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2" name="Google Shape;14392;p66"/>
          <p:cNvGrpSpPr/>
          <p:nvPr/>
        </p:nvGrpSpPr>
        <p:grpSpPr>
          <a:xfrm>
            <a:off x="3965190" y="3657605"/>
            <a:ext cx="369801" cy="296813"/>
            <a:chOff x="3965190" y="3842252"/>
            <a:chExt cx="369801" cy="296813"/>
          </a:xfrm>
        </p:grpSpPr>
        <p:sp>
          <p:nvSpPr>
            <p:cNvPr id="14393" name="Google Shape;14393;p66"/>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6"/>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6"/>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6"/>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6"/>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6"/>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6"/>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6"/>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6"/>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6"/>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6"/>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6"/>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6"/>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6"/>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6"/>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6"/>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6"/>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6"/>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6"/>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66"/>
          <p:cNvGrpSpPr/>
          <p:nvPr/>
        </p:nvGrpSpPr>
        <p:grpSpPr>
          <a:xfrm>
            <a:off x="3506590" y="3649164"/>
            <a:ext cx="396796" cy="313407"/>
            <a:chOff x="3506590" y="3833812"/>
            <a:chExt cx="396796" cy="313407"/>
          </a:xfrm>
        </p:grpSpPr>
        <p:sp>
          <p:nvSpPr>
            <p:cNvPr id="14415" name="Google Shape;14415;p66"/>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6"/>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6"/>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66"/>
          <p:cNvGrpSpPr/>
          <p:nvPr/>
        </p:nvGrpSpPr>
        <p:grpSpPr>
          <a:xfrm>
            <a:off x="2769288" y="1780716"/>
            <a:ext cx="104556" cy="366665"/>
            <a:chOff x="2769288" y="1965364"/>
            <a:chExt cx="104556" cy="366665"/>
          </a:xfrm>
        </p:grpSpPr>
        <p:sp>
          <p:nvSpPr>
            <p:cNvPr id="14419" name="Google Shape;14419;p66"/>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6"/>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6"/>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6"/>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6"/>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6"/>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6"/>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6"/>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6"/>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6"/>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6"/>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6"/>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1" name="Google Shape;14431;p66"/>
          <p:cNvGrpSpPr/>
          <p:nvPr/>
        </p:nvGrpSpPr>
        <p:grpSpPr>
          <a:xfrm>
            <a:off x="3966679" y="1826213"/>
            <a:ext cx="367162" cy="275698"/>
            <a:chOff x="3966679" y="2010861"/>
            <a:chExt cx="367162" cy="275698"/>
          </a:xfrm>
        </p:grpSpPr>
        <p:sp>
          <p:nvSpPr>
            <p:cNvPr id="14432" name="Google Shape;14432;p66"/>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6"/>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6"/>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6"/>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6" name="Google Shape;14436;p66"/>
          <p:cNvGrpSpPr/>
          <p:nvPr/>
        </p:nvGrpSpPr>
        <p:grpSpPr>
          <a:xfrm>
            <a:off x="1752577" y="1840847"/>
            <a:ext cx="366404" cy="246220"/>
            <a:chOff x="1752577" y="2025495"/>
            <a:chExt cx="366404" cy="246220"/>
          </a:xfrm>
        </p:grpSpPr>
        <p:sp>
          <p:nvSpPr>
            <p:cNvPr id="14437" name="Google Shape;14437;p66"/>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6"/>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6"/>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6"/>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6"/>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6"/>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6"/>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6"/>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6"/>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6"/>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6"/>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6"/>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6"/>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6"/>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6"/>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6"/>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66"/>
          <p:cNvGrpSpPr/>
          <p:nvPr/>
        </p:nvGrpSpPr>
        <p:grpSpPr>
          <a:xfrm>
            <a:off x="1309553" y="1884933"/>
            <a:ext cx="366404" cy="158363"/>
            <a:chOff x="1309553" y="2069580"/>
            <a:chExt cx="366404" cy="158363"/>
          </a:xfrm>
        </p:grpSpPr>
        <p:sp>
          <p:nvSpPr>
            <p:cNvPr id="14454" name="Google Shape;14454;p66"/>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6"/>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6"/>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6"/>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6"/>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6"/>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6"/>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6"/>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6"/>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6"/>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6"/>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6"/>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6"/>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6"/>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6"/>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6"/>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6"/>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6"/>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6"/>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6"/>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6"/>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6"/>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6"/>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6"/>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0" name="Google Shape;14480;p66"/>
          <p:cNvGrpSpPr/>
          <p:nvPr/>
        </p:nvGrpSpPr>
        <p:grpSpPr>
          <a:xfrm>
            <a:off x="866528" y="1904114"/>
            <a:ext cx="366639" cy="119635"/>
            <a:chOff x="866528" y="2088762"/>
            <a:chExt cx="366639" cy="119635"/>
          </a:xfrm>
        </p:grpSpPr>
        <p:sp>
          <p:nvSpPr>
            <p:cNvPr id="14481" name="Google Shape;14481;p66"/>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6"/>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6"/>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6"/>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6"/>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6"/>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6"/>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6"/>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6"/>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6"/>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6"/>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6"/>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6"/>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6"/>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5" name="Google Shape;14495;p66"/>
          <p:cNvGrpSpPr/>
          <p:nvPr/>
        </p:nvGrpSpPr>
        <p:grpSpPr>
          <a:xfrm>
            <a:off x="2329269" y="1780664"/>
            <a:ext cx="98807" cy="366273"/>
            <a:chOff x="2329269" y="1965312"/>
            <a:chExt cx="98807" cy="366273"/>
          </a:xfrm>
        </p:grpSpPr>
        <p:sp>
          <p:nvSpPr>
            <p:cNvPr id="14496" name="Google Shape;14496;p66"/>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6"/>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6"/>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9" name="Google Shape;14499;p66"/>
          <p:cNvGrpSpPr/>
          <p:nvPr/>
        </p:nvGrpSpPr>
        <p:grpSpPr>
          <a:xfrm>
            <a:off x="3208053" y="1780324"/>
            <a:ext cx="112344" cy="366926"/>
            <a:chOff x="3208053" y="1964972"/>
            <a:chExt cx="112344" cy="366926"/>
          </a:xfrm>
        </p:grpSpPr>
        <p:sp>
          <p:nvSpPr>
            <p:cNvPr id="14500" name="Google Shape;14500;p66"/>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6"/>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6"/>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6"/>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6"/>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6"/>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6" name="Google Shape;14506;p66"/>
          <p:cNvGrpSpPr/>
          <p:nvPr/>
        </p:nvGrpSpPr>
        <p:grpSpPr>
          <a:xfrm>
            <a:off x="3225379" y="3622692"/>
            <a:ext cx="72413" cy="366404"/>
            <a:chOff x="3225379" y="3807339"/>
            <a:chExt cx="72413" cy="366404"/>
          </a:xfrm>
        </p:grpSpPr>
        <p:sp>
          <p:nvSpPr>
            <p:cNvPr id="14507" name="Google Shape;14507;p66"/>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6"/>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6"/>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6"/>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6"/>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6"/>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6"/>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6"/>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66"/>
          <p:cNvGrpSpPr/>
          <p:nvPr/>
        </p:nvGrpSpPr>
        <p:grpSpPr>
          <a:xfrm>
            <a:off x="3523916" y="1826448"/>
            <a:ext cx="366665" cy="275201"/>
            <a:chOff x="3523916" y="2011096"/>
            <a:chExt cx="366665" cy="275201"/>
          </a:xfrm>
        </p:grpSpPr>
        <p:sp>
          <p:nvSpPr>
            <p:cNvPr id="14516" name="Google Shape;14516;p66"/>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6"/>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6"/>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6"/>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6"/>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6"/>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6"/>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6"/>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6"/>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6"/>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6"/>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6"/>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6"/>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6"/>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6"/>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6"/>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6"/>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6"/>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6"/>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6"/>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6" name="Google Shape;14536;p66"/>
          <p:cNvGrpSpPr/>
          <p:nvPr/>
        </p:nvGrpSpPr>
        <p:grpSpPr>
          <a:xfrm>
            <a:off x="1742777" y="1315349"/>
            <a:ext cx="393791" cy="366744"/>
            <a:chOff x="1742777" y="1499997"/>
            <a:chExt cx="393791" cy="366744"/>
          </a:xfrm>
        </p:grpSpPr>
        <p:sp>
          <p:nvSpPr>
            <p:cNvPr id="14537" name="Google Shape;14537;p66"/>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6"/>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6"/>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6"/>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6"/>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6"/>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6"/>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6"/>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6"/>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6"/>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6"/>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6"/>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6"/>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6"/>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1" name="Google Shape;14551;p66"/>
          <p:cNvGrpSpPr/>
          <p:nvPr/>
        </p:nvGrpSpPr>
        <p:grpSpPr>
          <a:xfrm>
            <a:off x="4014449" y="1315349"/>
            <a:ext cx="319914" cy="366639"/>
            <a:chOff x="4014449" y="1499997"/>
            <a:chExt cx="319914" cy="366639"/>
          </a:xfrm>
        </p:grpSpPr>
        <p:sp>
          <p:nvSpPr>
            <p:cNvPr id="14552" name="Google Shape;14552;p66"/>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6"/>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6"/>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6"/>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6"/>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66"/>
          <p:cNvGrpSpPr/>
          <p:nvPr/>
        </p:nvGrpSpPr>
        <p:grpSpPr>
          <a:xfrm>
            <a:off x="866267" y="1406813"/>
            <a:ext cx="367397" cy="183711"/>
            <a:chOff x="866267" y="1591460"/>
            <a:chExt cx="367397" cy="183711"/>
          </a:xfrm>
        </p:grpSpPr>
        <p:sp>
          <p:nvSpPr>
            <p:cNvPr id="14558" name="Google Shape;14558;p66"/>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6"/>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6"/>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6"/>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6"/>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6"/>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6"/>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6"/>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6"/>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6"/>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6"/>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6"/>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6"/>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6"/>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6"/>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6"/>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6"/>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6"/>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6" name="Google Shape;14576;p66"/>
          <p:cNvGrpSpPr/>
          <p:nvPr/>
        </p:nvGrpSpPr>
        <p:grpSpPr>
          <a:xfrm>
            <a:off x="3117843" y="1315244"/>
            <a:ext cx="327440" cy="366744"/>
            <a:chOff x="3117843" y="1499892"/>
            <a:chExt cx="327440" cy="366744"/>
          </a:xfrm>
        </p:grpSpPr>
        <p:sp>
          <p:nvSpPr>
            <p:cNvPr id="14577" name="Google Shape;14577;p66"/>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6"/>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6"/>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6"/>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6"/>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6"/>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6"/>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4" name="Google Shape;14584;p66"/>
          <p:cNvGrpSpPr/>
          <p:nvPr/>
        </p:nvGrpSpPr>
        <p:grpSpPr>
          <a:xfrm>
            <a:off x="2667005" y="1315349"/>
            <a:ext cx="336770" cy="366639"/>
            <a:chOff x="2667005" y="1499997"/>
            <a:chExt cx="336770" cy="366639"/>
          </a:xfrm>
        </p:grpSpPr>
        <p:sp>
          <p:nvSpPr>
            <p:cNvPr id="14585" name="Google Shape;14585;p66"/>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6"/>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6"/>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6"/>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6"/>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6"/>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6"/>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6"/>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6"/>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6"/>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6"/>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6"/>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6"/>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6"/>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6"/>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6"/>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6"/>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6"/>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6"/>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4" name="Google Shape;14604;p66"/>
          <p:cNvGrpSpPr/>
          <p:nvPr/>
        </p:nvGrpSpPr>
        <p:grpSpPr>
          <a:xfrm>
            <a:off x="3564866" y="1315349"/>
            <a:ext cx="326473" cy="366639"/>
            <a:chOff x="3564866" y="1499997"/>
            <a:chExt cx="326473" cy="366639"/>
          </a:xfrm>
        </p:grpSpPr>
        <p:sp>
          <p:nvSpPr>
            <p:cNvPr id="14605" name="Google Shape;14605;p66"/>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6"/>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6"/>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6"/>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6"/>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6"/>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6"/>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6"/>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6"/>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66"/>
          <p:cNvGrpSpPr/>
          <p:nvPr/>
        </p:nvGrpSpPr>
        <p:grpSpPr>
          <a:xfrm>
            <a:off x="1314074" y="1315349"/>
            <a:ext cx="364392" cy="366639"/>
            <a:chOff x="1314074" y="1499997"/>
            <a:chExt cx="364392" cy="366639"/>
          </a:xfrm>
        </p:grpSpPr>
        <p:sp>
          <p:nvSpPr>
            <p:cNvPr id="14615" name="Google Shape;14615;p66"/>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6"/>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6"/>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6"/>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6"/>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6"/>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6"/>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6"/>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6"/>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6"/>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6"/>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6"/>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66"/>
          <p:cNvGrpSpPr/>
          <p:nvPr/>
        </p:nvGrpSpPr>
        <p:grpSpPr>
          <a:xfrm>
            <a:off x="2220479" y="1315349"/>
            <a:ext cx="337005" cy="366639"/>
            <a:chOff x="2220479" y="1499997"/>
            <a:chExt cx="337005" cy="366639"/>
          </a:xfrm>
        </p:grpSpPr>
        <p:sp>
          <p:nvSpPr>
            <p:cNvPr id="14628" name="Google Shape;14628;p66"/>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6"/>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6"/>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6"/>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6"/>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6"/>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6"/>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6"/>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6"/>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6"/>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6"/>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9" name="Google Shape;14639;p66"/>
          <p:cNvGrpSpPr/>
          <p:nvPr/>
        </p:nvGrpSpPr>
        <p:grpSpPr>
          <a:xfrm>
            <a:off x="4105155" y="2241328"/>
            <a:ext cx="87230" cy="366430"/>
            <a:chOff x="4105155" y="2425976"/>
            <a:chExt cx="87230" cy="366430"/>
          </a:xfrm>
        </p:grpSpPr>
        <p:sp>
          <p:nvSpPr>
            <p:cNvPr id="14640" name="Google Shape;14640;p66"/>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6"/>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6"/>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6"/>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6"/>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6"/>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6" name="Google Shape;14646;p66"/>
          <p:cNvGrpSpPr/>
          <p:nvPr/>
        </p:nvGrpSpPr>
        <p:grpSpPr>
          <a:xfrm>
            <a:off x="1808109" y="2241354"/>
            <a:ext cx="267884" cy="366639"/>
            <a:chOff x="1808109" y="2426002"/>
            <a:chExt cx="267884" cy="366639"/>
          </a:xfrm>
        </p:grpSpPr>
        <p:sp>
          <p:nvSpPr>
            <p:cNvPr id="14647" name="Google Shape;14647;p66"/>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6"/>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6"/>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6"/>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6"/>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6"/>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6"/>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6"/>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6"/>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6"/>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6"/>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6"/>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6"/>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6"/>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6"/>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6"/>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6"/>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6"/>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6"/>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6"/>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6"/>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66"/>
          <p:cNvGrpSpPr/>
          <p:nvPr/>
        </p:nvGrpSpPr>
        <p:grpSpPr>
          <a:xfrm>
            <a:off x="3603568" y="2241354"/>
            <a:ext cx="207597" cy="366639"/>
            <a:chOff x="3603568" y="2426002"/>
            <a:chExt cx="207597" cy="366639"/>
          </a:xfrm>
        </p:grpSpPr>
        <p:sp>
          <p:nvSpPr>
            <p:cNvPr id="14669" name="Google Shape;14669;p66"/>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6"/>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6"/>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6"/>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6"/>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6"/>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66"/>
          <p:cNvGrpSpPr/>
          <p:nvPr/>
        </p:nvGrpSpPr>
        <p:grpSpPr>
          <a:xfrm>
            <a:off x="2246115" y="2241354"/>
            <a:ext cx="274417" cy="366404"/>
            <a:chOff x="2246115" y="2426002"/>
            <a:chExt cx="274417" cy="366404"/>
          </a:xfrm>
        </p:grpSpPr>
        <p:sp>
          <p:nvSpPr>
            <p:cNvPr id="14676" name="Google Shape;14676;p66"/>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6"/>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6"/>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6"/>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6"/>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6"/>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6"/>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6"/>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4" name="Google Shape;14684;p66"/>
          <p:cNvGrpSpPr/>
          <p:nvPr/>
        </p:nvGrpSpPr>
        <p:grpSpPr>
          <a:xfrm>
            <a:off x="2696666" y="2241354"/>
            <a:ext cx="256099" cy="366639"/>
            <a:chOff x="2696666" y="2426002"/>
            <a:chExt cx="256099" cy="366639"/>
          </a:xfrm>
        </p:grpSpPr>
        <p:sp>
          <p:nvSpPr>
            <p:cNvPr id="14685" name="Google Shape;14685;p66"/>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6"/>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6"/>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6"/>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6"/>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6"/>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1" name="Google Shape;14691;p66"/>
          <p:cNvGrpSpPr/>
          <p:nvPr/>
        </p:nvGrpSpPr>
        <p:grpSpPr>
          <a:xfrm>
            <a:off x="3149072" y="2241354"/>
            <a:ext cx="225863" cy="366430"/>
            <a:chOff x="3149072" y="2426002"/>
            <a:chExt cx="225863" cy="366430"/>
          </a:xfrm>
        </p:grpSpPr>
        <p:sp>
          <p:nvSpPr>
            <p:cNvPr id="14692" name="Google Shape;14692;p66"/>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6"/>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6"/>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6"/>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6"/>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6"/>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6"/>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6"/>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6"/>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6"/>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6"/>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3" name="Google Shape;14703;p66"/>
          <p:cNvGrpSpPr/>
          <p:nvPr/>
        </p:nvGrpSpPr>
        <p:grpSpPr>
          <a:xfrm>
            <a:off x="1361556" y="2241276"/>
            <a:ext cx="283224" cy="366482"/>
            <a:chOff x="1361556" y="2425923"/>
            <a:chExt cx="283224" cy="366482"/>
          </a:xfrm>
        </p:grpSpPr>
        <p:sp>
          <p:nvSpPr>
            <p:cNvPr id="14704" name="Google Shape;14704;p66"/>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6"/>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6"/>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6"/>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6"/>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6"/>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6"/>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6"/>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6"/>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6"/>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6"/>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6"/>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6"/>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6"/>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6"/>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6"/>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6"/>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6"/>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6"/>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6"/>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66"/>
          <p:cNvGrpSpPr/>
          <p:nvPr/>
        </p:nvGrpSpPr>
        <p:grpSpPr>
          <a:xfrm>
            <a:off x="3973735" y="2706408"/>
            <a:ext cx="361883" cy="366979"/>
            <a:chOff x="3973735" y="2891056"/>
            <a:chExt cx="361883" cy="366979"/>
          </a:xfrm>
        </p:grpSpPr>
        <p:sp>
          <p:nvSpPr>
            <p:cNvPr id="14725" name="Google Shape;14725;p66"/>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6"/>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6"/>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6"/>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6"/>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6"/>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6"/>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6"/>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6"/>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6"/>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6"/>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6"/>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6"/>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6"/>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6"/>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2" name="Google Shape;14742;p66"/>
          <p:cNvGrpSpPr/>
          <p:nvPr/>
        </p:nvGrpSpPr>
        <p:grpSpPr>
          <a:xfrm>
            <a:off x="3527941" y="2732096"/>
            <a:ext cx="366665" cy="315654"/>
            <a:chOff x="3527941" y="2916744"/>
            <a:chExt cx="366665" cy="315654"/>
          </a:xfrm>
        </p:grpSpPr>
        <p:sp>
          <p:nvSpPr>
            <p:cNvPr id="14743" name="Google Shape;14743;p66"/>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6"/>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6"/>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6"/>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6"/>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6"/>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6"/>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6"/>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6"/>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6"/>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6"/>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6"/>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6"/>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6"/>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6"/>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6"/>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6"/>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6"/>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6"/>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6"/>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6"/>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6"/>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6"/>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6"/>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6"/>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6"/>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6"/>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6"/>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6"/>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6"/>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3" name="Google Shape;14773;p66"/>
          <p:cNvGrpSpPr/>
          <p:nvPr/>
        </p:nvGrpSpPr>
        <p:grpSpPr>
          <a:xfrm>
            <a:off x="2640873" y="2706983"/>
            <a:ext cx="366404" cy="366404"/>
            <a:chOff x="2640873" y="2891631"/>
            <a:chExt cx="366404" cy="366404"/>
          </a:xfrm>
        </p:grpSpPr>
        <p:sp>
          <p:nvSpPr>
            <p:cNvPr id="14774" name="Google Shape;14774;p66"/>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6"/>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6"/>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6"/>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6"/>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6"/>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6"/>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6"/>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6"/>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6"/>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6"/>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6"/>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6"/>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6"/>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8" name="Google Shape;14788;p66"/>
          <p:cNvGrpSpPr/>
          <p:nvPr/>
        </p:nvGrpSpPr>
        <p:grpSpPr>
          <a:xfrm>
            <a:off x="2197091" y="2753473"/>
            <a:ext cx="366665" cy="273189"/>
            <a:chOff x="2197091" y="2938120"/>
            <a:chExt cx="366665" cy="273189"/>
          </a:xfrm>
        </p:grpSpPr>
        <p:sp>
          <p:nvSpPr>
            <p:cNvPr id="14789" name="Google Shape;14789;p66"/>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6"/>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6"/>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6"/>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6"/>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6"/>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6"/>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6"/>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6"/>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6"/>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6"/>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6"/>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6"/>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6"/>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6"/>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6"/>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6"/>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6"/>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6"/>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6"/>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6"/>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6"/>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3" name="Google Shape;14813;p66"/>
          <p:cNvGrpSpPr/>
          <p:nvPr/>
        </p:nvGrpSpPr>
        <p:grpSpPr>
          <a:xfrm>
            <a:off x="1753570" y="2707479"/>
            <a:ext cx="366665" cy="365202"/>
            <a:chOff x="1753570" y="2892127"/>
            <a:chExt cx="366665" cy="365202"/>
          </a:xfrm>
        </p:grpSpPr>
        <p:sp>
          <p:nvSpPr>
            <p:cNvPr id="14814" name="Google Shape;14814;p66"/>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6"/>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6"/>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6"/>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6"/>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6"/>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6"/>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6"/>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6"/>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6"/>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6"/>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6"/>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6"/>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6"/>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6"/>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6"/>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6"/>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6"/>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2" name="Google Shape;14832;p66"/>
          <p:cNvGrpSpPr/>
          <p:nvPr/>
        </p:nvGrpSpPr>
        <p:grpSpPr>
          <a:xfrm>
            <a:off x="1303751" y="3622692"/>
            <a:ext cx="367684" cy="366561"/>
            <a:chOff x="1303751" y="3807339"/>
            <a:chExt cx="367684" cy="366561"/>
          </a:xfrm>
        </p:grpSpPr>
        <p:sp>
          <p:nvSpPr>
            <p:cNvPr id="14833" name="Google Shape;14833;p66"/>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6"/>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6"/>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6"/>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6"/>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6"/>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6"/>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6"/>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6"/>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6"/>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6"/>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6"/>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6"/>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6"/>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6"/>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6"/>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6"/>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6"/>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6"/>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6"/>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6"/>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6"/>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6"/>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6"/>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6"/>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6"/>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6"/>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6"/>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6"/>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6"/>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6"/>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6"/>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6"/>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6"/>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6"/>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6"/>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6"/>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6"/>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6"/>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6"/>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6"/>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74" name="Google Shape;14874;p66"/>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5" name="Google Shape;14875;p66"/>
          <p:cNvGrpSpPr/>
          <p:nvPr/>
        </p:nvGrpSpPr>
        <p:grpSpPr>
          <a:xfrm>
            <a:off x="1310049" y="2706774"/>
            <a:ext cx="384749" cy="366613"/>
            <a:chOff x="1310049" y="2891421"/>
            <a:chExt cx="384749" cy="366613"/>
          </a:xfrm>
        </p:grpSpPr>
        <p:sp>
          <p:nvSpPr>
            <p:cNvPr id="14876" name="Google Shape;14876;p66"/>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6"/>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6"/>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6"/>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6"/>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6"/>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6"/>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6"/>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6"/>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6"/>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6"/>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6"/>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6"/>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6"/>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66"/>
          <p:cNvGrpSpPr/>
          <p:nvPr/>
        </p:nvGrpSpPr>
        <p:grpSpPr>
          <a:xfrm>
            <a:off x="849673" y="2706695"/>
            <a:ext cx="383468" cy="366665"/>
            <a:chOff x="849673" y="2891343"/>
            <a:chExt cx="383468" cy="366665"/>
          </a:xfrm>
        </p:grpSpPr>
        <p:sp>
          <p:nvSpPr>
            <p:cNvPr id="14891" name="Google Shape;14891;p66"/>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6"/>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6"/>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6"/>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6"/>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6"/>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6"/>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6"/>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6"/>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6"/>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6"/>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6"/>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3" name="Google Shape;14903;p66"/>
          <p:cNvGrpSpPr/>
          <p:nvPr/>
        </p:nvGrpSpPr>
        <p:grpSpPr>
          <a:xfrm>
            <a:off x="920257" y="2241354"/>
            <a:ext cx="278024" cy="366508"/>
            <a:chOff x="920257" y="2426002"/>
            <a:chExt cx="278024" cy="366508"/>
          </a:xfrm>
        </p:grpSpPr>
        <p:sp>
          <p:nvSpPr>
            <p:cNvPr id="14904" name="Google Shape;14904;p66"/>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6"/>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6"/>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6"/>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6"/>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6"/>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6"/>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6"/>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6"/>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6"/>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6"/>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6"/>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6"/>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7" name="Google Shape;14917;p66"/>
          <p:cNvGrpSpPr/>
          <p:nvPr/>
        </p:nvGrpSpPr>
        <p:grpSpPr>
          <a:xfrm>
            <a:off x="866528" y="4089836"/>
            <a:ext cx="349810" cy="366665"/>
            <a:chOff x="866528" y="4274484"/>
            <a:chExt cx="349810" cy="366665"/>
          </a:xfrm>
        </p:grpSpPr>
        <p:sp>
          <p:nvSpPr>
            <p:cNvPr id="14918" name="Google Shape;14918;p66"/>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6"/>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6"/>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6"/>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6"/>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6"/>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6"/>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6"/>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6"/>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6"/>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6"/>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66"/>
          <p:cNvGrpSpPr/>
          <p:nvPr/>
        </p:nvGrpSpPr>
        <p:grpSpPr>
          <a:xfrm>
            <a:off x="1388708" y="4089836"/>
            <a:ext cx="330210" cy="366665"/>
            <a:chOff x="1388708" y="4274484"/>
            <a:chExt cx="330210" cy="366665"/>
          </a:xfrm>
        </p:grpSpPr>
        <p:sp>
          <p:nvSpPr>
            <p:cNvPr id="14930" name="Google Shape;14930;p66"/>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6"/>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6"/>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6"/>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6"/>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6"/>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6"/>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6"/>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6"/>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6"/>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6"/>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6"/>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6"/>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6"/>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6"/>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6"/>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6"/>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6"/>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6"/>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6"/>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0" name="Google Shape;14950;p66"/>
          <p:cNvGrpSpPr/>
          <p:nvPr/>
        </p:nvGrpSpPr>
        <p:grpSpPr>
          <a:xfrm>
            <a:off x="1874694" y="4108678"/>
            <a:ext cx="375446" cy="328982"/>
            <a:chOff x="1874694" y="4293326"/>
            <a:chExt cx="375446" cy="328982"/>
          </a:xfrm>
        </p:grpSpPr>
        <p:sp>
          <p:nvSpPr>
            <p:cNvPr id="14951" name="Google Shape;14951;p66"/>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6"/>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6"/>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6"/>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6"/>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6"/>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6"/>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6"/>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6"/>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6"/>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6"/>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6"/>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6"/>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6"/>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6"/>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6"/>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6"/>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6"/>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6"/>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6"/>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6"/>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6"/>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66"/>
          <p:cNvGrpSpPr/>
          <p:nvPr/>
        </p:nvGrpSpPr>
        <p:grpSpPr>
          <a:xfrm>
            <a:off x="2396116" y="4108443"/>
            <a:ext cx="366665" cy="329714"/>
            <a:chOff x="2396116" y="4293090"/>
            <a:chExt cx="366665" cy="329714"/>
          </a:xfrm>
        </p:grpSpPr>
        <p:sp>
          <p:nvSpPr>
            <p:cNvPr id="14974" name="Google Shape;14974;p66"/>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6"/>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6"/>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6"/>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6"/>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6"/>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6"/>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6"/>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6"/>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6"/>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6"/>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6"/>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6"/>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7" name="Google Shape;14987;p66"/>
          <p:cNvGrpSpPr/>
          <p:nvPr/>
        </p:nvGrpSpPr>
        <p:grpSpPr>
          <a:xfrm>
            <a:off x="2908757" y="4105176"/>
            <a:ext cx="367162" cy="336116"/>
            <a:chOff x="2908757" y="4289824"/>
            <a:chExt cx="367162" cy="336116"/>
          </a:xfrm>
        </p:grpSpPr>
        <p:sp>
          <p:nvSpPr>
            <p:cNvPr id="14988" name="Google Shape;14988;p66"/>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6"/>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6"/>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6"/>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6"/>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6"/>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6"/>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6"/>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6"/>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6"/>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6"/>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6"/>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6"/>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6"/>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6"/>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6"/>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6"/>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6"/>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6"/>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6"/>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6"/>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6"/>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6"/>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6"/>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6"/>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6"/>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6"/>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5" name="Google Shape;15015;p66"/>
          <p:cNvGrpSpPr/>
          <p:nvPr/>
        </p:nvGrpSpPr>
        <p:grpSpPr>
          <a:xfrm>
            <a:off x="3082408" y="2734892"/>
            <a:ext cx="368651" cy="310350"/>
            <a:chOff x="3082408" y="2919540"/>
            <a:chExt cx="368651" cy="310350"/>
          </a:xfrm>
        </p:grpSpPr>
        <p:sp>
          <p:nvSpPr>
            <p:cNvPr id="15016" name="Google Shape;15016;p66"/>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6"/>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6"/>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6"/>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6"/>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6"/>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6"/>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6"/>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6"/>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6"/>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6"/>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6"/>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66"/>
          <p:cNvGrpSpPr/>
          <p:nvPr/>
        </p:nvGrpSpPr>
        <p:grpSpPr>
          <a:xfrm>
            <a:off x="7069130" y="2240152"/>
            <a:ext cx="366169" cy="360498"/>
            <a:chOff x="7069130" y="2424800"/>
            <a:chExt cx="366169" cy="360498"/>
          </a:xfrm>
        </p:grpSpPr>
        <p:sp>
          <p:nvSpPr>
            <p:cNvPr id="15029" name="Google Shape;15029;p66"/>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6"/>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6"/>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6"/>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6"/>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6"/>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6"/>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6"/>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6"/>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6"/>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6"/>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6"/>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6"/>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6"/>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6"/>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6"/>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6"/>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6"/>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6"/>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6"/>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9" name="Google Shape;15049;p66"/>
          <p:cNvGrpSpPr/>
          <p:nvPr/>
        </p:nvGrpSpPr>
        <p:grpSpPr>
          <a:xfrm>
            <a:off x="4885655" y="2240073"/>
            <a:ext cx="281473" cy="360629"/>
            <a:chOff x="4885655" y="2424721"/>
            <a:chExt cx="281473" cy="360629"/>
          </a:xfrm>
        </p:grpSpPr>
        <p:sp>
          <p:nvSpPr>
            <p:cNvPr id="15050" name="Google Shape;15050;p66"/>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6"/>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6"/>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6"/>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6"/>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6"/>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6"/>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6"/>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6"/>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6"/>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6"/>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1" name="Google Shape;15061;p66"/>
          <p:cNvGrpSpPr/>
          <p:nvPr/>
        </p:nvGrpSpPr>
        <p:grpSpPr>
          <a:xfrm>
            <a:off x="6625609" y="2262129"/>
            <a:ext cx="364130" cy="316726"/>
            <a:chOff x="6625609" y="2446777"/>
            <a:chExt cx="364130" cy="316726"/>
          </a:xfrm>
        </p:grpSpPr>
        <p:sp>
          <p:nvSpPr>
            <p:cNvPr id="15062" name="Google Shape;15062;p66"/>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6"/>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6"/>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6"/>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6"/>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6"/>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6"/>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6"/>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6"/>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6"/>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6"/>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6"/>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4" name="Google Shape;15074;p66"/>
          <p:cNvGrpSpPr/>
          <p:nvPr/>
        </p:nvGrpSpPr>
        <p:grpSpPr>
          <a:xfrm>
            <a:off x="5757644" y="1827703"/>
            <a:ext cx="360628" cy="298825"/>
            <a:chOff x="5757644" y="2012350"/>
            <a:chExt cx="360628" cy="298825"/>
          </a:xfrm>
        </p:grpSpPr>
        <p:sp>
          <p:nvSpPr>
            <p:cNvPr id="15075" name="Google Shape;15075;p66"/>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6"/>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6"/>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6"/>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6"/>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6"/>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6"/>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6"/>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6"/>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6"/>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6"/>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6"/>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6"/>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6"/>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6"/>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6"/>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6"/>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6"/>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6"/>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6"/>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6"/>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6"/>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66"/>
          <p:cNvGrpSpPr/>
          <p:nvPr/>
        </p:nvGrpSpPr>
        <p:grpSpPr>
          <a:xfrm>
            <a:off x="5317625" y="1798826"/>
            <a:ext cx="360628" cy="356839"/>
            <a:chOff x="5317625" y="1983474"/>
            <a:chExt cx="360628" cy="356839"/>
          </a:xfrm>
        </p:grpSpPr>
        <p:sp>
          <p:nvSpPr>
            <p:cNvPr id="15098" name="Google Shape;15098;p66"/>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6"/>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6"/>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6"/>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6"/>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6"/>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6"/>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6"/>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6"/>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6"/>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6"/>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6"/>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6"/>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6"/>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6"/>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6"/>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6"/>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6"/>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6"/>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7" name="Google Shape;15117;p66"/>
          <p:cNvGrpSpPr/>
          <p:nvPr/>
        </p:nvGrpSpPr>
        <p:grpSpPr>
          <a:xfrm>
            <a:off x="6181827" y="2279037"/>
            <a:ext cx="360629" cy="282989"/>
            <a:chOff x="6181827" y="2463685"/>
            <a:chExt cx="360629" cy="282989"/>
          </a:xfrm>
        </p:grpSpPr>
        <p:sp>
          <p:nvSpPr>
            <p:cNvPr id="15118" name="Google Shape;15118;p66"/>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6"/>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6"/>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6"/>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6"/>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6"/>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6"/>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6"/>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6"/>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6"/>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6"/>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9" name="Google Shape;15129;p66"/>
          <p:cNvGrpSpPr/>
          <p:nvPr/>
        </p:nvGrpSpPr>
        <p:grpSpPr>
          <a:xfrm>
            <a:off x="5346292" y="3156044"/>
            <a:ext cx="291247" cy="360629"/>
            <a:chOff x="5346292" y="3340691"/>
            <a:chExt cx="291247" cy="360628"/>
          </a:xfrm>
        </p:grpSpPr>
        <p:sp>
          <p:nvSpPr>
            <p:cNvPr id="15130" name="Google Shape;15130;p66"/>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6"/>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6"/>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6"/>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6"/>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6"/>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6"/>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6"/>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6"/>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6"/>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6"/>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6"/>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6"/>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6"/>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6"/>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6"/>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6"/>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6"/>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6"/>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6"/>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6"/>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6"/>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6"/>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6"/>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6"/>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5" name="Google Shape;15155;p66"/>
          <p:cNvGrpSpPr/>
          <p:nvPr/>
        </p:nvGrpSpPr>
        <p:grpSpPr>
          <a:xfrm>
            <a:off x="7969264" y="1797049"/>
            <a:ext cx="337763" cy="360393"/>
            <a:chOff x="7969264" y="1981697"/>
            <a:chExt cx="337763" cy="360393"/>
          </a:xfrm>
        </p:grpSpPr>
        <p:sp>
          <p:nvSpPr>
            <p:cNvPr id="15156" name="Google Shape;15156;p66"/>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6"/>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6"/>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6"/>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6"/>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6"/>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6"/>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6"/>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6"/>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6"/>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6"/>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6"/>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6"/>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6"/>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6"/>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6"/>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6"/>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6"/>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4" name="Google Shape;15174;p66"/>
          <p:cNvGrpSpPr/>
          <p:nvPr/>
        </p:nvGrpSpPr>
        <p:grpSpPr>
          <a:xfrm>
            <a:off x="5736032" y="2245352"/>
            <a:ext cx="360890" cy="350332"/>
            <a:chOff x="5736032" y="2430000"/>
            <a:chExt cx="360890" cy="350332"/>
          </a:xfrm>
        </p:grpSpPr>
        <p:sp>
          <p:nvSpPr>
            <p:cNvPr id="15175" name="Google Shape;15175;p66"/>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6"/>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6"/>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6"/>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6"/>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6"/>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6"/>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6"/>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6"/>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6"/>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6"/>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6"/>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6"/>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6"/>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6"/>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6"/>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6"/>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2" name="Google Shape;15192;p66"/>
          <p:cNvGrpSpPr/>
          <p:nvPr/>
        </p:nvGrpSpPr>
        <p:grpSpPr>
          <a:xfrm>
            <a:off x="4877867" y="1811344"/>
            <a:ext cx="360628" cy="331778"/>
            <a:chOff x="4877867" y="1995991"/>
            <a:chExt cx="360628" cy="331778"/>
          </a:xfrm>
        </p:grpSpPr>
        <p:sp>
          <p:nvSpPr>
            <p:cNvPr id="15193" name="Google Shape;15193;p66"/>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6"/>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6"/>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6"/>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6"/>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6"/>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6"/>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6"/>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6"/>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6"/>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6"/>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6"/>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6"/>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6"/>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7" name="Google Shape;15207;p66"/>
          <p:cNvGrpSpPr/>
          <p:nvPr/>
        </p:nvGrpSpPr>
        <p:grpSpPr>
          <a:xfrm>
            <a:off x="7050889" y="2728856"/>
            <a:ext cx="363529" cy="339513"/>
            <a:chOff x="7050889" y="2913503"/>
            <a:chExt cx="363529" cy="339513"/>
          </a:xfrm>
        </p:grpSpPr>
        <p:sp>
          <p:nvSpPr>
            <p:cNvPr id="15208" name="Google Shape;15208;p66"/>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6"/>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6"/>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6"/>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6"/>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6"/>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6"/>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6"/>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6"/>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66"/>
          <p:cNvGrpSpPr/>
          <p:nvPr/>
        </p:nvGrpSpPr>
        <p:grpSpPr>
          <a:xfrm>
            <a:off x="7510900" y="1796814"/>
            <a:ext cx="372937" cy="360629"/>
            <a:chOff x="7510900" y="1981462"/>
            <a:chExt cx="372937" cy="360629"/>
          </a:xfrm>
        </p:grpSpPr>
        <p:sp>
          <p:nvSpPr>
            <p:cNvPr id="15218" name="Google Shape;15218;p66"/>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6"/>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6"/>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6"/>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6"/>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6"/>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6"/>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6"/>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6"/>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6"/>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6"/>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6"/>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6"/>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6"/>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6"/>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6"/>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66"/>
          <p:cNvGrpSpPr/>
          <p:nvPr/>
        </p:nvGrpSpPr>
        <p:grpSpPr>
          <a:xfrm>
            <a:off x="6599476" y="2733612"/>
            <a:ext cx="360629" cy="329975"/>
            <a:chOff x="6599476" y="2918260"/>
            <a:chExt cx="360629" cy="329975"/>
          </a:xfrm>
        </p:grpSpPr>
        <p:sp>
          <p:nvSpPr>
            <p:cNvPr id="15235" name="Google Shape;15235;p66"/>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6"/>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6"/>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6"/>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6"/>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6"/>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6"/>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6"/>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6"/>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6"/>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6"/>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6"/>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6"/>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6"/>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6"/>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6"/>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6"/>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6"/>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6"/>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6"/>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6"/>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6"/>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6"/>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6"/>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6"/>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0" name="Google Shape;15260;p66"/>
          <p:cNvGrpSpPr/>
          <p:nvPr/>
        </p:nvGrpSpPr>
        <p:grpSpPr>
          <a:xfrm>
            <a:off x="5290499" y="2296886"/>
            <a:ext cx="360628" cy="247292"/>
            <a:chOff x="5290499" y="2481533"/>
            <a:chExt cx="360628" cy="247292"/>
          </a:xfrm>
        </p:grpSpPr>
        <p:sp>
          <p:nvSpPr>
            <p:cNvPr id="15261" name="Google Shape;15261;p66"/>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6"/>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6"/>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6"/>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6"/>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6"/>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6"/>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6"/>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6"/>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6"/>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6"/>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6"/>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6"/>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6"/>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6"/>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6"/>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6"/>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6"/>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6"/>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6"/>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6"/>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6"/>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6"/>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6"/>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6"/>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6"/>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6"/>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8" name="Google Shape;15288;p66"/>
          <p:cNvGrpSpPr/>
          <p:nvPr/>
        </p:nvGrpSpPr>
        <p:grpSpPr>
          <a:xfrm>
            <a:off x="6201923" y="1796866"/>
            <a:ext cx="351325" cy="360576"/>
            <a:chOff x="6201923" y="1981514"/>
            <a:chExt cx="351325" cy="360576"/>
          </a:xfrm>
        </p:grpSpPr>
        <p:sp>
          <p:nvSpPr>
            <p:cNvPr id="15289" name="Google Shape;15289;p66"/>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6"/>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6"/>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6"/>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6"/>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6"/>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6"/>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6" name="Google Shape;15296;p66"/>
          <p:cNvGrpSpPr/>
          <p:nvPr/>
        </p:nvGrpSpPr>
        <p:grpSpPr>
          <a:xfrm>
            <a:off x="4894461" y="3156044"/>
            <a:ext cx="312884" cy="360785"/>
            <a:chOff x="4894461" y="3340691"/>
            <a:chExt cx="312884" cy="360785"/>
          </a:xfrm>
        </p:grpSpPr>
        <p:sp>
          <p:nvSpPr>
            <p:cNvPr id="15297" name="Google Shape;15297;p66"/>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6"/>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6"/>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6"/>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6"/>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6"/>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6"/>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6"/>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6"/>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6"/>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6"/>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6"/>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6"/>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6"/>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3" name="Google Shape;15313;p66"/>
          <p:cNvGrpSpPr/>
          <p:nvPr/>
        </p:nvGrpSpPr>
        <p:grpSpPr>
          <a:xfrm>
            <a:off x="5339237" y="1316603"/>
            <a:ext cx="245541" cy="360628"/>
            <a:chOff x="5339237" y="1501251"/>
            <a:chExt cx="245541" cy="360628"/>
          </a:xfrm>
        </p:grpSpPr>
        <p:sp>
          <p:nvSpPr>
            <p:cNvPr id="15314" name="Google Shape;15314;p66"/>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6"/>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6"/>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6"/>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6"/>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6"/>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6"/>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6"/>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6"/>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6"/>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6"/>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6"/>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6"/>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6"/>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6"/>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6"/>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6"/>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6"/>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6"/>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6"/>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6"/>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6"/>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6"/>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6"/>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6"/>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6"/>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6"/>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6"/>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6"/>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6"/>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6"/>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6"/>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6"/>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6"/>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6"/>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6"/>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6"/>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6"/>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6"/>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6"/>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6" name="Google Shape;15356;p66"/>
          <p:cNvGrpSpPr/>
          <p:nvPr/>
        </p:nvGrpSpPr>
        <p:grpSpPr>
          <a:xfrm>
            <a:off x="7959464" y="2289568"/>
            <a:ext cx="370428" cy="261926"/>
            <a:chOff x="7959464" y="2474216"/>
            <a:chExt cx="370428" cy="261926"/>
          </a:xfrm>
        </p:grpSpPr>
        <p:sp>
          <p:nvSpPr>
            <p:cNvPr id="15357" name="Google Shape;15357;p66"/>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6"/>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6"/>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6"/>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6"/>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6"/>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6"/>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6"/>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6"/>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6"/>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6"/>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6"/>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9" name="Google Shape;15369;p66"/>
          <p:cNvGrpSpPr/>
          <p:nvPr/>
        </p:nvGrpSpPr>
        <p:grpSpPr>
          <a:xfrm>
            <a:off x="7518687" y="2273262"/>
            <a:ext cx="360629" cy="294461"/>
            <a:chOff x="7518687" y="2457909"/>
            <a:chExt cx="360629" cy="294461"/>
          </a:xfrm>
        </p:grpSpPr>
        <p:sp>
          <p:nvSpPr>
            <p:cNvPr id="15370" name="Google Shape;15370;p66"/>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6"/>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6"/>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6"/>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6"/>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6"/>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6"/>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6"/>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6"/>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6"/>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6"/>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6"/>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6"/>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6"/>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6"/>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6"/>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6"/>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6"/>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6"/>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9" name="Google Shape;15389;p66"/>
          <p:cNvGrpSpPr/>
          <p:nvPr/>
        </p:nvGrpSpPr>
        <p:grpSpPr>
          <a:xfrm>
            <a:off x="7086220" y="1796919"/>
            <a:ext cx="343799" cy="360524"/>
            <a:chOff x="7086220" y="1981566"/>
            <a:chExt cx="343799" cy="360524"/>
          </a:xfrm>
        </p:grpSpPr>
        <p:sp>
          <p:nvSpPr>
            <p:cNvPr id="15390" name="Google Shape;15390;p66"/>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6"/>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6"/>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6"/>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6"/>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6"/>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6"/>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6"/>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6"/>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6"/>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6"/>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6"/>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6"/>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6"/>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6"/>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6"/>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66"/>
          <p:cNvGrpSpPr/>
          <p:nvPr/>
        </p:nvGrpSpPr>
        <p:grpSpPr>
          <a:xfrm>
            <a:off x="6141112" y="2742915"/>
            <a:ext cx="368416" cy="311369"/>
            <a:chOff x="6141112" y="2927563"/>
            <a:chExt cx="368416" cy="311369"/>
          </a:xfrm>
        </p:grpSpPr>
        <p:sp>
          <p:nvSpPr>
            <p:cNvPr id="15407" name="Google Shape;15407;p66"/>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6"/>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6"/>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6"/>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6"/>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6"/>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6"/>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4" name="Google Shape;15414;p66"/>
          <p:cNvGrpSpPr/>
          <p:nvPr/>
        </p:nvGrpSpPr>
        <p:grpSpPr>
          <a:xfrm>
            <a:off x="7520699" y="2718298"/>
            <a:ext cx="335489" cy="360629"/>
            <a:chOff x="7520699" y="2902946"/>
            <a:chExt cx="335489" cy="360629"/>
          </a:xfrm>
        </p:grpSpPr>
        <p:sp>
          <p:nvSpPr>
            <p:cNvPr id="15415" name="Google Shape;15415;p66"/>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6"/>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6"/>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6"/>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6"/>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6"/>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6"/>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6"/>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6"/>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6"/>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6"/>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6"/>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6"/>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6"/>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6"/>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0" name="Google Shape;15430;p66"/>
          <p:cNvGrpSpPr/>
          <p:nvPr/>
        </p:nvGrpSpPr>
        <p:grpSpPr>
          <a:xfrm>
            <a:off x="7988340" y="2718298"/>
            <a:ext cx="308886" cy="360628"/>
            <a:chOff x="7988340" y="2902946"/>
            <a:chExt cx="308886" cy="360628"/>
          </a:xfrm>
        </p:grpSpPr>
        <p:sp>
          <p:nvSpPr>
            <p:cNvPr id="15431" name="Google Shape;15431;p66"/>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6"/>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6"/>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6"/>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6"/>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6"/>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6"/>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6"/>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6"/>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6"/>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6"/>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6"/>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6"/>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6"/>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6"/>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6"/>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6"/>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6"/>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6"/>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6"/>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6"/>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6"/>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6"/>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4" name="Google Shape;15454;p66"/>
          <p:cNvGrpSpPr/>
          <p:nvPr/>
        </p:nvGrpSpPr>
        <p:grpSpPr>
          <a:xfrm>
            <a:off x="5690039" y="2718351"/>
            <a:ext cx="362902" cy="360498"/>
            <a:chOff x="5690039" y="2902998"/>
            <a:chExt cx="362902" cy="360498"/>
          </a:xfrm>
        </p:grpSpPr>
        <p:sp>
          <p:nvSpPr>
            <p:cNvPr id="15455" name="Google Shape;15455;p66"/>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6"/>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6"/>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6"/>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6"/>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6"/>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6"/>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2" name="Google Shape;15462;p66"/>
          <p:cNvGrpSpPr/>
          <p:nvPr/>
        </p:nvGrpSpPr>
        <p:grpSpPr>
          <a:xfrm>
            <a:off x="4871935" y="1316342"/>
            <a:ext cx="258503" cy="360890"/>
            <a:chOff x="4871935" y="1500990"/>
            <a:chExt cx="258503" cy="360890"/>
          </a:xfrm>
        </p:grpSpPr>
        <p:sp>
          <p:nvSpPr>
            <p:cNvPr id="15463" name="Google Shape;15463;p66"/>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6"/>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6"/>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6"/>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6"/>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6"/>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6"/>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6"/>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6"/>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6"/>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77" name="Google Shape;15477;p66"/>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8" name="Google Shape;15478;p66"/>
          <p:cNvGrpSpPr/>
          <p:nvPr/>
        </p:nvGrpSpPr>
        <p:grpSpPr>
          <a:xfrm>
            <a:off x="6265764" y="1316603"/>
            <a:ext cx="234983" cy="360628"/>
            <a:chOff x="6265764" y="1501251"/>
            <a:chExt cx="234983" cy="360628"/>
          </a:xfrm>
        </p:grpSpPr>
        <p:sp>
          <p:nvSpPr>
            <p:cNvPr id="15479" name="Google Shape;15479;p66"/>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6"/>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6"/>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6"/>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6"/>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6"/>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6"/>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6"/>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6"/>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6"/>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1" name="Google Shape;15491;p66"/>
          <p:cNvGrpSpPr/>
          <p:nvPr/>
        </p:nvGrpSpPr>
        <p:grpSpPr>
          <a:xfrm>
            <a:off x="6193639" y="3217351"/>
            <a:ext cx="360628" cy="238250"/>
            <a:chOff x="6193639" y="3401998"/>
            <a:chExt cx="360628" cy="238250"/>
          </a:xfrm>
        </p:grpSpPr>
        <p:sp>
          <p:nvSpPr>
            <p:cNvPr id="15492" name="Google Shape;15492;p66"/>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6"/>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6"/>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6"/>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6"/>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6"/>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6"/>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6"/>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6"/>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6"/>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6"/>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3" name="Google Shape;15503;p66"/>
          <p:cNvGrpSpPr/>
          <p:nvPr/>
        </p:nvGrpSpPr>
        <p:grpSpPr>
          <a:xfrm>
            <a:off x="5801625" y="1316603"/>
            <a:ext cx="246037" cy="360629"/>
            <a:chOff x="5801625" y="1501251"/>
            <a:chExt cx="246037" cy="360629"/>
          </a:xfrm>
        </p:grpSpPr>
        <p:sp>
          <p:nvSpPr>
            <p:cNvPr id="15504" name="Google Shape;15504;p66"/>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6"/>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6"/>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6"/>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6"/>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6"/>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6"/>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6"/>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6"/>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6"/>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6"/>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6"/>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6"/>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6"/>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6"/>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6"/>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6"/>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6"/>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6"/>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3" name="Google Shape;15523;p66"/>
          <p:cNvGrpSpPr/>
          <p:nvPr/>
        </p:nvGrpSpPr>
        <p:grpSpPr>
          <a:xfrm>
            <a:off x="6641680" y="1796814"/>
            <a:ext cx="352083" cy="360864"/>
            <a:chOff x="6641680" y="1981462"/>
            <a:chExt cx="352083" cy="360864"/>
          </a:xfrm>
        </p:grpSpPr>
        <p:sp>
          <p:nvSpPr>
            <p:cNvPr id="15524" name="Google Shape;15524;p66"/>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6"/>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6"/>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6"/>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6"/>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6"/>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6"/>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6"/>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6"/>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6"/>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6"/>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6"/>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6"/>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6"/>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6"/>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6"/>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6"/>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6"/>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6"/>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6"/>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6"/>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6"/>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6"/>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6"/>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6"/>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6"/>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6"/>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6"/>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2" name="Google Shape;15552;p66"/>
          <p:cNvGrpSpPr/>
          <p:nvPr/>
        </p:nvGrpSpPr>
        <p:grpSpPr>
          <a:xfrm>
            <a:off x="7205332" y="1316603"/>
            <a:ext cx="198032" cy="360629"/>
            <a:chOff x="7205332" y="1501251"/>
            <a:chExt cx="198032" cy="360629"/>
          </a:xfrm>
        </p:grpSpPr>
        <p:sp>
          <p:nvSpPr>
            <p:cNvPr id="15553" name="Google Shape;15553;p66"/>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6"/>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6"/>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6"/>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6"/>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6"/>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6"/>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6"/>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6"/>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6"/>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6"/>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6"/>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6"/>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6"/>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6"/>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6"/>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6"/>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6"/>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6"/>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6"/>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3" name="Google Shape;15573;p66"/>
          <p:cNvGrpSpPr/>
          <p:nvPr/>
        </p:nvGrpSpPr>
        <p:grpSpPr>
          <a:xfrm>
            <a:off x="7688313" y="1316603"/>
            <a:ext cx="153058" cy="360628"/>
            <a:chOff x="7688313" y="1501251"/>
            <a:chExt cx="153058" cy="360628"/>
          </a:xfrm>
        </p:grpSpPr>
        <p:sp>
          <p:nvSpPr>
            <p:cNvPr id="15574" name="Google Shape;15574;p66"/>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6"/>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6"/>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6"/>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6"/>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6"/>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6"/>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6"/>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6"/>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6"/>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6"/>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6"/>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6"/>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6"/>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6"/>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6"/>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0" name="Google Shape;15590;p66"/>
          <p:cNvGrpSpPr/>
          <p:nvPr/>
        </p:nvGrpSpPr>
        <p:grpSpPr>
          <a:xfrm>
            <a:off x="8150179" y="1316603"/>
            <a:ext cx="150811" cy="360628"/>
            <a:chOff x="8150179" y="1501251"/>
            <a:chExt cx="150811" cy="360628"/>
          </a:xfrm>
        </p:grpSpPr>
        <p:sp>
          <p:nvSpPr>
            <p:cNvPr id="15591" name="Google Shape;15591;p66"/>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6"/>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6"/>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6"/>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6"/>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6"/>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6"/>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6"/>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6"/>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00" name="Google Shape;15600;p66"/>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01" name="Google Shape;15601;p66"/>
          <p:cNvGrpSpPr/>
          <p:nvPr/>
        </p:nvGrpSpPr>
        <p:grpSpPr>
          <a:xfrm>
            <a:off x="4877867" y="2718298"/>
            <a:ext cx="170149" cy="360629"/>
            <a:chOff x="4877867" y="2902946"/>
            <a:chExt cx="170149" cy="360629"/>
          </a:xfrm>
        </p:grpSpPr>
        <p:sp>
          <p:nvSpPr>
            <p:cNvPr id="15602" name="Google Shape;15602;p66"/>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6"/>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6"/>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6"/>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6"/>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6"/>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6"/>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6"/>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6"/>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6"/>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6"/>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6"/>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6"/>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5" name="Google Shape;15615;p66"/>
          <p:cNvGrpSpPr/>
          <p:nvPr/>
        </p:nvGrpSpPr>
        <p:grpSpPr>
          <a:xfrm>
            <a:off x="6741689" y="1316028"/>
            <a:ext cx="207962" cy="361203"/>
            <a:chOff x="6741689" y="1500676"/>
            <a:chExt cx="207962" cy="361203"/>
          </a:xfrm>
        </p:grpSpPr>
        <p:sp>
          <p:nvSpPr>
            <p:cNvPr id="15616" name="Google Shape;15616;p66"/>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6"/>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6"/>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6"/>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6"/>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6"/>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6"/>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6"/>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6"/>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6"/>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6"/>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6"/>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6"/>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6"/>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6"/>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6"/>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6"/>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6"/>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6"/>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66"/>
          <p:cNvGrpSpPr/>
          <p:nvPr/>
        </p:nvGrpSpPr>
        <p:grpSpPr>
          <a:xfrm>
            <a:off x="5752627" y="3245757"/>
            <a:ext cx="360628" cy="181464"/>
            <a:chOff x="5752627" y="3430404"/>
            <a:chExt cx="360628" cy="181464"/>
          </a:xfrm>
        </p:grpSpPr>
        <p:sp>
          <p:nvSpPr>
            <p:cNvPr id="15636" name="Google Shape;15636;p66"/>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6"/>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6"/>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6"/>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6"/>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6"/>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6"/>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6"/>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6"/>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6"/>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6"/>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6"/>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6"/>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6"/>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6"/>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6"/>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6"/>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6"/>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6"/>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6"/>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6"/>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6"/>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6"/>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6"/>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6"/>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6"/>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6"/>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6"/>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4" name="Google Shape;15664;p66"/>
          <p:cNvGrpSpPr/>
          <p:nvPr/>
        </p:nvGrpSpPr>
        <p:grpSpPr>
          <a:xfrm>
            <a:off x="5235700" y="2718351"/>
            <a:ext cx="361909" cy="360759"/>
            <a:chOff x="5235700" y="2902998"/>
            <a:chExt cx="361909" cy="360759"/>
          </a:xfrm>
        </p:grpSpPr>
        <p:sp>
          <p:nvSpPr>
            <p:cNvPr id="15665" name="Google Shape;15665;p66"/>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6"/>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6"/>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6"/>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6"/>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6"/>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6"/>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2" name="Google Shape;15672;p66"/>
          <p:cNvGrpSpPr/>
          <p:nvPr/>
        </p:nvGrpSpPr>
        <p:grpSpPr>
          <a:xfrm>
            <a:off x="6634912" y="3210321"/>
            <a:ext cx="360367" cy="252309"/>
            <a:chOff x="6634912" y="3394969"/>
            <a:chExt cx="360367" cy="252309"/>
          </a:xfrm>
        </p:grpSpPr>
        <p:sp>
          <p:nvSpPr>
            <p:cNvPr id="15673" name="Google Shape;15673;p66"/>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6"/>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6"/>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6"/>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6"/>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6"/>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6"/>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6"/>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6"/>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6"/>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6"/>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6"/>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6"/>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6" name="Google Shape;15686;p66"/>
          <p:cNvGrpSpPr/>
          <p:nvPr/>
        </p:nvGrpSpPr>
        <p:grpSpPr>
          <a:xfrm>
            <a:off x="7059330" y="3156148"/>
            <a:ext cx="377170" cy="360655"/>
            <a:chOff x="7059330" y="3340796"/>
            <a:chExt cx="377170" cy="360655"/>
          </a:xfrm>
        </p:grpSpPr>
        <p:sp>
          <p:nvSpPr>
            <p:cNvPr id="15687" name="Google Shape;15687;p66"/>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6"/>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6"/>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6"/>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6"/>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6"/>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6"/>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6"/>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6"/>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6"/>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6"/>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6"/>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9" name="Google Shape;15699;p66"/>
          <p:cNvGrpSpPr/>
          <p:nvPr/>
        </p:nvGrpSpPr>
        <p:grpSpPr>
          <a:xfrm>
            <a:off x="7957948" y="3190983"/>
            <a:ext cx="360629" cy="291012"/>
            <a:chOff x="7957948" y="3375631"/>
            <a:chExt cx="360629" cy="291012"/>
          </a:xfrm>
        </p:grpSpPr>
        <p:sp>
          <p:nvSpPr>
            <p:cNvPr id="15700" name="Google Shape;15700;p66"/>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6"/>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6"/>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6"/>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6"/>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6"/>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6"/>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6"/>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6"/>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6"/>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6"/>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6"/>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6"/>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6"/>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6"/>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6"/>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6"/>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6"/>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8" name="Google Shape;15718;p66"/>
          <p:cNvGrpSpPr/>
          <p:nvPr/>
        </p:nvGrpSpPr>
        <p:grpSpPr>
          <a:xfrm>
            <a:off x="6198656" y="3683241"/>
            <a:ext cx="347562" cy="227954"/>
            <a:chOff x="6198656" y="3867888"/>
            <a:chExt cx="347562" cy="227954"/>
          </a:xfrm>
        </p:grpSpPr>
        <p:sp>
          <p:nvSpPr>
            <p:cNvPr id="15719" name="Google Shape;15719;p66"/>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6"/>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6"/>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6"/>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6"/>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6"/>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6"/>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6"/>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6"/>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6"/>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6"/>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0" name="Google Shape;15730;p66"/>
          <p:cNvGrpSpPr/>
          <p:nvPr/>
        </p:nvGrpSpPr>
        <p:grpSpPr>
          <a:xfrm>
            <a:off x="5706895" y="3634504"/>
            <a:ext cx="349392" cy="325454"/>
            <a:chOff x="5706895" y="3819151"/>
            <a:chExt cx="349392" cy="325454"/>
          </a:xfrm>
        </p:grpSpPr>
        <p:sp>
          <p:nvSpPr>
            <p:cNvPr id="15731" name="Google Shape;15731;p66"/>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6"/>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6"/>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6"/>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6"/>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6"/>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6"/>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6"/>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6"/>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6"/>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6"/>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6"/>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6"/>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6"/>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6"/>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6" name="Google Shape;15746;p66"/>
          <p:cNvGrpSpPr/>
          <p:nvPr/>
        </p:nvGrpSpPr>
        <p:grpSpPr>
          <a:xfrm>
            <a:off x="7648618" y="3156096"/>
            <a:ext cx="97265" cy="360393"/>
            <a:chOff x="7648618" y="3340744"/>
            <a:chExt cx="97265" cy="360393"/>
          </a:xfrm>
        </p:grpSpPr>
        <p:sp>
          <p:nvSpPr>
            <p:cNvPr id="15747" name="Google Shape;15747;p66"/>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6"/>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6"/>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66"/>
          <p:cNvGrpSpPr/>
          <p:nvPr/>
        </p:nvGrpSpPr>
        <p:grpSpPr>
          <a:xfrm>
            <a:off x="7164356" y="3606019"/>
            <a:ext cx="385507" cy="382501"/>
            <a:chOff x="7164356" y="3790667"/>
            <a:chExt cx="385507" cy="382501"/>
          </a:xfrm>
        </p:grpSpPr>
        <p:sp>
          <p:nvSpPr>
            <p:cNvPr id="15751" name="Google Shape;15751;p66"/>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6"/>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6"/>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6"/>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6"/>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6"/>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6"/>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6"/>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6"/>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6"/>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6"/>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6"/>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6"/>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6"/>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6"/>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6"/>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6"/>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6"/>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6"/>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6"/>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6"/>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6"/>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6"/>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6"/>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5" name="Google Shape;15775;p66"/>
          <p:cNvGrpSpPr/>
          <p:nvPr/>
        </p:nvGrpSpPr>
        <p:grpSpPr>
          <a:xfrm>
            <a:off x="6670400" y="3641821"/>
            <a:ext cx="387911" cy="310846"/>
            <a:chOff x="6670400" y="3826468"/>
            <a:chExt cx="387911" cy="310846"/>
          </a:xfrm>
        </p:grpSpPr>
        <p:sp>
          <p:nvSpPr>
            <p:cNvPr id="15776" name="Google Shape;15776;p66"/>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6"/>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6"/>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6"/>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6"/>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6"/>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6"/>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6"/>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6"/>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6"/>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6"/>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6"/>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6"/>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6"/>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6"/>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6"/>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6"/>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6"/>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4" name="Google Shape;15794;p66"/>
          <p:cNvGrpSpPr/>
          <p:nvPr/>
        </p:nvGrpSpPr>
        <p:grpSpPr>
          <a:xfrm>
            <a:off x="7662181" y="3618798"/>
            <a:ext cx="302823" cy="360498"/>
            <a:chOff x="7662181" y="3803446"/>
            <a:chExt cx="302823" cy="360498"/>
          </a:xfrm>
        </p:grpSpPr>
        <p:sp>
          <p:nvSpPr>
            <p:cNvPr id="15795" name="Google Shape;15795;p66"/>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6"/>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6"/>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6"/>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6"/>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6"/>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6"/>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6"/>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6"/>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6"/>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5" name="Google Shape;15805;p66"/>
          <p:cNvGrpSpPr/>
          <p:nvPr/>
        </p:nvGrpSpPr>
        <p:grpSpPr>
          <a:xfrm>
            <a:off x="5206562" y="3619347"/>
            <a:ext cx="363895" cy="355663"/>
            <a:chOff x="5206562" y="3803994"/>
            <a:chExt cx="363895" cy="355663"/>
          </a:xfrm>
        </p:grpSpPr>
        <p:sp>
          <p:nvSpPr>
            <p:cNvPr id="15806" name="Google Shape;15806;p66"/>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6"/>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6"/>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6"/>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6"/>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6"/>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6"/>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6"/>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6"/>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6"/>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6"/>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6"/>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6"/>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6"/>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0" name="Google Shape;15820;p66"/>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5821" name="Google Shape;15821;p66"/>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25" name="Shape 15825"/>
        <p:cNvGrpSpPr/>
        <p:nvPr/>
      </p:nvGrpSpPr>
      <p:grpSpPr>
        <a:xfrm>
          <a:off x="0" y="0"/>
          <a:ext cx="0" cy="0"/>
          <a:chOff x="0" y="0"/>
          <a:chExt cx="0" cy="0"/>
        </a:xfrm>
      </p:grpSpPr>
      <p:grpSp>
        <p:nvGrpSpPr>
          <p:cNvPr id="15826" name="Google Shape;15826;p67"/>
          <p:cNvGrpSpPr/>
          <p:nvPr/>
        </p:nvGrpSpPr>
        <p:grpSpPr>
          <a:xfrm>
            <a:off x="4682526" y="1512217"/>
            <a:ext cx="369948" cy="370132"/>
            <a:chOff x="4682526" y="1512217"/>
            <a:chExt cx="369948" cy="370132"/>
          </a:xfrm>
        </p:grpSpPr>
        <p:sp>
          <p:nvSpPr>
            <p:cNvPr id="15827" name="Google Shape;15827;p67"/>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7"/>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7"/>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7"/>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7"/>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7"/>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7"/>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7"/>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7"/>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7"/>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7"/>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7"/>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7"/>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7"/>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7"/>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2" name="Google Shape;15842;p67"/>
          <p:cNvGrpSpPr/>
          <p:nvPr/>
        </p:nvGrpSpPr>
        <p:grpSpPr>
          <a:xfrm>
            <a:off x="3592433" y="1980212"/>
            <a:ext cx="381542" cy="370079"/>
            <a:chOff x="3592433" y="1980212"/>
            <a:chExt cx="381542" cy="370079"/>
          </a:xfrm>
        </p:grpSpPr>
        <p:sp>
          <p:nvSpPr>
            <p:cNvPr id="15843" name="Google Shape;15843;p67"/>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7"/>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7"/>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7"/>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7"/>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7"/>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7"/>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7"/>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7"/>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7"/>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7"/>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7"/>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5" name="Google Shape;15855;p67"/>
          <p:cNvGrpSpPr/>
          <p:nvPr/>
        </p:nvGrpSpPr>
        <p:grpSpPr>
          <a:xfrm>
            <a:off x="1398582" y="2973490"/>
            <a:ext cx="371391" cy="235126"/>
            <a:chOff x="1398582" y="2973490"/>
            <a:chExt cx="371391" cy="235126"/>
          </a:xfrm>
        </p:grpSpPr>
        <p:sp>
          <p:nvSpPr>
            <p:cNvPr id="15856" name="Google Shape;15856;p67"/>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7"/>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7"/>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7"/>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7"/>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7"/>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7"/>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7"/>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7"/>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7"/>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7"/>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7"/>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7"/>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7"/>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7"/>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1" name="Google Shape;15871;p67"/>
          <p:cNvGrpSpPr/>
          <p:nvPr/>
        </p:nvGrpSpPr>
        <p:grpSpPr>
          <a:xfrm>
            <a:off x="850795" y="1512217"/>
            <a:ext cx="370132" cy="370132"/>
            <a:chOff x="850795" y="1512217"/>
            <a:chExt cx="370132" cy="370132"/>
          </a:xfrm>
        </p:grpSpPr>
        <p:sp>
          <p:nvSpPr>
            <p:cNvPr id="15872" name="Google Shape;15872;p67"/>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7"/>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7"/>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7"/>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7"/>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7"/>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7"/>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7"/>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7"/>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7"/>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7"/>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7"/>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7"/>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7"/>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7"/>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7"/>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7"/>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7"/>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0" name="Google Shape;15890;p67"/>
          <p:cNvGrpSpPr/>
          <p:nvPr/>
        </p:nvGrpSpPr>
        <p:grpSpPr>
          <a:xfrm>
            <a:off x="8038497" y="2906079"/>
            <a:ext cx="236568" cy="370105"/>
            <a:chOff x="8038497" y="2906079"/>
            <a:chExt cx="236568" cy="370105"/>
          </a:xfrm>
        </p:grpSpPr>
        <p:sp>
          <p:nvSpPr>
            <p:cNvPr id="15891" name="Google Shape;15891;p67"/>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7"/>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7"/>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7"/>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7"/>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7"/>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7"/>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8" name="Google Shape;15898;p67"/>
          <p:cNvGrpSpPr/>
          <p:nvPr/>
        </p:nvGrpSpPr>
        <p:grpSpPr>
          <a:xfrm>
            <a:off x="6324130" y="1566303"/>
            <a:ext cx="370630" cy="261802"/>
            <a:chOff x="6324130" y="1566303"/>
            <a:chExt cx="370630" cy="261802"/>
          </a:xfrm>
        </p:grpSpPr>
        <p:sp>
          <p:nvSpPr>
            <p:cNvPr id="15899" name="Google Shape;15899;p67"/>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7"/>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7"/>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7"/>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7"/>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7"/>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7"/>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7"/>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7"/>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7"/>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7"/>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7"/>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7"/>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7"/>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7"/>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7"/>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7"/>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6" name="Google Shape;15916;p67"/>
          <p:cNvGrpSpPr/>
          <p:nvPr/>
        </p:nvGrpSpPr>
        <p:grpSpPr>
          <a:xfrm>
            <a:off x="5232280" y="2026587"/>
            <a:ext cx="370840" cy="353213"/>
            <a:chOff x="5232280" y="2026587"/>
            <a:chExt cx="370840" cy="353213"/>
          </a:xfrm>
        </p:grpSpPr>
        <p:sp>
          <p:nvSpPr>
            <p:cNvPr id="15917" name="Google Shape;15917;p67"/>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7"/>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7"/>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7"/>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7"/>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7"/>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7"/>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7"/>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7"/>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7"/>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7" name="Google Shape;15927;p67"/>
          <p:cNvGrpSpPr/>
          <p:nvPr/>
        </p:nvGrpSpPr>
        <p:grpSpPr>
          <a:xfrm>
            <a:off x="7968961" y="2435329"/>
            <a:ext cx="379548" cy="365331"/>
            <a:chOff x="7968961" y="2435329"/>
            <a:chExt cx="379548" cy="365331"/>
          </a:xfrm>
        </p:grpSpPr>
        <p:sp>
          <p:nvSpPr>
            <p:cNvPr id="15928" name="Google Shape;15928;p67"/>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7"/>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7"/>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7"/>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7"/>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7"/>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4" name="Google Shape;15934;p67"/>
          <p:cNvGrpSpPr/>
          <p:nvPr/>
        </p:nvGrpSpPr>
        <p:grpSpPr>
          <a:xfrm>
            <a:off x="4136679" y="2115323"/>
            <a:ext cx="373305" cy="223217"/>
            <a:chOff x="4136679" y="2115323"/>
            <a:chExt cx="373305" cy="223217"/>
          </a:xfrm>
        </p:grpSpPr>
        <p:sp>
          <p:nvSpPr>
            <p:cNvPr id="15935" name="Google Shape;15935;p67"/>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7"/>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7"/>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7"/>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7"/>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7"/>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7"/>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7"/>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7"/>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7"/>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5" name="Google Shape;15945;p67"/>
          <p:cNvGrpSpPr/>
          <p:nvPr/>
        </p:nvGrpSpPr>
        <p:grpSpPr>
          <a:xfrm>
            <a:off x="7423823" y="2464077"/>
            <a:ext cx="372046" cy="307730"/>
            <a:chOff x="7423823" y="2464077"/>
            <a:chExt cx="372046" cy="307730"/>
          </a:xfrm>
        </p:grpSpPr>
        <p:sp>
          <p:nvSpPr>
            <p:cNvPr id="15946" name="Google Shape;15946;p67"/>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7"/>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7"/>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7"/>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7"/>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7"/>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7"/>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7"/>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7"/>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7"/>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7"/>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7"/>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7"/>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9" name="Google Shape;15959;p67"/>
          <p:cNvGrpSpPr/>
          <p:nvPr/>
        </p:nvGrpSpPr>
        <p:grpSpPr>
          <a:xfrm>
            <a:off x="3882511" y="3365156"/>
            <a:ext cx="295061" cy="370263"/>
            <a:chOff x="3882511" y="3365156"/>
            <a:chExt cx="295061" cy="370263"/>
          </a:xfrm>
        </p:grpSpPr>
        <p:sp>
          <p:nvSpPr>
            <p:cNvPr id="15960" name="Google Shape;15960;p67"/>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7"/>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7"/>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7"/>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7"/>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5" name="Google Shape;15965;p67"/>
          <p:cNvGrpSpPr/>
          <p:nvPr/>
        </p:nvGrpSpPr>
        <p:grpSpPr>
          <a:xfrm>
            <a:off x="5229788" y="1512217"/>
            <a:ext cx="370132" cy="370132"/>
            <a:chOff x="5229788" y="1512217"/>
            <a:chExt cx="370132" cy="370132"/>
          </a:xfrm>
        </p:grpSpPr>
        <p:sp>
          <p:nvSpPr>
            <p:cNvPr id="15966" name="Google Shape;15966;p67"/>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7"/>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7"/>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7"/>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7"/>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7"/>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7"/>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7"/>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7"/>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7"/>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7"/>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7"/>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7"/>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7"/>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7"/>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7"/>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7"/>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3" name="Google Shape;15983;p67"/>
          <p:cNvGrpSpPr/>
          <p:nvPr/>
        </p:nvGrpSpPr>
        <p:grpSpPr>
          <a:xfrm>
            <a:off x="6041869" y="3365392"/>
            <a:ext cx="373882" cy="370053"/>
            <a:chOff x="6041869" y="3365392"/>
            <a:chExt cx="373882" cy="370053"/>
          </a:xfrm>
        </p:grpSpPr>
        <p:sp>
          <p:nvSpPr>
            <p:cNvPr id="15984" name="Google Shape;15984;p67"/>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7"/>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7"/>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7"/>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7"/>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7"/>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7"/>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7"/>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7"/>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7"/>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4" name="Google Shape;15994;p67"/>
          <p:cNvGrpSpPr/>
          <p:nvPr/>
        </p:nvGrpSpPr>
        <p:grpSpPr>
          <a:xfrm>
            <a:off x="4684309" y="2087493"/>
            <a:ext cx="374748" cy="279140"/>
            <a:chOff x="4684309" y="2087493"/>
            <a:chExt cx="374748" cy="279140"/>
          </a:xfrm>
        </p:grpSpPr>
        <p:sp>
          <p:nvSpPr>
            <p:cNvPr id="15995" name="Google Shape;15995;p67"/>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7"/>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7"/>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7"/>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7"/>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7"/>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7"/>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7"/>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7"/>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7"/>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7"/>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7"/>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7" name="Google Shape;16007;p67"/>
          <p:cNvGrpSpPr/>
          <p:nvPr/>
        </p:nvGrpSpPr>
        <p:grpSpPr>
          <a:xfrm>
            <a:off x="7521110" y="2906131"/>
            <a:ext cx="175400" cy="370053"/>
            <a:chOff x="7521110" y="2906131"/>
            <a:chExt cx="175400" cy="370053"/>
          </a:xfrm>
        </p:grpSpPr>
        <p:sp>
          <p:nvSpPr>
            <p:cNvPr id="16008" name="Google Shape;16008;p67"/>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7"/>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7"/>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7"/>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7"/>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7"/>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7"/>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7"/>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7"/>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67"/>
          <p:cNvGrpSpPr/>
          <p:nvPr/>
        </p:nvGrpSpPr>
        <p:grpSpPr>
          <a:xfrm>
            <a:off x="3586925" y="1523286"/>
            <a:ext cx="371023" cy="347915"/>
            <a:chOff x="3586925" y="1523286"/>
            <a:chExt cx="371023" cy="347915"/>
          </a:xfrm>
        </p:grpSpPr>
        <p:sp>
          <p:nvSpPr>
            <p:cNvPr id="16018" name="Google Shape;16018;p67"/>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7"/>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7"/>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7"/>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7"/>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7"/>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7"/>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7"/>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7"/>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7"/>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7"/>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7"/>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7"/>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7"/>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7"/>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7"/>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7"/>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7"/>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7"/>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7" name="Google Shape;16037;p67"/>
          <p:cNvGrpSpPr/>
          <p:nvPr/>
        </p:nvGrpSpPr>
        <p:grpSpPr>
          <a:xfrm>
            <a:off x="6876009" y="2475461"/>
            <a:ext cx="370158" cy="285120"/>
            <a:chOff x="6876009" y="2475461"/>
            <a:chExt cx="370158" cy="285120"/>
          </a:xfrm>
        </p:grpSpPr>
        <p:sp>
          <p:nvSpPr>
            <p:cNvPr id="16038" name="Google Shape;16038;p67"/>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7"/>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7"/>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7"/>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7"/>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7"/>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7"/>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7"/>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7"/>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7" name="Google Shape;16047;p67"/>
          <p:cNvGrpSpPr/>
          <p:nvPr/>
        </p:nvGrpSpPr>
        <p:grpSpPr>
          <a:xfrm>
            <a:off x="6328222" y="2445847"/>
            <a:ext cx="370158" cy="344269"/>
            <a:chOff x="6328222" y="2445847"/>
            <a:chExt cx="370158" cy="344269"/>
          </a:xfrm>
        </p:grpSpPr>
        <p:sp>
          <p:nvSpPr>
            <p:cNvPr id="16048" name="Google Shape;16048;p67"/>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7"/>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7"/>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7"/>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7"/>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7"/>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7"/>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7"/>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6" name="Google Shape;16056;p67"/>
          <p:cNvGrpSpPr/>
          <p:nvPr/>
        </p:nvGrpSpPr>
        <p:grpSpPr>
          <a:xfrm>
            <a:off x="5249540" y="2432942"/>
            <a:ext cx="351639" cy="370184"/>
            <a:chOff x="5249540" y="2432942"/>
            <a:chExt cx="351639" cy="370184"/>
          </a:xfrm>
        </p:grpSpPr>
        <p:sp>
          <p:nvSpPr>
            <p:cNvPr id="16057" name="Google Shape;16057;p67"/>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7"/>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7"/>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7"/>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7"/>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7"/>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7"/>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4" name="Google Shape;16064;p67"/>
          <p:cNvGrpSpPr/>
          <p:nvPr/>
        </p:nvGrpSpPr>
        <p:grpSpPr>
          <a:xfrm>
            <a:off x="4137047" y="2482176"/>
            <a:ext cx="371102" cy="271585"/>
            <a:chOff x="4137047" y="2482176"/>
            <a:chExt cx="371102" cy="271585"/>
          </a:xfrm>
        </p:grpSpPr>
        <p:sp>
          <p:nvSpPr>
            <p:cNvPr id="16065" name="Google Shape;16065;p67"/>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7"/>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7"/>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7"/>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7"/>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7"/>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7"/>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7"/>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7"/>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7"/>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7"/>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6" name="Google Shape;16076;p67"/>
          <p:cNvGrpSpPr/>
          <p:nvPr/>
        </p:nvGrpSpPr>
        <p:grpSpPr>
          <a:xfrm>
            <a:off x="4686434" y="2432916"/>
            <a:ext cx="367377" cy="370079"/>
            <a:chOff x="4686434" y="2432916"/>
            <a:chExt cx="367377" cy="370079"/>
          </a:xfrm>
        </p:grpSpPr>
        <p:sp>
          <p:nvSpPr>
            <p:cNvPr id="16077" name="Google Shape;16077;p67"/>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7"/>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7"/>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7"/>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7"/>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7"/>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7"/>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7"/>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7"/>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7"/>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7"/>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8" name="Google Shape;16088;p67"/>
          <p:cNvGrpSpPr/>
          <p:nvPr/>
        </p:nvGrpSpPr>
        <p:grpSpPr>
          <a:xfrm>
            <a:off x="6328222" y="2056306"/>
            <a:ext cx="372099" cy="293986"/>
            <a:chOff x="6328222" y="2056306"/>
            <a:chExt cx="372099" cy="293986"/>
          </a:xfrm>
        </p:grpSpPr>
        <p:sp>
          <p:nvSpPr>
            <p:cNvPr id="16089" name="Google Shape;16089;p67"/>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7"/>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7"/>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7"/>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7"/>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7"/>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7"/>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7"/>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7"/>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8" name="Google Shape;16098;p67"/>
          <p:cNvGrpSpPr/>
          <p:nvPr/>
        </p:nvGrpSpPr>
        <p:grpSpPr>
          <a:xfrm>
            <a:off x="5789327" y="2432968"/>
            <a:ext cx="352531" cy="370132"/>
            <a:chOff x="5789327" y="2432968"/>
            <a:chExt cx="352531" cy="370132"/>
          </a:xfrm>
        </p:grpSpPr>
        <p:sp>
          <p:nvSpPr>
            <p:cNvPr id="16099" name="Google Shape;16099;p67"/>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7"/>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7"/>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7"/>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7"/>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7"/>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7"/>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7"/>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7"/>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7"/>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9" name="Google Shape;16109;p67"/>
          <p:cNvGrpSpPr/>
          <p:nvPr/>
        </p:nvGrpSpPr>
        <p:grpSpPr>
          <a:xfrm>
            <a:off x="874612" y="1980134"/>
            <a:ext cx="322314" cy="370158"/>
            <a:chOff x="874612" y="1980134"/>
            <a:chExt cx="322314" cy="370158"/>
          </a:xfrm>
        </p:grpSpPr>
        <p:sp>
          <p:nvSpPr>
            <p:cNvPr id="16110" name="Google Shape;16110;p67"/>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7"/>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7"/>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7"/>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7"/>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7"/>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7"/>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7"/>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7"/>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7"/>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7"/>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7"/>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7"/>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7"/>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7"/>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7"/>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7"/>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7" name="Google Shape;16127;p67"/>
          <p:cNvGrpSpPr/>
          <p:nvPr/>
        </p:nvGrpSpPr>
        <p:grpSpPr>
          <a:xfrm>
            <a:off x="3039662" y="2514780"/>
            <a:ext cx="374223" cy="329764"/>
            <a:chOff x="3039662" y="2514780"/>
            <a:chExt cx="374223" cy="329764"/>
          </a:xfrm>
        </p:grpSpPr>
        <p:sp>
          <p:nvSpPr>
            <p:cNvPr id="16128" name="Google Shape;16128;p67"/>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7"/>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7"/>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7"/>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7"/>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7"/>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7"/>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7"/>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7"/>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7"/>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7"/>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7"/>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7"/>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7"/>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7"/>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7"/>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7"/>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7"/>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6" name="Google Shape;16146;p67"/>
          <p:cNvGrpSpPr/>
          <p:nvPr/>
        </p:nvGrpSpPr>
        <p:grpSpPr>
          <a:xfrm>
            <a:off x="1946369" y="2563122"/>
            <a:ext cx="374066" cy="233395"/>
            <a:chOff x="1946369" y="2563122"/>
            <a:chExt cx="374066" cy="233395"/>
          </a:xfrm>
        </p:grpSpPr>
        <p:sp>
          <p:nvSpPr>
            <p:cNvPr id="16147" name="Google Shape;16147;p67"/>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7"/>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7"/>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7"/>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7"/>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7"/>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7"/>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7"/>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5" name="Google Shape;16155;p67"/>
          <p:cNvGrpSpPr/>
          <p:nvPr/>
        </p:nvGrpSpPr>
        <p:grpSpPr>
          <a:xfrm>
            <a:off x="4135263" y="2906184"/>
            <a:ext cx="374040" cy="370184"/>
            <a:chOff x="4135263" y="2906184"/>
            <a:chExt cx="374040" cy="370184"/>
          </a:xfrm>
        </p:grpSpPr>
        <p:sp>
          <p:nvSpPr>
            <p:cNvPr id="16156" name="Google Shape;16156;p67"/>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7"/>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7"/>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9" name="Google Shape;16159;p67"/>
          <p:cNvGrpSpPr/>
          <p:nvPr/>
        </p:nvGrpSpPr>
        <p:grpSpPr>
          <a:xfrm>
            <a:off x="4683601" y="2906184"/>
            <a:ext cx="372676" cy="370184"/>
            <a:chOff x="4683601" y="2906184"/>
            <a:chExt cx="372676" cy="370184"/>
          </a:xfrm>
        </p:grpSpPr>
        <p:sp>
          <p:nvSpPr>
            <p:cNvPr id="16160" name="Google Shape;16160;p67"/>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7"/>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7"/>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7"/>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7"/>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7"/>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6" name="Google Shape;16166;p67"/>
          <p:cNvGrpSpPr/>
          <p:nvPr/>
        </p:nvGrpSpPr>
        <p:grpSpPr>
          <a:xfrm>
            <a:off x="870808" y="2906053"/>
            <a:ext cx="329134" cy="370132"/>
            <a:chOff x="870808" y="2906053"/>
            <a:chExt cx="329134" cy="370132"/>
          </a:xfrm>
        </p:grpSpPr>
        <p:sp>
          <p:nvSpPr>
            <p:cNvPr id="16167" name="Google Shape;16167;p67"/>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7"/>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7"/>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7"/>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7"/>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7"/>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7"/>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7"/>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7"/>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7"/>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7"/>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7"/>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7"/>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7"/>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7"/>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7"/>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7"/>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7"/>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7"/>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6" name="Google Shape;16186;p67"/>
          <p:cNvGrpSpPr/>
          <p:nvPr/>
        </p:nvGrpSpPr>
        <p:grpSpPr>
          <a:xfrm>
            <a:off x="1943878" y="2909069"/>
            <a:ext cx="374774" cy="364282"/>
            <a:chOff x="1943878" y="2909069"/>
            <a:chExt cx="374774" cy="364282"/>
          </a:xfrm>
        </p:grpSpPr>
        <p:sp>
          <p:nvSpPr>
            <p:cNvPr id="16187" name="Google Shape;16187;p67"/>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7"/>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7"/>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7"/>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7"/>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7"/>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7"/>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7"/>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7"/>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7"/>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7"/>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7"/>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7"/>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7"/>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7"/>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7"/>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7"/>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7"/>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7"/>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7"/>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7"/>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8" name="Google Shape;16208;p67"/>
          <p:cNvGrpSpPr/>
          <p:nvPr/>
        </p:nvGrpSpPr>
        <p:grpSpPr>
          <a:xfrm>
            <a:off x="1128072" y="3365261"/>
            <a:ext cx="328872" cy="370158"/>
            <a:chOff x="1128072" y="3365261"/>
            <a:chExt cx="328872" cy="370158"/>
          </a:xfrm>
        </p:grpSpPr>
        <p:sp>
          <p:nvSpPr>
            <p:cNvPr id="16209" name="Google Shape;16209;p67"/>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7"/>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7"/>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7"/>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7"/>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7"/>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7"/>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7"/>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7"/>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7"/>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7"/>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7"/>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7"/>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67"/>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7"/>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7"/>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7"/>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7"/>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7"/>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7"/>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7"/>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7"/>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7"/>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7"/>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7"/>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7"/>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7"/>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67"/>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7"/>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7"/>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7"/>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7"/>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7"/>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7"/>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7"/>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7"/>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7"/>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7"/>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7"/>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7"/>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7"/>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7"/>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7"/>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7"/>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3" name="Google Shape;16253;p67"/>
          <p:cNvGrpSpPr/>
          <p:nvPr/>
        </p:nvGrpSpPr>
        <p:grpSpPr>
          <a:xfrm>
            <a:off x="5776868" y="1515181"/>
            <a:ext cx="370866" cy="364151"/>
            <a:chOff x="5776868" y="1515181"/>
            <a:chExt cx="370866" cy="364151"/>
          </a:xfrm>
        </p:grpSpPr>
        <p:sp>
          <p:nvSpPr>
            <p:cNvPr id="16254" name="Google Shape;16254;p67"/>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7"/>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7"/>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7"/>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7"/>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7"/>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7"/>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7"/>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7"/>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7"/>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7"/>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7"/>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7"/>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7"/>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7"/>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7"/>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7"/>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1" name="Google Shape;16271;p67"/>
          <p:cNvGrpSpPr/>
          <p:nvPr/>
        </p:nvGrpSpPr>
        <p:grpSpPr>
          <a:xfrm>
            <a:off x="3577849" y="2432942"/>
            <a:ext cx="393660" cy="370079"/>
            <a:chOff x="3577849" y="2432942"/>
            <a:chExt cx="393660" cy="370079"/>
          </a:xfrm>
        </p:grpSpPr>
        <p:sp>
          <p:nvSpPr>
            <p:cNvPr id="16272" name="Google Shape;16272;p67"/>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7"/>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7"/>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7"/>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7"/>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7"/>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7"/>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7"/>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7"/>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7"/>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2" name="Google Shape;16282;p67"/>
          <p:cNvGrpSpPr/>
          <p:nvPr/>
        </p:nvGrpSpPr>
        <p:grpSpPr>
          <a:xfrm>
            <a:off x="2493999" y="2927037"/>
            <a:ext cx="370132" cy="328164"/>
            <a:chOff x="2493999" y="2927037"/>
            <a:chExt cx="370132" cy="328164"/>
          </a:xfrm>
        </p:grpSpPr>
        <p:sp>
          <p:nvSpPr>
            <p:cNvPr id="16283" name="Google Shape;16283;p67"/>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7"/>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7"/>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7"/>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7"/>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7"/>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7"/>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7"/>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7"/>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7"/>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67"/>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7"/>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5" name="Google Shape;16295;p67"/>
          <p:cNvGrpSpPr/>
          <p:nvPr/>
        </p:nvGrpSpPr>
        <p:grpSpPr>
          <a:xfrm>
            <a:off x="3589417" y="2950696"/>
            <a:ext cx="370315" cy="281028"/>
            <a:chOff x="3589417" y="2950696"/>
            <a:chExt cx="370315" cy="281028"/>
          </a:xfrm>
        </p:grpSpPr>
        <p:sp>
          <p:nvSpPr>
            <p:cNvPr id="16296" name="Google Shape;16296;p67"/>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7"/>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7"/>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7"/>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7"/>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7"/>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7"/>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7"/>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7"/>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7"/>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7"/>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7"/>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7"/>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7"/>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7"/>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7"/>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7"/>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7"/>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7"/>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7"/>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6" name="Google Shape;16316;p67"/>
          <p:cNvGrpSpPr/>
          <p:nvPr/>
        </p:nvGrpSpPr>
        <p:grpSpPr>
          <a:xfrm>
            <a:off x="3032711" y="2911718"/>
            <a:ext cx="396125" cy="359062"/>
            <a:chOff x="3032711" y="2911718"/>
            <a:chExt cx="396125" cy="359062"/>
          </a:xfrm>
        </p:grpSpPr>
        <p:sp>
          <p:nvSpPr>
            <p:cNvPr id="16317" name="Google Shape;16317;p67"/>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7"/>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7"/>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7"/>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7"/>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7"/>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7"/>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7"/>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7"/>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7"/>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7"/>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7"/>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9" name="Google Shape;16329;p67"/>
          <p:cNvGrpSpPr/>
          <p:nvPr/>
        </p:nvGrpSpPr>
        <p:grpSpPr>
          <a:xfrm>
            <a:off x="7417764" y="1513397"/>
            <a:ext cx="373174" cy="367692"/>
            <a:chOff x="7417764" y="1513397"/>
            <a:chExt cx="373174" cy="367692"/>
          </a:xfrm>
        </p:grpSpPr>
        <p:sp>
          <p:nvSpPr>
            <p:cNvPr id="16330" name="Google Shape;16330;p67"/>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7"/>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7"/>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7"/>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7"/>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7"/>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7"/>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7"/>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7"/>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7"/>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7"/>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7"/>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7"/>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7"/>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67"/>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7"/>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7"/>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7"/>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7"/>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9" name="Google Shape;16349;p67"/>
          <p:cNvGrpSpPr/>
          <p:nvPr/>
        </p:nvGrpSpPr>
        <p:grpSpPr>
          <a:xfrm>
            <a:off x="6871944" y="1514368"/>
            <a:ext cx="370132" cy="365672"/>
            <a:chOff x="6871944" y="1514368"/>
            <a:chExt cx="370132" cy="365672"/>
          </a:xfrm>
        </p:grpSpPr>
        <p:sp>
          <p:nvSpPr>
            <p:cNvPr id="16350" name="Google Shape;16350;p67"/>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7"/>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7"/>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7"/>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7"/>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7"/>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67"/>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67"/>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7"/>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7"/>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7"/>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7"/>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7"/>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7"/>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7"/>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7"/>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7"/>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7"/>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8" name="Google Shape;16368;p67"/>
          <p:cNvGrpSpPr/>
          <p:nvPr/>
        </p:nvGrpSpPr>
        <p:grpSpPr>
          <a:xfrm>
            <a:off x="6561931" y="3365261"/>
            <a:ext cx="400375" cy="370184"/>
            <a:chOff x="6561931" y="3365261"/>
            <a:chExt cx="400375" cy="370184"/>
          </a:xfrm>
        </p:grpSpPr>
        <p:sp>
          <p:nvSpPr>
            <p:cNvPr id="16369" name="Google Shape;16369;p67"/>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7"/>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7"/>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7"/>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7"/>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67"/>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7"/>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7"/>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7"/>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7"/>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7"/>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67"/>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1" name="Google Shape;16381;p67"/>
          <p:cNvGrpSpPr/>
          <p:nvPr/>
        </p:nvGrpSpPr>
        <p:grpSpPr>
          <a:xfrm>
            <a:off x="1942120" y="1985852"/>
            <a:ext cx="378315" cy="358695"/>
            <a:chOff x="1942120" y="1985852"/>
            <a:chExt cx="378315" cy="358695"/>
          </a:xfrm>
        </p:grpSpPr>
        <p:sp>
          <p:nvSpPr>
            <p:cNvPr id="16382" name="Google Shape;16382;p67"/>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7"/>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7"/>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7"/>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7"/>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7"/>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7"/>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7"/>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7"/>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67"/>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67"/>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7"/>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7"/>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7"/>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7"/>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7"/>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7"/>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7"/>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7"/>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7"/>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2" name="Google Shape;16402;p67"/>
          <p:cNvGrpSpPr/>
          <p:nvPr/>
        </p:nvGrpSpPr>
        <p:grpSpPr>
          <a:xfrm>
            <a:off x="1401415" y="2429218"/>
            <a:ext cx="364282" cy="374197"/>
            <a:chOff x="1401415" y="2429218"/>
            <a:chExt cx="364282" cy="374197"/>
          </a:xfrm>
        </p:grpSpPr>
        <p:sp>
          <p:nvSpPr>
            <p:cNvPr id="16403" name="Google Shape;16403;p67"/>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67"/>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67"/>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7"/>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7"/>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7"/>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7"/>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7"/>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7"/>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7"/>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7"/>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7"/>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7"/>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7"/>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67"/>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8" name="Google Shape;16418;p67"/>
          <p:cNvGrpSpPr/>
          <p:nvPr/>
        </p:nvGrpSpPr>
        <p:grpSpPr>
          <a:xfrm>
            <a:off x="7110427" y="3365261"/>
            <a:ext cx="400401" cy="370184"/>
            <a:chOff x="7110427" y="3365261"/>
            <a:chExt cx="400401" cy="370184"/>
          </a:xfrm>
        </p:grpSpPr>
        <p:sp>
          <p:nvSpPr>
            <p:cNvPr id="16419" name="Google Shape;16419;p67"/>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7"/>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7"/>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7"/>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7"/>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67"/>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7"/>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6" name="Google Shape;16426;p67"/>
          <p:cNvGrpSpPr/>
          <p:nvPr/>
        </p:nvGrpSpPr>
        <p:grpSpPr>
          <a:xfrm>
            <a:off x="7658949" y="3363137"/>
            <a:ext cx="400375" cy="370132"/>
            <a:chOff x="7658949" y="3363137"/>
            <a:chExt cx="400375" cy="370132"/>
          </a:xfrm>
        </p:grpSpPr>
        <p:sp>
          <p:nvSpPr>
            <p:cNvPr id="16427" name="Google Shape;16427;p67"/>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7"/>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7"/>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7"/>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7"/>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2" name="Google Shape;16432;p67"/>
          <p:cNvGrpSpPr/>
          <p:nvPr/>
        </p:nvGrpSpPr>
        <p:grpSpPr>
          <a:xfrm>
            <a:off x="3304481" y="3379389"/>
            <a:ext cx="356623" cy="370105"/>
            <a:chOff x="3307156" y="3365314"/>
            <a:chExt cx="356623" cy="370105"/>
          </a:xfrm>
        </p:grpSpPr>
        <p:sp>
          <p:nvSpPr>
            <p:cNvPr id="16433" name="Google Shape;16433;p67"/>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7"/>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7"/>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7"/>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7"/>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7"/>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7"/>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7"/>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67"/>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67"/>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7"/>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7"/>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7"/>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7"/>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7"/>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8" name="Google Shape;16448;p67"/>
          <p:cNvGrpSpPr/>
          <p:nvPr/>
        </p:nvGrpSpPr>
        <p:grpSpPr>
          <a:xfrm>
            <a:off x="7422407" y="1980107"/>
            <a:ext cx="372807" cy="370079"/>
            <a:chOff x="7422407" y="1980107"/>
            <a:chExt cx="372807" cy="370079"/>
          </a:xfrm>
        </p:grpSpPr>
        <p:sp>
          <p:nvSpPr>
            <p:cNvPr id="16449" name="Google Shape;16449;p67"/>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7"/>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7"/>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7"/>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7"/>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7"/>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7"/>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7"/>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7"/>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67"/>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67"/>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7"/>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7"/>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2" name="Google Shape;16462;p67"/>
          <p:cNvGrpSpPr/>
          <p:nvPr/>
        </p:nvGrpSpPr>
        <p:grpSpPr>
          <a:xfrm>
            <a:off x="6916141" y="2906184"/>
            <a:ext cx="289737" cy="370394"/>
            <a:chOff x="6916141" y="2906184"/>
            <a:chExt cx="289737" cy="370394"/>
          </a:xfrm>
        </p:grpSpPr>
        <p:sp>
          <p:nvSpPr>
            <p:cNvPr id="16463" name="Google Shape;16463;p67"/>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67"/>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7"/>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7"/>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7"/>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7"/>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7"/>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7"/>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7"/>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7"/>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7"/>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7"/>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7"/>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7"/>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67"/>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67"/>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7"/>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7"/>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7"/>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7"/>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67"/>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4" name="Google Shape;16484;p67"/>
          <p:cNvGrpSpPr/>
          <p:nvPr/>
        </p:nvGrpSpPr>
        <p:grpSpPr>
          <a:xfrm>
            <a:off x="7970194" y="2013577"/>
            <a:ext cx="372676" cy="331731"/>
            <a:chOff x="7970194" y="2013577"/>
            <a:chExt cx="372676" cy="331731"/>
          </a:xfrm>
        </p:grpSpPr>
        <p:sp>
          <p:nvSpPr>
            <p:cNvPr id="16485" name="Google Shape;16485;p67"/>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7"/>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7"/>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7"/>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7"/>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7"/>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7"/>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7"/>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7"/>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7"/>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67"/>
          <p:cNvGrpSpPr/>
          <p:nvPr/>
        </p:nvGrpSpPr>
        <p:grpSpPr>
          <a:xfrm>
            <a:off x="1416733" y="1512190"/>
            <a:ext cx="332964" cy="370158"/>
            <a:chOff x="1416733" y="1512190"/>
            <a:chExt cx="332964" cy="370158"/>
          </a:xfrm>
        </p:grpSpPr>
        <p:sp>
          <p:nvSpPr>
            <p:cNvPr id="16496" name="Google Shape;16496;p67"/>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7"/>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7"/>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7"/>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67"/>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67"/>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7"/>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7"/>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7"/>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67"/>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67"/>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7"/>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7"/>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7"/>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7"/>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7"/>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7"/>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7"/>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7"/>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5" name="Google Shape;16515;p67"/>
          <p:cNvGrpSpPr/>
          <p:nvPr/>
        </p:nvGrpSpPr>
        <p:grpSpPr>
          <a:xfrm>
            <a:off x="5246366" y="2906105"/>
            <a:ext cx="342852" cy="370079"/>
            <a:chOff x="5246366" y="2906105"/>
            <a:chExt cx="342852" cy="370079"/>
          </a:xfrm>
        </p:grpSpPr>
        <p:sp>
          <p:nvSpPr>
            <p:cNvPr id="16516" name="Google Shape;16516;p67"/>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7"/>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7"/>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7"/>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7"/>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7"/>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2" name="Google Shape;16522;p67"/>
          <p:cNvGrpSpPr/>
          <p:nvPr/>
        </p:nvGrpSpPr>
        <p:grpSpPr>
          <a:xfrm>
            <a:off x="849667" y="2434883"/>
            <a:ext cx="371259" cy="366249"/>
            <a:chOff x="849667" y="2434883"/>
            <a:chExt cx="371259" cy="366249"/>
          </a:xfrm>
        </p:grpSpPr>
        <p:sp>
          <p:nvSpPr>
            <p:cNvPr id="16523" name="Google Shape;16523;p67"/>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7"/>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7"/>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7"/>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67"/>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67"/>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7"/>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7"/>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7"/>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7"/>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67"/>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7"/>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7"/>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6" name="Google Shape;16536;p67"/>
          <p:cNvGrpSpPr/>
          <p:nvPr/>
        </p:nvGrpSpPr>
        <p:grpSpPr>
          <a:xfrm>
            <a:off x="4417026" y="3365366"/>
            <a:ext cx="332728" cy="370053"/>
            <a:chOff x="4417026" y="3365366"/>
            <a:chExt cx="332728" cy="370053"/>
          </a:xfrm>
        </p:grpSpPr>
        <p:sp>
          <p:nvSpPr>
            <p:cNvPr id="16537" name="Google Shape;16537;p67"/>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7"/>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67"/>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67"/>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7"/>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7"/>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7"/>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7"/>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67"/>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67"/>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7"/>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7"/>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7"/>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7"/>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7"/>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7"/>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7"/>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7"/>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5" name="Google Shape;16555;p67"/>
          <p:cNvGrpSpPr/>
          <p:nvPr/>
        </p:nvGrpSpPr>
        <p:grpSpPr>
          <a:xfrm>
            <a:off x="2497068" y="1980186"/>
            <a:ext cx="363994" cy="370105"/>
            <a:chOff x="2497068" y="1980186"/>
            <a:chExt cx="363994" cy="370105"/>
          </a:xfrm>
        </p:grpSpPr>
        <p:sp>
          <p:nvSpPr>
            <p:cNvPr id="16556" name="Google Shape;16556;p67"/>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7"/>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7"/>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7"/>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7"/>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7"/>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67"/>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7"/>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7"/>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7"/>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7"/>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7"/>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67"/>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67"/>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7"/>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7"/>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67"/>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7"/>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7"/>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7"/>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67"/>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7" name="Google Shape;16577;p67"/>
          <p:cNvGrpSpPr/>
          <p:nvPr/>
        </p:nvGrpSpPr>
        <p:grpSpPr>
          <a:xfrm>
            <a:off x="5820278" y="2906158"/>
            <a:ext cx="294904" cy="370027"/>
            <a:chOff x="5820278" y="2906158"/>
            <a:chExt cx="294904" cy="370027"/>
          </a:xfrm>
        </p:grpSpPr>
        <p:sp>
          <p:nvSpPr>
            <p:cNvPr id="16578" name="Google Shape;16578;p67"/>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7"/>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7"/>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7"/>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7"/>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67"/>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7"/>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5" name="Google Shape;16585;p67"/>
          <p:cNvGrpSpPr/>
          <p:nvPr/>
        </p:nvGrpSpPr>
        <p:grpSpPr>
          <a:xfrm>
            <a:off x="4946819" y="3383229"/>
            <a:ext cx="370132" cy="334223"/>
            <a:chOff x="4946819" y="3383229"/>
            <a:chExt cx="370132" cy="334223"/>
          </a:xfrm>
        </p:grpSpPr>
        <p:sp>
          <p:nvSpPr>
            <p:cNvPr id="16586" name="Google Shape;16586;p67"/>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7"/>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7"/>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67"/>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67"/>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67"/>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67"/>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7"/>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7"/>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5" name="Google Shape;16595;p67"/>
          <p:cNvGrpSpPr/>
          <p:nvPr/>
        </p:nvGrpSpPr>
        <p:grpSpPr>
          <a:xfrm>
            <a:off x="3038403" y="1539234"/>
            <a:ext cx="375482" cy="316072"/>
            <a:chOff x="3038403" y="1539234"/>
            <a:chExt cx="375482" cy="316072"/>
          </a:xfrm>
        </p:grpSpPr>
        <p:sp>
          <p:nvSpPr>
            <p:cNvPr id="16596" name="Google Shape;16596;p6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97" name="Google Shape;16597;p67"/>
            <p:cNvGrpSpPr/>
            <p:nvPr/>
          </p:nvGrpSpPr>
          <p:grpSpPr>
            <a:xfrm>
              <a:off x="3038403" y="1539234"/>
              <a:ext cx="375482" cy="316072"/>
              <a:chOff x="3038403" y="1539234"/>
              <a:chExt cx="375482" cy="316072"/>
            </a:xfrm>
          </p:grpSpPr>
          <p:sp>
            <p:nvSpPr>
              <p:cNvPr id="16598" name="Google Shape;16598;p67"/>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7"/>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67"/>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67"/>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7"/>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7"/>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67"/>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67"/>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7"/>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07" name="Google Shape;16607;p67"/>
          <p:cNvGrpSpPr/>
          <p:nvPr/>
        </p:nvGrpSpPr>
        <p:grpSpPr>
          <a:xfrm>
            <a:off x="6332865" y="2906131"/>
            <a:ext cx="360846" cy="370184"/>
            <a:chOff x="6332865" y="2906131"/>
            <a:chExt cx="360846" cy="370184"/>
          </a:xfrm>
        </p:grpSpPr>
        <p:sp>
          <p:nvSpPr>
            <p:cNvPr id="16608" name="Google Shape;16608;p67"/>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7"/>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67"/>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67"/>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67"/>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7"/>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7"/>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7"/>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67"/>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67"/>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67"/>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9" name="Google Shape;16619;p67"/>
          <p:cNvGrpSpPr/>
          <p:nvPr/>
        </p:nvGrpSpPr>
        <p:grpSpPr>
          <a:xfrm>
            <a:off x="4135079" y="1518066"/>
            <a:ext cx="370132" cy="358223"/>
            <a:chOff x="4135079" y="1518066"/>
            <a:chExt cx="370132" cy="358223"/>
          </a:xfrm>
        </p:grpSpPr>
        <p:sp>
          <p:nvSpPr>
            <p:cNvPr id="16620" name="Google Shape;16620;p67"/>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67"/>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67"/>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7"/>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7"/>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67"/>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67"/>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67"/>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67"/>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67"/>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7"/>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7"/>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67"/>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67"/>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67"/>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67"/>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67"/>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67"/>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7"/>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9" name="Google Shape;16639;p67"/>
          <p:cNvGrpSpPr/>
          <p:nvPr/>
        </p:nvGrpSpPr>
        <p:grpSpPr>
          <a:xfrm>
            <a:off x="6878869" y="1980134"/>
            <a:ext cx="361240" cy="370158"/>
            <a:chOff x="6878869" y="1980134"/>
            <a:chExt cx="361240" cy="370158"/>
          </a:xfrm>
        </p:grpSpPr>
        <p:sp>
          <p:nvSpPr>
            <p:cNvPr id="16640" name="Google Shape;16640;p67"/>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67"/>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7"/>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7"/>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7"/>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67"/>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67"/>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7"/>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67"/>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67"/>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7"/>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7"/>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7"/>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3" name="Google Shape;16653;p67"/>
          <p:cNvGrpSpPr/>
          <p:nvPr/>
        </p:nvGrpSpPr>
        <p:grpSpPr>
          <a:xfrm>
            <a:off x="2493999" y="2550033"/>
            <a:ext cx="370132" cy="259467"/>
            <a:chOff x="2493999" y="2550033"/>
            <a:chExt cx="370132" cy="259467"/>
          </a:xfrm>
        </p:grpSpPr>
        <p:sp>
          <p:nvSpPr>
            <p:cNvPr id="16654" name="Google Shape;16654;p67"/>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67"/>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7"/>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7"/>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67"/>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67"/>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7"/>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67"/>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67"/>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67"/>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67"/>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67"/>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67"/>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7"/>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7"/>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7"/>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67"/>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67"/>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67"/>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3" name="Google Shape;16673;p67"/>
          <p:cNvGrpSpPr/>
          <p:nvPr/>
        </p:nvGrpSpPr>
        <p:grpSpPr>
          <a:xfrm>
            <a:off x="1699703" y="3365261"/>
            <a:ext cx="281054" cy="370158"/>
            <a:chOff x="1699703" y="3365261"/>
            <a:chExt cx="281054" cy="370158"/>
          </a:xfrm>
        </p:grpSpPr>
        <p:sp>
          <p:nvSpPr>
            <p:cNvPr id="16674" name="Google Shape;16674;p67"/>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7"/>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67"/>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67"/>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67"/>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67"/>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7"/>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67"/>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67"/>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67"/>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7"/>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67"/>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67"/>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67"/>
          <p:cNvGrpSpPr/>
          <p:nvPr/>
        </p:nvGrpSpPr>
        <p:grpSpPr>
          <a:xfrm>
            <a:off x="7966810" y="1519430"/>
            <a:ext cx="369974" cy="355626"/>
            <a:chOff x="7966810" y="1519430"/>
            <a:chExt cx="369974" cy="355626"/>
          </a:xfrm>
        </p:grpSpPr>
        <p:sp>
          <p:nvSpPr>
            <p:cNvPr id="16688" name="Google Shape;16688;p67"/>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67"/>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7"/>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7"/>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7"/>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67"/>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67"/>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67"/>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67"/>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67"/>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67"/>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67"/>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67"/>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67"/>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67"/>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67"/>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67"/>
          <p:cNvGrpSpPr/>
          <p:nvPr/>
        </p:nvGrpSpPr>
        <p:grpSpPr>
          <a:xfrm>
            <a:off x="2792628" y="3365340"/>
            <a:ext cx="290445" cy="370079"/>
            <a:chOff x="2792628" y="3365340"/>
            <a:chExt cx="290445" cy="370079"/>
          </a:xfrm>
        </p:grpSpPr>
        <p:sp>
          <p:nvSpPr>
            <p:cNvPr id="16705" name="Google Shape;16705;p67"/>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67"/>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67"/>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67"/>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7"/>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67"/>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67"/>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67"/>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67"/>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67"/>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67"/>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7"/>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67"/>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67"/>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9" name="Google Shape;16719;p67"/>
          <p:cNvGrpSpPr/>
          <p:nvPr/>
        </p:nvGrpSpPr>
        <p:grpSpPr>
          <a:xfrm>
            <a:off x="1389585" y="1988317"/>
            <a:ext cx="388125" cy="353790"/>
            <a:chOff x="1389585" y="1988317"/>
            <a:chExt cx="388125" cy="353790"/>
          </a:xfrm>
        </p:grpSpPr>
        <p:sp>
          <p:nvSpPr>
            <p:cNvPr id="16720" name="Google Shape;16720;p67"/>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67"/>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67"/>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67"/>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67"/>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67"/>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7"/>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7"/>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67"/>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67"/>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67"/>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67"/>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67"/>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67"/>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67"/>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67"/>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67"/>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67"/>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67"/>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67"/>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67"/>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67"/>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2" name="Google Shape;16742;p67"/>
          <p:cNvGrpSpPr/>
          <p:nvPr/>
        </p:nvGrpSpPr>
        <p:grpSpPr>
          <a:xfrm>
            <a:off x="2492924" y="1512190"/>
            <a:ext cx="370158" cy="370158"/>
            <a:chOff x="2492924" y="1512190"/>
            <a:chExt cx="370158" cy="370158"/>
          </a:xfrm>
        </p:grpSpPr>
        <p:sp>
          <p:nvSpPr>
            <p:cNvPr id="16743" name="Google Shape;16743;p67"/>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67"/>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7"/>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7"/>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67"/>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67"/>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67"/>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67"/>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67"/>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67"/>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67"/>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67"/>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67"/>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67"/>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67"/>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67"/>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67"/>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67"/>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67"/>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67"/>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67"/>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67"/>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5" name="Google Shape;16765;p67"/>
          <p:cNvGrpSpPr/>
          <p:nvPr/>
        </p:nvGrpSpPr>
        <p:grpSpPr>
          <a:xfrm>
            <a:off x="1933569" y="1512243"/>
            <a:ext cx="393975" cy="370105"/>
            <a:chOff x="1933569" y="1512243"/>
            <a:chExt cx="393975" cy="370105"/>
          </a:xfrm>
        </p:grpSpPr>
        <p:sp>
          <p:nvSpPr>
            <p:cNvPr id="16766" name="Google Shape;16766;p67"/>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67"/>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7"/>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7"/>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67"/>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67"/>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67"/>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67"/>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67"/>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67"/>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67"/>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67"/>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67"/>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67"/>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67"/>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67"/>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7"/>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67"/>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67"/>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7"/>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67"/>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67"/>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67"/>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67"/>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67"/>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67"/>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67"/>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67"/>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4" name="Google Shape;16794;p67"/>
          <p:cNvGrpSpPr/>
          <p:nvPr/>
        </p:nvGrpSpPr>
        <p:grpSpPr>
          <a:xfrm>
            <a:off x="2236106" y="3365392"/>
            <a:ext cx="306471" cy="370000"/>
            <a:chOff x="2236106" y="3365392"/>
            <a:chExt cx="306471" cy="370000"/>
          </a:xfrm>
        </p:grpSpPr>
        <p:sp>
          <p:nvSpPr>
            <p:cNvPr id="16795" name="Google Shape;16795;p67"/>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67"/>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67"/>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67"/>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67"/>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67"/>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67"/>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67"/>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67"/>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67"/>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67"/>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67"/>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7"/>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7"/>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9" name="Google Shape;16809;p67"/>
          <p:cNvGrpSpPr/>
          <p:nvPr/>
        </p:nvGrpSpPr>
        <p:grpSpPr>
          <a:xfrm>
            <a:off x="5492823" y="3385563"/>
            <a:ext cx="375325" cy="329606"/>
            <a:chOff x="5492823" y="3385563"/>
            <a:chExt cx="375325" cy="329606"/>
          </a:xfrm>
        </p:grpSpPr>
        <p:sp>
          <p:nvSpPr>
            <p:cNvPr id="16810" name="Google Shape;16810;p67"/>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67"/>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7"/>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67"/>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67"/>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7"/>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7"/>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7"/>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67"/>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67"/>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67"/>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7"/>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67"/>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67"/>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67"/>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67"/>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67"/>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67"/>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67"/>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67"/>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0" name="Google Shape;16830;p67"/>
          <p:cNvGrpSpPr/>
          <p:nvPr/>
        </p:nvGrpSpPr>
        <p:grpSpPr>
          <a:xfrm>
            <a:off x="3041787" y="2001118"/>
            <a:ext cx="370158" cy="328164"/>
            <a:chOff x="3041787" y="2001118"/>
            <a:chExt cx="370158" cy="328164"/>
          </a:xfrm>
        </p:grpSpPr>
        <p:sp>
          <p:nvSpPr>
            <p:cNvPr id="16831" name="Google Shape;16831;p67"/>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67"/>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7"/>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67"/>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67"/>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67"/>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67"/>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67"/>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67"/>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67"/>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67"/>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67"/>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67"/>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67"/>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67"/>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7"/>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67"/>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67"/>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9" name="Google Shape;16849;p67"/>
          <p:cNvGrpSpPr/>
          <p:nvPr/>
        </p:nvGrpSpPr>
        <p:grpSpPr>
          <a:xfrm>
            <a:off x="5779884" y="2039125"/>
            <a:ext cx="372309" cy="328216"/>
            <a:chOff x="5779884" y="2039125"/>
            <a:chExt cx="372309" cy="328216"/>
          </a:xfrm>
        </p:grpSpPr>
        <p:sp>
          <p:nvSpPr>
            <p:cNvPr id="16850" name="Google Shape;16850;p6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6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67"/>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67"/>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67"/>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67"/>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67"/>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67"/>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67"/>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7"/>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7"/>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6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6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63" name="Google Shape;16863;p67"/>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67" name="Shape 16867"/>
        <p:cNvGrpSpPr/>
        <p:nvPr/>
      </p:nvGrpSpPr>
      <p:grpSpPr>
        <a:xfrm>
          <a:off x="0" y="0"/>
          <a:ext cx="0" cy="0"/>
          <a:chOff x="0" y="0"/>
          <a:chExt cx="0" cy="0"/>
        </a:xfrm>
      </p:grpSpPr>
      <p:grpSp>
        <p:nvGrpSpPr>
          <p:cNvPr id="16868" name="Google Shape;16868;p68"/>
          <p:cNvGrpSpPr/>
          <p:nvPr/>
        </p:nvGrpSpPr>
        <p:grpSpPr>
          <a:xfrm>
            <a:off x="878066" y="1981993"/>
            <a:ext cx="354610" cy="372358"/>
            <a:chOff x="878066" y="1981993"/>
            <a:chExt cx="354610" cy="372358"/>
          </a:xfrm>
        </p:grpSpPr>
        <p:sp>
          <p:nvSpPr>
            <p:cNvPr id="16869" name="Google Shape;16869;p68"/>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68"/>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68"/>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68"/>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68"/>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68"/>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68"/>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68"/>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68"/>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68"/>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68"/>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68"/>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68"/>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68"/>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3" name="Google Shape;16883;p68"/>
          <p:cNvGrpSpPr/>
          <p:nvPr/>
        </p:nvGrpSpPr>
        <p:grpSpPr>
          <a:xfrm>
            <a:off x="1345794" y="1982386"/>
            <a:ext cx="371650" cy="371624"/>
            <a:chOff x="1345794" y="1982386"/>
            <a:chExt cx="371650" cy="371624"/>
          </a:xfrm>
        </p:grpSpPr>
        <p:sp>
          <p:nvSpPr>
            <p:cNvPr id="16884" name="Google Shape;16884;p68"/>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68"/>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68"/>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68"/>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8"/>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68"/>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68"/>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68"/>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68"/>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68"/>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68"/>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68"/>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68"/>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68"/>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68"/>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68"/>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68"/>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68"/>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68"/>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68"/>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68"/>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68"/>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68"/>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68"/>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68"/>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68"/>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68"/>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68"/>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68"/>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68"/>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68"/>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68"/>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68"/>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68"/>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68"/>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68"/>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68"/>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1" name="Google Shape;16921;p68"/>
          <p:cNvGrpSpPr/>
          <p:nvPr/>
        </p:nvGrpSpPr>
        <p:grpSpPr>
          <a:xfrm>
            <a:off x="1821465" y="1981993"/>
            <a:ext cx="372410" cy="372410"/>
            <a:chOff x="1821465" y="1981993"/>
            <a:chExt cx="372410" cy="372410"/>
          </a:xfrm>
        </p:grpSpPr>
        <p:sp>
          <p:nvSpPr>
            <p:cNvPr id="16922" name="Google Shape;16922;p68"/>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68"/>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68"/>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68"/>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68"/>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68"/>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68"/>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68"/>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68"/>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68"/>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68"/>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68"/>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68"/>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68"/>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6" name="Google Shape;16936;p68"/>
          <p:cNvGrpSpPr/>
          <p:nvPr/>
        </p:nvGrpSpPr>
        <p:grpSpPr>
          <a:xfrm>
            <a:off x="2276348" y="1981809"/>
            <a:ext cx="415901" cy="372699"/>
            <a:chOff x="2276348" y="1981809"/>
            <a:chExt cx="415901" cy="372699"/>
          </a:xfrm>
        </p:grpSpPr>
        <p:sp>
          <p:nvSpPr>
            <p:cNvPr id="16937" name="Google Shape;16937;p68"/>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68"/>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68"/>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68"/>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68"/>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68"/>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68"/>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4" name="Google Shape;16944;p68"/>
          <p:cNvGrpSpPr/>
          <p:nvPr/>
        </p:nvGrpSpPr>
        <p:grpSpPr>
          <a:xfrm>
            <a:off x="2774354" y="2009990"/>
            <a:ext cx="372017" cy="316310"/>
            <a:chOff x="2774354" y="2009990"/>
            <a:chExt cx="372017" cy="316310"/>
          </a:xfrm>
        </p:grpSpPr>
        <p:sp>
          <p:nvSpPr>
            <p:cNvPr id="16945" name="Google Shape;16945;p68"/>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68"/>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68"/>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68"/>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68"/>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68"/>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68"/>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68"/>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68"/>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68"/>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68"/>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68"/>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68"/>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68"/>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68"/>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68"/>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68"/>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68"/>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68"/>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68"/>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68"/>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68"/>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68"/>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68"/>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68"/>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68"/>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1" name="Google Shape;16971;p68"/>
          <p:cNvGrpSpPr/>
          <p:nvPr/>
        </p:nvGrpSpPr>
        <p:grpSpPr>
          <a:xfrm>
            <a:off x="3722682" y="1981993"/>
            <a:ext cx="375818" cy="372043"/>
            <a:chOff x="3722682" y="1981993"/>
            <a:chExt cx="375818" cy="372043"/>
          </a:xfrm>
        </p:grpSpPr>
        <p:sp>
          <p:nvSpPr>
            <p:cNvPr id="16972" name="Google Shape;16972;p68"/>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68"/>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68"/>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68"/>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68"/>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68"/>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68"/>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68"/>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68"/>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68"/>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68"/>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68"/>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68"/>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68"/>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68"/>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7" name="Google Shape;16987;p68"/>
          <p:cNvGrpSpPr/>
          <p:nvPr/>
        </p:nvGrpSpPr>
        <p:grpSpPr>
          <a:xfrm>
            <a:off x="4201394" y="1981809"/>
            <a:ext cx="373538" cy="372305"/>
            <a:chOff x="4201394" y="1981809"/>
            <a:chExt cx="373538" cy="372305"/>
          </a:xfrm>
        </p:grpSpPr>
        <p:sp>
          <p:nvSpPr>
            <p:cNvPr id="16988" name="Google Shape;16988;p68"/>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68"/>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68"/>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68"/>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68"/>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68"/>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68"/>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68"/>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68"/>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68"/>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68"/>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68"/>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68"/>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68"/>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68"/>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68"/>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4" name="Google Shape;17004;p68"/>
          <p:cNvGrpSpPr/>
          <p:nvPr/>
        </p:nvGrpSpPr>
        <p:grpSpPr>
          <a:xfrm>
            <a:off x="4659658" y="1500266"/>
            <a:ext cx="422743" cy="377784"/>
            <a:chOff x="4659658" y="1500266"/>
            <a:chExt cx="422743" cy="377784"/>
          </a:xfrm>
        </p:grpSpPr>
        <p:sp>
          <p:nvSpPr>
            <p:cNvPr id="17005" name="Google Shape;17005;p68"/>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68"/>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68"/>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68"/>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68"/>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68"/>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68"/>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68"/>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68"/>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68"/>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68"/>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68"/>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68"/>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68"/>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68"/>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68"/>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68"/>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2" name="Google Shape;17022;p68"/>
          <p:cNvGrpSpPr/>
          <p:nvPr/>
        </p:nvGrpSpPr>
        <p:grpSpPr>
          <a:xfrm>
            <a:off x="5211406" y="1513504"/>
            <a:ext cx="260394" cy="351202"/>
            <a:chOff x="5211406" y="1513504"/>
            <a:chExt cx="260394" cy="351202"/>
          </a:xfrm>
        </p:grpSpPr>
        <p:sp>
          <p:nvSpPr>
            <p:cNvPr id="17023" name="Google Shape;17023;p68"/>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68"/>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68"/>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68"/>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68"/>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68"/>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68"/>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68"/>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68"/>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68"/>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68"/>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68"/>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68"/>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6" name="Google Shape;17036;p68"/>
          <p:cNvGrpSpPr/>
          <p:nvPr/>
        </p:nvGrpSpPr>
        <p:grpSpPr>
          <a:xfrm>
            <a:off x="5632602" y="1513216"/>
            <a:ext cx="366722" cy="351779"/>
            <a:chOff x="5632602" y="1513216"/>
            <a:chExt cx="366722" cy="351779"/>
          </a:xfrm>
        </p:grpSpPr>
        <p:sp>
          <p:nvSpPr>
            <p:cNvPr id="17037" name="Google Shape;17037;p68"/>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68"/>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68"/>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68"/>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68"/>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68"/>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68"/>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68"/>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5" name="Google Shape;17045;p68"/>
          <p:cNvGrpSpPr/>
          <p:nvPr/>
        </p:nvGrpSpPr>
        <p:grpSpPr>
          <a:xfrm>
            <a:off x="6089372" y="1527136"/>
            <a:ext cx="401902" cy="323965"/>
            <a:chOff x="6089372" y="1527136"/>
            <a:chExt cx="401902" cy="323965"/>
          </a:xfrm>
        </p:grpSpPr>
        <p:sp>
          <p:nvSpPr>
            <p:cNvPr id="17046" name="Google Shape;17046;p68"/>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68"/>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68"/>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68"/>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68"/>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68"/>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68"/>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68"/>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68"/>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68"/>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68"/>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68"/>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68"/>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68"/>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68"/>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68"/>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68"/>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68"/>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68"/>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68"/>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68"/>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68"/>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68"/>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68"/>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68"/>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68"/>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68"/>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68"/>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68"/>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68"/>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6" name="Google Shape;17076;p68"/>
          <p:cNvGrpSpPr/>
          <p:nvPr/>
        </p:nvGrpSpPr>
        <p:grpSpPr>
          <a:xfrm>
            <a:off x="6579435" y="1527897"/>
            <a:ext cx="370103" cy="322445"/>
            <a:chOff x="6579435" y="1527897"/>
            <a:chExt cx="370103" cy="322445"/>
          </a:xfrm>
        </p:grpSpPr>
        <p:sp>
          <p:nvSpPr>
            <p:cNvPr id="17077" name="Google Shape;17077;p68"/>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68"/>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68"/>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68"/>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68"/>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68"/>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68"/>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68"/>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68"/>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68"/>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68"/>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68"/>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68"/>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68"/>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68"/>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68"/>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68"/>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68"/>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68"/>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68"/>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68"/>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8" name="Google Shape;17098;p68"/>
          <p:cNvGrpSpPr/>
          <p:nvPr/>
        </p:nvGrpSpPr>
        <p:grpSpPr>
          <a:xfrm>
            <a:off x="6988887" y="1538854"/>
            <a:ext cx="499920" cy="300136"/>
            <a:chOff x="6988887" y="1538854"/>
            <a:chExt cx="499920" cy="300136"/>
          </a:xfrm>
        </p:grpSpPr>
        <p:sp>
          <p:nvSpPr>
            <p:cNvPr id="17099" name="Google Shape;17099;p68"/>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68"/>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68"/>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68"/>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68"/>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68"/>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68"/>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68"/>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68"/>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68"/>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68"/>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68"/>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68"/>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2" name="Google Shape;17112;p68"/>
          <p:cNvGrpSpPr/>
          <p:nvPr/>
        </p:nvGrpSpPr>
        <p:grpSpPr>
          <a:xfrm>
            <a:off x="8050359" y="1520687"/>
            <a:ext cx="279321" cy="336837"/>
            <a:chOff x="8050359" y="1520687"/>
            <a:chExt cx="279321" cy="336837"/>
          </a:xfrm>
        </p:grpSpPr>
        <p:sp>
          <p:nvSpPr>
            <p:cNvPr id="17113" name="Google Shape;17113;p68"/>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68"/>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68"/>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68"/>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68"/>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68"/>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68"/>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68"/>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68"/>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68"/>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68"/>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68"/>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68"/>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6" name="Google Shape;17126;p68"/>
          <p:cNvGrpSpPr/>
          <p:nvPr/>
        </p:nvGrpSpPr>
        <p:grpSpPr>
          <a:xfrm>
            <a:off x="6093907" y="2461832"/>
            <a:ext cx="364441" cy="339091"/>
            <a:chOff x="6093907" y="2461832"/>
            <a:chExt cx="364441" cy="339091"/>
          </a:xfrm>
        </p:grpSpPr>
        <p:sp>
          <p:nvSpPr>
            <p:cNvPr id="17127" name="Google Shape;17127;p68"/>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68"/>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68"/>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68"/>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68"/>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68"/>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68"/>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68"/>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68"/>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68"/>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68"/>
          <p:cNvGrpSpPr/>
          <p:nvPr/>
        </p:nvGrpSpPr>
        <p:grpSpPr>
          <a:xfrm>
            <a:off x="4676331" y="1980866"/>
            <a:ext cx="377680" cy="377680"/>
            <a:chOff x="4676331" y="1980866"/>
            <a:chExt cx="377680" cy="377680"/>
          </a:xfrm>
        </p:grpSpPr>
        <p:sp>
          <p:nvSpPr>
            <p:cNvPr id="17138" name="Google Shape;17138;p68"/>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68"/>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68"/>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68"/>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68"/>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68"/>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68"/>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68"/>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68"/>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68"/>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68"/>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68"/>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68"/>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68"/>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68"/>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68"/>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68"/>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68"/>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68"/>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7" name="Google Shape;17157;p68"/>
          <p:cNvGrpSpPr/>
          <p:nvPr/>
        </p:nvGrpSpPr>
        <p:grpSpPr>
          <a:xfrm>
            <a:off x="7526242" y="1522968"/>
            <a:ext cx="357651" cy="332275"/>
            <a:chOff x="7526242" y="1522968"/>
            <a:chExt cx="357651" cy="332275"/>
          </a:xfrm>
        </p:grpSpPr>
        <p:sp>
          <p:nvSpPr>
            <p:cNvPr id="17158" name="Google Shape;17158;p68"/>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68"/>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68"/>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68"/>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68"/>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68"/>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68"/>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68"/>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68"/>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68"/>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68"/>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68"/>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68"/>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68"/>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68"/>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68"/>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4" name="Google Shape;17174;p68"/>
          <p:cNvGrpSpPr/>
          <p:nvPr/>
        </p:nvGrpSpPr>
        <p:grpSpPr>
          <a:xfrm>
            <a:off x="3250786" y="1982386"/>
            <a:ext cx="371650" cy="371624"/>
            <a:chOff x="3250786" y="1982386"/>
            <a:chExt cx="371650" cy="371624"/>
          </a:xfrm>
        </p:grpSpPr>
        <p:sp>
          <p:nvSpPr>
            <p:cNvPr id="17175" name="Google Shape;17175;p68"/>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68"/>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68"/>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68"/>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68"/>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68"/>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68"/>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68"/>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68"/>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68"/>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68"/>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68"/>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68"/>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68"/>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68"/>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68"/>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68"/>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68"/>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68"/>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68"/>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68"/>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68"/>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68"/>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68"/>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68"/>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68"/>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68"/>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68"/>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68"/>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68"/>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5" name="Google Shape;17205;p68"/>
          <p:cNvGrpSpPr/>
          <p:nvPr/>
        </p:nvGrpSpPr>
        <p:grpSpPr>
          <a:xfrm>
            <a:off x="1342386" y="2916322"/>
            <a:ext cx="373538" cy="331515"/>
            <a:chOff x="1342386" y="2916322"/>
            <a:chExt cx="373538" cy="331515"/>
          </a:xfrm>
        </p:grpSpPr>
        <p:sp>
          <p:nvSpPr>
            <p:cNvPr id="17206" name="Google Shape;17206;p68"/>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68"/>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68"/>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68"/>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68"/>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68"/>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68"/>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68"/>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68"/>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68"/>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68"/>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7" name="Google Shape;17217;p68"/>
          <p:cNvGrpSpPr/>
          <p:nvPr/>
        </p:nvGrpSpPr>
        <p:grpSpPr>
          <a:xfrm>
            <a:off x="2294122" y="2946600"/>
            <a:ext cx="373931" cy="271351"/>
            <a:chOff x="2294122" y="2946600"/>
            <a:chExt cx="373931" cy="271351"/>
          </a:xfrm>
        </p:grpSpPr>
        <p:sp>
          <p:nvSpPr>
            <p:cNvPr id="17218" name="Google Shape;17218;p68"/>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68"/>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68"/>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68"/>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68"/>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68"/>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68"/>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68"/>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68"/>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68"/>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68"/>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68"/>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68"/>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68"/>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68"/>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68"/>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68"/>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68"/>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68"/>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68"/>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68"/>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68"/>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68"/>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68"/>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68"/>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68"/>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68"/>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68"/>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68"/>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68"/>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8" name="Google Shape;17248;p68"/>
          <p:cNvGrpSpPr/>
          <p:nvPr/>
        </p:nvGrpSpPr>
        <p:grpSpPr>
          <a:xfrm>
            <a:off x="2769819" y="2907251"/>
            <a:ext cx="373905" cy="349682"/>
            <a:chOff x="2769819" y="2907251"/>
            <a:chExt cx="373905" cy="349682"/>
          </a:xfrm>
        </p:grpSpPr>
        <p:sp>
          <p:nvSpPr>
            <p:cNvPr id="17249" name="Google Shape;17249;p68"/>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68"/>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68"/>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68"/>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68"/>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68"/>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68"/>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68"/>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68"/>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68"/>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68"/>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68"/>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68"/>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68"/>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68"/>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68"/>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68"/>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6" name="Google Shape;17266;p68"/>
          <p:cNvGrpSpPr/>
          <p:nvPr/>
        </p:nvGrpSpPr>
        <p:grpSpPr>
          <a:xfrm>
            <a:off x="3246251" y="2895245"/>
            <a:ext cx="375792" cy="373800"/>
            <a:chOff x="3246251" y="2895245"/>
            <a:chExt cx="375792" cy="373800"/>
          </a:xfrm>
        </p:grpSpPr>
        <p:sp>
          <p:nvSpPr>
            <p:cNvPr id="17267" name="Google Shape;17267;p68"/>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68"/>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68"/>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68"/>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68"/>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68"/>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68"/>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68"/>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68"/>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68"/>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68"/>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68"/>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68"/>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68"/>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1" name="Google Shape;17281;p68"/>
          <p:cNvGrpSpPr/>
          <p:nvPr/>
        </p:nvGrpSpPr>
        <p:grpSpPr>
          <a:xfrm>
            <a:off x="3791182" y="2895454"/>
            <a:ext cx="234650" cy="373590"/>
            <a:chOff x="3791182" y="2895454"/>
            <a:chExt cx="234650" cy="373590"/>
          </a:xfrm>
        </p:grpSpPr>
        <p:sp>
          <p:nvSpPr>
            <p:cNvPr id="17282" name="Google Shape;17282;p68"/>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68"/>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68"/>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68"/>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68"/>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68"/>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68"/>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68"/>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68"/>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1" name="Google Shape;17291;p68"/>
          <p:cNvGrpSpPr/>
          <p:nvPr/>
        </p:nvGrpSpPr>
        <p:grpSpPr>
          <a:xfrm>
            <a:off x="7042995" y="2489463"/>
            <a:ext cx="364441" cy="256225"/>
            <a:chOff x="7042995" y="2489463"/>
            <a:chExt cx="364441" cy="256225"/>
          </a:xfrm>
        </p:grpSpPr>
        <p:sp>
          <p:nvSpPr>
            <p:cNvPr id="17292" name="Google Shape;17292;p68"/>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68"/>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68"/>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68"/>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68"/>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68"/>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68"/>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68"/>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68"/>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1" name="Google Shape;17301;p68"/>
          <p:cNvGrpSpPr/>
          <p:nvPr/>
        </p:nvGrpSpPr>
        <p:grpSpPr>
          <a:xfrm>
            <a:off x="7517172" y="2437007"/>
            <a:ext cx="364284" cy="361243"/>
            <a:chOff x="7517172" y="2437007"/>
            <a:chExt cx="364284" cy="361243"/>
          </a:xfrm>
        </p:grpSpPr>
        <p:sp>
          <p:nvSpPr>
            <p:cNvPr id="17302" name="Google Shape;17302;p68"/>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68"/>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68"/>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68"/>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68"/>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68"/>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68"/>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68"/>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68"/>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68"/>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68"/>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68"/>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68"/>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68"/>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68"/>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68"/>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68"/>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68"/>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6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6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68"/>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3" name="Google Shape;17323;p68"/>
          <p:cNvGrpSpPr/>
          <p:nvPr/>
        </p:nvGrpSpPr>
        <p:grpSpPr>
          <a:xfrm>
            <a:off x="8006475" y="2436954"/>
            <a:ext cx="335290" cy="361321"/>
            <a:chOff x="8006475" y="2436954"/>
            <a:chExt cx="335290" cy="361321"/>
          </a:xfrm>
        </p:grpSpPr>
        <p:sp>
          <p:nvSpPr>
            <p:cNvPr id="17324" name="Google Shape;17324;p68"/>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68"/>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68"/>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68"/>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68"/>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68"/>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68"/>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68"/>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68"/>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68"/>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68"/>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68"/>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68"/>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68"/>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68"/>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68"/>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68"/>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68"/>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68"/>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3" name="Google Shape;17343;p68"/>
          <p:cNvGrpSpPr/>
          <p:nvPr/>
        </p:nvGrpSpPr>
        <p:grpSpPr>
          <a:xfrm>
            <a:off x="5596661" y="2909139"/>
            <a:ext cx="394326" cy="349682"/>
            <a:chOff x="5596661" y="2909139"/>
            <a:chExt cx="394326" cy="349682"/>
          </a:xfrm>
        </p:grpSpPr>
        <p:sp>
          <p:nvSpPr>
            <p:cNvPr id="17344" name="Google Shape;17344;p68"/>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68"/>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68"/>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68"/>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68"/>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68"/>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68"/>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68"/>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68"/>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68"/>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68"/>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68"/>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68"/>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68"/>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68"/>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68"/>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0" name="Google Shape;17360;p68"/>
          <p:cNvGrpSpPr/>
          <p:nvPr/>
        </p:nvGrpSpPr>
        <p:grpSpPr>
          <a:xfrm>
            <a:off x="874658" y="2914408"/>
            <a:ext cx="356891" cy="335709"/>
            <a:chOff x="874658" y="2914408"/>
            <a:chExt cx="356891" cy="335709"/>
          </a:xfrm>
        </p:grpSpPr>
        <p:sp>
          <p:nvSpPr>
            <p:cNvPr id="17361" name="Google Shape;17361;p68"/>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68"/>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68"/>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68"/>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68"/>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68"/>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68"/>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68"/>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68"/>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68"/>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68"/>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68"/>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68"/>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68"/>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68"/>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68"/>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68"/>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68"/>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68"/>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68"/>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68"/>
          <p:cNvGrpSpPr/>
          <p:nvPr/>
        </p:nvGrpSpPr>
        <p:grpSpPr>
          <a:xfrm>
            <a:off x="4230912" y="2929193"/>
            <a:ext cx="308813" cy="306165"/>
            <a:chOff x="4230912" y="2929193"/>
            <a:chExt cx="308813" cy="306165"/>
          </a:xfrm>
        </p:grpSpPr>
        <p:sp>
          <p:nvSpPr>
            <p:cNvPr id="17382" name="Google Shape;17382;p68"/>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68"/>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68"/>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68"/>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68"/>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68"/>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68"/>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68"/>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68"/>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68"/>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68"/>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68"/>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68"/>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68"/>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68"/>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7" name="Google Shape;17397;p68"/>
          <p:cNvGrpSpPr/>
          <p:nvPr/>
        </p:nvGrpSpPr>
        <p:grpSpPr>
          <a:xfrm>
            <a:off x="4627886" y="3401089"/>
            <a:ext cx="409111" cy="267944"/>
            <a:chOff x="4627886" y="3401089"/>
            <a:chExt cx="409111" cy="267944"/>
          </a:xfrm>
        </p:grpSpPr>
        <p:sp>
          <p:nvSpPr>
            <p:cNvPr id="17398" name="Google Shape;17398;p68"/>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68"/>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68"/>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68"/>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68"/>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68"/>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68"/>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68"/>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68"/>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68"/>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68"/>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9" name="Google Shape;17409;p68"/>
          <p:cNvGrpSpPr/>
          <p:nvPr/>
        </p:nvGrpSpPr>
        <p:grpSpPr>
          <a:xfrm>
            <a:off x="4652476" y="2898915"/>
            <a:ext cx="386016" cy="384495"/>
            <a:chOff x="4652476" y="2898915"/>
            <a:chExt cx="386016" cy="384495"/>
          </a:xfrm>
        </p:grpSpPr>
        <p:sp>
          <p:nvSpPr>
            <p:cNvPr id="17410" name="Google Shape;17410;p68"/>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68"/>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68"/>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68"/>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68"/>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68"/>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68"/>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68"/>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68"/>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9" name="Google Shape;17419;p68"/>
          <p:cNvGrpSpPr/>
          <p:nvPr/>
        </p:nvGrpSpPr>
        <p:grpSpPr>
          <a:xfrm>
            <a:off x="5156931" y="2922194"/>
            <a:ext cx="324699" cy="347611"/>
            <a:chOff x="5156931" y="2922194"/>
            <a:chExt cx="324699" cy="347611"/>
          </a:xfrm>
        </p:grpSpPr>
        <p:sp>
          <p:nvSpPr>
            <p:cNvPr id="17420" name="Google Shape;17420;p68"/>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68"/>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68"/>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68"/>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68"/>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68"/>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68"/>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68"/>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68"/>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68"/>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68"/>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68"/>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68"/>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68"/>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68"/>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68"/>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6" name="Google Shape;17436;p68"/>
          <p:cNvGrpSpPr/>
          <p:nvPr/>
        </p:nvGrpSpPr>
        <p:grpSpPr>
          <a:xfrm>
            <a:off x="6086331" y="2905337"/>
            <a:ext cx="364441" cy="364834"/>
            <a:chOff x="6086331" y="2905337"/>
            <a:chExt cx="364441" cy="364834"/>
          </a:xfrm>
        </p:grpSpPr>
        <p:sp>
          <p:nvSpPr>
            <p:cNvPr id="17437" name="Google Shape;17437;p68"/>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68"/>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68"/>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68"/>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68"/>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68"/>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3" name="Google Shape;17443;p68"/>
          <p:cNvGrpSpPr/>
          <p:nvPr/>
        </p:nvGrpSpPr>
        <p:grpSpPr>
          <a:xfrm>
            <a:off x="6554059" y="2907251"/>
            <a:ext cx="377706" cy="377680"/>
            <a:chOff x="6554059" y="2907251"/>
            <a:chExt cx="377706" cy="377680"/>
          </a:xfrm>
        </p:grpSpPr>
        <p:sp>
          <p:nvSpPr>
            <p:cNvPr id="17444" name="Google Shape;17444;p68"/>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68"/>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68"/>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68"/>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68"/>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68"/>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68"/>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68"/>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68"/>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68"/>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68"/>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68"/>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68"/>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68"/>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68"/>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68"/>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68"/>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68"/>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68"/>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68"/>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68"/>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5" name="Google Shape;17465;p68"/>
          <p:cNvGrpSpPr/>
          <p:nvPr/>
        </p:nvGrpSpPr>
        <p:grpSpPr>
          <a:xfrm>
            <a:off x="7491796" y="2945446"/>
            <a:ext cx="400801" cy="317542"/>
            <a:chOff x="7491796" y="2945446"/>
            <a:chExt cx="400801" cy="317542"/>
          </a:xfrm>
        </p:grpSpPr>
        <p:sp>
          <p:nvSpPr>
            <p:cNvPr id="17466" name="Google Shape;17466;p68"/>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68"/>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68"/>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68"/>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68"/>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68"/>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68"/>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68"/>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68"/>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68"/>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68"/>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68"/>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68"/>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68"/>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68"/>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68"/>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68"/>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68"/>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68"/>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68"/>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68"/>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68"/>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8" name="Google Shape;17488;p68"/>
          <p:cNvGrpSpPr/>
          <p:nvPr/>
        </p:nvGrpSpPr>
        <p:grpSpPr>
          <a:xfrm>
            <a:off x="7045643" y="2907723"/>
            <a:ext cx="345304" cy="365857"/>
            <a:chOff x="7045643" y="2907723"/>
            <a:chExt cx="345304" cy="365857"/>
          </a:xfrm>
        </p:grpSpPr>
        <p:sp>
          <p:nvSpPr>
            <p:cNvPr id="17489" name="Google Shape;17489;p68"/>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68"/>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68"/>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68"/>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68"/>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68"/>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68"/>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68"/>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68"/>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68"/>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68"/>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68"/>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68"/>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68"/>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68"/>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68"/>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68"/>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68"/>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68"/>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8" name="Google Shape;17508;p68"/>
          <p:cNvGrpSpPr/>
          <p:nvPr/>
        </p:nvGrpSpPr>
        <p:grpSpPr>
          <a:xfrm>
            <a:off x="7992843" y="2907251"/>
            <a:ext cx="347794" cy="366328"/>
            <a:chOff x="7992843" y="2907251"/>
            <a:chExt cx="347794" cy="366328"/>
          </a:xfrm>
        </p:grpSpPr>
        <p:sp>
          <p:nvSpPr>
            <p:cNvPr id="17509" name="Google Shape;17509;p68"/>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68"/>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68"/>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68"/>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68"/>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68"/>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68"/>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68"/>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68"/>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68"/>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68"/>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68"/>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68"/>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68"/>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68"/>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68"/>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68"/>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68"/>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68"/>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68"/>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68"/>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68"/>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68"/>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68"/>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68"/>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68"/>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68"/>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68"/>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68"/>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68"/>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68"/>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68"/>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68"/>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2" name="Google Shape;17542;p68"/>
          <p:cNvGrpSpPr/>
          <p:nvPr/>
        </p:nvGrpSpPr>
        <p:grpSpPr>
          <a:xfrm>
            <a:off x="873898" y="1512377"/>
            <a:ext cx="398127" cy="353457"/>
            <a:chOff x="873898" y="1512377"/>
            <a:chExt cx="398127" cy="353457"/>
          </a:xfrm>
        </p:grpSpPr>
        <p:sp>
          <p:nvSpPr>
            <p:cNvPr id="17543" name="Google Shape;17543;p68"/>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68"/>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68"/>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68"/>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68"/>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68"/>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68"/>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68"/>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68"/>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68"/>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68"/>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68"/>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68"/>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68"/>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68"/>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68"/>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68"/>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68"/>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68"/>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2" name="Google Shape;17562;p68"/>
          <p:cNvGrpSpPr/>
          <p:nvPr/>
        </p:nvGrpSpPr>
        <p:grpSpPr>
          <a:xfrm>
            <a:off x="1424125" y="1515680"/>
            <a:ext cx="246762" cy="347139"/>
            <a:chOff x="1424125" y="1515680"/>
            <a:chExt cx="246762" cy="347139"/>
          </a:xfrm>
        </p:grpSpPr>
        <p:sp>
          <p:nvSpPr>
            <p:cNvPr id="17563" name="Google Shape;17563;p68"/>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68"/>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68"/>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68"/>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68"/>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68"/>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68"/>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68"/>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68"/>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68"/>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68"/>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68"/>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68"/>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68"/>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68"/>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68"/>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68"/>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68"/>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68"/>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68"/>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3" name="Google Shape;17583;p68"/>
          <p:cNvGrpSpPr/>
          <p:nvPr/>
        </p:nvGrpSpPr>
        <p:grpSpPr>
          <a:xfrm>
            <a:off x="2319498" y="1512744"/>
            <a:ext cx="352697" cy="352723"/>
            <a:chOff x="2319498" y="1512744"/>
            <a:chExt cx="352697" cy="352723"/>
          </a:xfrm>
        </p:grpSpPr>
        <p:sp>
          <p:nvSpPr>
            <p:cNvPr id="17584" name="Google Shape;17584;p68"/>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68"/>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68"/>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68"/>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68"/>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68"/>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68"/>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68"/>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68"/>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68"/>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68"/>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68"/>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68"/>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68"/>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68"/>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68"/>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68"/>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68"/>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68"/>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3" name="Google Shape;17603;p68"/>
          <p:cNvGrpSpPr/>
          <p:nvPr/>
        </p:nvGrpSpPr>
        <p:grpSpPr>
          <a:xfrm>
            <a:off x="4236601" y="1512666"/>
            <a:ext cx="312981" cy="352697"/>
            <a:chOff x="4236601" y="1512666"/>
            <a:chExt cx="312981" cy="352697"/>
          </a:xfrm>
        </p:grpSpPr>
        <p:sp>
          <p:nvSpPr>
            <p:cNvPr id="17604" name="Google Shape;17604;p68"/>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68"/>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68"/>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68"/>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68"/>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68"/>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68"/>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68"/>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68"/>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68"/>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68"/>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68"/>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68"/>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68"/>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8" name="Google Shape;17618;p68"/>
          <p:cNvGrpSpPr/>
          <p:nvPr/>
        </p:nvGrpSpPr>
        <p:grpSpPr>
          <a:xfrm>
            <a:off x="849675" y="3347716"/>
            <a:ext cx="346300" cy="375818"/>
            <a:chOff x="849675" y="3347716"/>
            <a:chExt cx="346300" cy="375818"/>
          </a:xfrm>
        </p:grpSpPr>
        <p:sp>
          <p:nvSpPr>
            <p:cNvPr id="17619" name="Google Shape;17619;p68"/>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68"/>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68"/>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68"/>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68"/>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68"/>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68"/>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68"/>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68"/>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68"/>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68"/>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68"/>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68"/>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68"/>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68"/>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68"/>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68"/>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6" name="Google Shape;17636;p68"/>
          <p:cNvGrpSpPr/>
          <p:nvPr/>
        </p:nvGrpSpPr>
        <p:grpSpPr>
          <a:xfrm>
            <a:off x="1324219" y="3399202"/>
            <a:ext cx="376578" cy="272846"/>
            <a:chOff x="1324219" y="3399202"/>
            <a:chExt cx="376578" cy="272846"/>
          </a:xfrm>
        </p:grpSpPr>
        <p:sp>
          <p:nvSpPr>
            <p:cNvPr id="17637" name="Google Shape;17637;p68"/>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68"/>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68"/>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68"/>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68"/>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68"/>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68"/>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68"/>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68"/>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68"/>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68"/>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68"/>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68"/>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68"/>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68"/>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68"/>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68"/>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68"/>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68"/>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68"/>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68"/>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68"/>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68"/>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68"/>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68"/>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68"/>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68"/>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68"/>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68"/>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68"/>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68"/>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68"/>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68"/>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0" name="Google Shape;17670;p68"/>
          <p:cNvGrpSpPr/>
          <p:nvPr/>
        </p:nvGrpSpPr>
        <p:grpSpPr>
          <a:xfrm>
            <a:off x="1798763" y="3395401"/>
            <a:ext cx="376185" cy="280448"/>
            <a:chOff x="1798763" y="3395401"/>
            <a:chExt cx="376185" cy="280448"/>
          </a:xfrm>
        </p:grpSpPr>
        <p:sp>
          <p:nvSpPr>
            <p:cNvPr id="17671" name="Google Shape;17671;p68"/>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68"/>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68"/>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68"/>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68"/>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68"/>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68"/>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68"/>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68"/>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68"/>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68"/>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68"/>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68"/>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68"/>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68"/>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68"/>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68"/>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68"/>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68"/>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68"/>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68"/>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68"/>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68"/>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68"/>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68"/>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68"/>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68"/>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68"/>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68"/>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68"/>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68"/>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2" name="Google Shape;17702;p68"/>
          <p:cNvGrpSpPr/>
          <p:nvPr/>
        </p:nvGrpSpPr>
        <p:grpSpPr>
          <a:xfrm>
            <a:off x="2273307" y="3378754"/>
            <a:ext cx="375818" cy="313374"/>
            <a:chOff x="2273307" y="3378754"/>
            <a:chExt cx="375818" cy="313374"/>
          </a:xfrm>
        </p:grpSpPr>
        <p:sp>
          <p:nvSpPr>
            <p:cNvPr id="17703" name="Google Shape;17703;p68"/>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68"/>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68"/>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68"/>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68"/>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68"/>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68"/>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68"/>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68"/>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68"/>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68"/>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68"/>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68"/>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68"/>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68"/>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68"/>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68"/>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68"/>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68"/>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68"/>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68"/>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68"/>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68"/>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68"/>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68"/>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68"/>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68"/>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68"/>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68"/>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68"/>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68"/>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68"/>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68"/>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68"/>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68"/>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68"/>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68"/>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68"/>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68"/>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68"/>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68"/>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68"/>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68"/>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68"/>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68"/>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68"/>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68"/>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68"/>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68"/>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68"/>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68"/>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68"/>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68"/>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68"/>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68"/>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68"/>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68"/>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68"/>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68"/>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68"/>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68"/>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68"/>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68"/>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68"/>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68"/>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68"/>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68"/>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68"/>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68"/>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68"/>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68"/>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68"/>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68"/>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68"/>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68"/>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68"/>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68"/>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68"/>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68"/>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68"/>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68"/>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68"/>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68"/>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68"/>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7" name="Google Shape;17787;p68"/>
          <p:cNvGrpSpPr/>
          <p:nvPr/>
        </p:nvGrpSpPr>
        <p:grpSpPr>
          <a:xfrm>
            <a:off x="2747484" y="3359460"/>
            <a:ext cx="377706" cy="352330"/>
            <a:chOff x="2747484" y="3359460"/>
            <a:chExt cx="377706" cy="352330"/>
          </a:xfrm>
        </p:grpSpPr>
        <p:sp>
          <p:nvSpPr>
            <p:cNvPr id="17788" name="Google Shape;17788;p68"/>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8"/>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8"/>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8"/>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68"/>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68"/>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68"/>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68"/>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68"/>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68"/>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68"/>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68"/>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8"/>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68"/>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68"/>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3" name="Google Shape;17803;p68"/>
          <p:cNvGrpSpPr/>
          <p:nvPr/>
        </p:nvGrpSpPr>
        <p:grpSpPr>
          <a:xfrm>
            <a:off x="3696205" y="3371938"/>
            <a:ext cx="375792" cy="327373"/>
            <a:chOff x="3696205" y="3371938"/>
            <a:chExt cx="375792" cy="327373"/>
          </a:xfrm>
        </p:grpSpPr>
        <p:sp>
          <p:nvSpPr>
            <p:cNvPr id="17804" name="Google Shape;17804;p68"/>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68"/>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68"/>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68"/>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68"/>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68"/>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68"/>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68"/>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68"/>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68"/>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68"/>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68"/>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68"/>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68"/>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68"/>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68"/>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68"/>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68"/>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68"/>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68"/>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68"/>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68"/>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68"/>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7" name="Google Shape;17827;p68"/>
          <p:cNvGrpSpPr/>
          <p:nvPr/>
        </p:nvGrpSpPr>
        <p:grpSpPr>
          <a:xfrm>
            <a:off x="6567324" y="2436849"/>
            <a:ext cx="366722" cy="342892"/>
            <a:chOff x="6567324" y="2436849"/>
            <a:chExt cx="366722" cy="342892"/>
          </a:xfrm>
        </p:grpSpPr>
        <p:sp>
          <p:nvSpPr>
            <p:cNvPr id="17828" name="Google Shape;17828;p68"/>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68"/>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68"/>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68"/>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8"/>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68"/>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68"/>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68"/>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68"/>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68"/>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68"/>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68"/>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0" name="Google Shape;17840;p68"/>
          <p:cNvGrpSpPr/>
          <p:nvPr/>
        </p:nvGrpSpPr>
        <p:grpSpPr>
          <a:xfrm>
            <a:off x="4208970" y="3361347"/>
            <a:ext cx="299349" cy="348188"/>
            <a:chOff x="4208970" y="3361347"/>
            <a:chExt cx="299349" cy="348188"/>
          </a:xfrm>
        </p:grpSpPr>
        <p:sp>
          <p:nvSpPr>
            <p:cNvPr id="17841" name="Google Shape;17841;p68"/>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68"/>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68"/>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68"/>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68"/>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68"/>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68"/>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68"/>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68"/>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68"/>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68"/>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68"/>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68"/>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68"/>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5" name="Google Shape;17855;p68"/>
          <p:cNvGrpSpPr/>
          <p:nvPr/>
        </p:nvGrpSpPr>
        <p:grpSpPr>
          <a:xfrm>
            <a:off x="2786833" y="1512351"/>
            <a:ext cx="366722" cy="353667"/>
            <a:chOff x="2786833" y="1512351"/>
            <a:chExt cx="366722" cy="353667"/>
          </a:xfrm>
        </p:grpSpPr>
        <p:sp>
          <p:nvSpPr>
            <p:cNvPr id="17856" name="Google Shape;17856;p68"/>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68"/>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68"/>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68"/>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68"/>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68"/>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68"/>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68"/>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68"/>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68"/>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68"/>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68"/>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68"/>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68"/>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68"/>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68"/>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68"/>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68"/>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68"/>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68"/>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6" name="Google Shape;17876;p68"/>
          <p:cNvGrpSpPr/>
          <p:nvPr/>
        </p:nvGrpSpPr>
        <p:grpSpPr>
          <a:xfrm>
            <a:off x="1845321" y="1512744"/>
            <a:ext cx="352723" cy="353090"/>
            <a:chOff x="1845321" y="1512744"/>
            <a:chExt cx="352723" cy="353090"/>
          </a:xfrm>
        </p:grpSpPr>
        <p:sp>
          <p:nvSpPr>
            <p:cNvPr id="17877" name="Google Shape;17877;p68"/>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68"/>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68"/>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68"/>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68"/>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68"/>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68"/>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68"/>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68"/>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68"/>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68"/>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8" name="Google Shape;17888;p68"/>
          <p:cNvGrpSpPr/>
          <p:nvPr/>
        </p:nvGrpSpPr>
        <p:grpSpPr>
          <a:xfrm>
            <a:off x="3214452" y="3340533"/>
            <a:ext cx="392465" cy="389896"/>
            <a:chOff x="3214452" y="3340533"/>
            <a:chExt cx="392465" cy="389896"/>
          </a:xfrm>
        </p:grpSpPr>
        <p:sp>
          <p:nvSpPr>
            <p:cNvPr id="17889" name="Google Shape;17889;p68"/>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68"/>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68"/>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68"/>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68"/>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68"/>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68"/>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68"/>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68"/>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68"/>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68"/>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68"/>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68"/>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68"/>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68"/>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68"/>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68"/>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68"/>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68"/>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68"/>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68"/>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68"/>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68"/>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68"/>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68"/>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4" name="Google Shape;17914;p68"/>
          <p:cNvGrpSpPr/>
          <p:nvPr/>
        </p:nvGrpSpPr>
        <p:grpSpPr>
          <a:xfrm>
            <a:off x="3327229" y="1499899"/>
            <a:ext cx="234650" cy="378440"/>
            <a:chOff x="3327229" y="1499899"/>
            <a:chExt cx="234650" cy="378440"/>
          </a:xfrm>
        </p:grpSpPr>
        <p:sp>
          <p:nvSpPr>
            <p:cNvPr id="17915" name="Google Shape;17915;p68"/>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68"/>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68"/>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68"/>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68"/>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68"/>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68"/>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68"/>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68"/>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68"/>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68"/>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68"/>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68"/>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68"/>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68"/>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68"/>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68"/>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68"/>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68"/>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68"/>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68"/>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6" name="Google Shape;17936;p68"/>
          <p:cNvGrpSpPr/>
          <p:nvPr/>
        </p:nvGrpSpPr>
        <p:grpSpPr>
          <a:xfrm>
            <a:off x="3735553" y="1530151"/>
            <a:ext cx="366722" cy="317962"/>
            <a:chOff x="3735553" y="1530151"/>
            <a:chExt cx="366722" cy="317962"/>
          </a:xfrm>
        </p:grpSpPr>
        <p:sp>
          <p:nvSpPr>
            <p:cNvPr id="17937" name="Google Shape;17937;p68"/>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68"/>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68"/>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68"/>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68"/>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68"/>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68"/>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68"/>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68"/>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68"/>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68"/>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68"/>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9" name="Google Shape;17949;p68"/>
          <p:cNvGrpSpPr/>
          <p:nvPr/>
        </p:nvGrpSpPr>
        <p:grpSpPr>
          <a:xfrm>
            <a:off x="866322" y="2469775"/>
            <a:ext cx="379226" cy="322733"/>
            <a:chOff x="866322" y="2469775"/>
            <a:chExt cx="379226" cy="322733"/>
          </a:xfrm>
        </p:grpSpPr>
        <p:sp>
          <p:nvSpPr>
            <p:cNvPr id="17950" name="Google Shape;17950;p68"/>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68"/>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68"/>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68"/>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68"/>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68"/>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68"/>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68"/>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68"/>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68"/>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68"/>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68"/>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68"/>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68"/>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68"/>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68"/>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68"/>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68"/>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68"/>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68"/>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68"/>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68"/>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68"/>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68"/>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68"/>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68"/>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6" name="Google Shape;17976;p68"/>
          <p:cNvGrpSpPr/>
          <p:nvPr/>
        </p:nvGrpSpPr>
        <p:grpSpPr>
          <a:xfrm>
            <a:off x="1328387" y="2500814"/>
            <a:ext cx="404183" cy="289151"/>
            <a:chOff x="1328387" y="2500814"/>
            <a:chExt cx="404183" cy="289151"/>
          </a:xfrm>
        </p:grpSpPr>
        <p:sp>
          <p:nvSpPr>
            <p:cNvPr id="17977" name="Google Shape;17977;p68"/>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68"/>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68"/>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68"/>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68"/>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68"/>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68"/>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68"/>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68"/>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68"/>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68"/>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68"/>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68"/>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68"/>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68"/>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68"/>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68"/>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68"/>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68"/>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68"/>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68"/>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68"/>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68"/>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68"/>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68"/>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68"/>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68"/>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68"/>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68"/>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6" name="Google Shape;18006;p68"/>
          <p:cNvGrpSpPr/>
          <p:nvPr/>
        </p:nvGrpSpPr>
        <p:grpSpPr>
          <a:xfrm>
            <a:off x="1821465" y="2495702"/>
            <a:ext cx="365988" cy="270801"/>
            <a:chOff x="1821465" y="2495702"/>
            <a:chExt cx="365988" cy="270801"/>
          </a:xfrm>
        </p:grpSpPr>
        <p:sp>
          <p:nvSpPr>
            <p:cNvPr id="18007" name="Google Shape;18007;p68"/>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68"/>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68"/>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68"/>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68"/>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68"/>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68"/>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4" name="Google Shape;18014;p68"/>
          <p:cNvGrpSpPr/>
          <p:nvPr/>
        </p:nvGrpSpPr>
        <p:grpSpPr>
          <a:xfrm>
            <a:off x="3725723" y="2455776"/>
            <a:ext cx="354977" cy="351202"/>
            <a:chOff x="3725723" y="2455776"/>
            <a:chExt cx="354977" cy="351202"/>
          </a:xfrm>
        </p:grpSpPr>
        <p:sp>
          <p:nvSpPr>
            <p:cNvPr id="18015" name="Google Shape;18015;p68"/>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68"/>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68"/>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68"/>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68"/>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68"/>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68"/>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68"/>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68"/>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68"/>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68"/>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68"/>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68"/>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8" name="Google Shape;18028;p68"/>
          <p:cNvGrpSpPr/>
          <p:nvPr/>
        </p:nvGrpSpPr>
        <p:grpSpPr>
          <a:xfrm>
            <a:off x="5226165" y="1977641"/>
            <a:ext cx="230482" cy="388847"/>
            <a:chOff x="5226165" y="1977641"/>
            <a:chExt cx="230482" cy="388847"/>
          </a:xfrm>
        </p:grpSpPr>
        <p:sp>
          <p:nvSpPr>
            <p:cNvPr id="18029" name="Google Shape;18029;p68"/>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68"/>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68"/>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68"/>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68"/>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68"/>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68"/>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68"/>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68"/>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68"/>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68"/>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68"/>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1" name="Google Shape;18041;p68"/>
          <p:cNvGrpSpPr/>
          <p:nvPr/>
        </p:nvGrpSpPr>
        <p:grpSpPr>
          <a:xfrm>
            <a:off x="5632602" y="2025510"/>
            <a:ext cx="370130" cy="287264"/>
            <a:chOff x="5632602" y="2025510"/>
            <a:chExt cx="370130" cy="287264"/>
          </a:xfrm>
        </p:grpSpPr>
        <p:sp>
          <p:nvSpPr>
            <p:cNvPr id="18042" name="Google Shape;18042;p68"/>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68"/>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68"/>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68"/>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68"/>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68"/>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68"/>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68"/>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68"/>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68"/>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68"/>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68"/>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68"/>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68"/>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68"/>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68"/>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68"/>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68"/>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0" name="Google Shape;18060;p68"/>
          <p:cNvGrpSpPr/>
          <p:nvPr/>
        </p:nvGrpSpPr>
        <p:grpSpPr>
          <a:xfrm>
            <a:off x="4212378" y="2456537"/>
            <a:ext cx="331515" cy="330021"/>
            <a:chOff x="4212378" y="2456537"/>
            <a:chExt cx="331515" cy="330021"/>
          </a:xfrm>
        </p:grpSpPr>
        <p:sp>
          <p:nvSpPr>
            <p:cNvPr id="18061" name="Google Shape;18061;p68"/>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68"/>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68"/>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68"/>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68"/>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68"/>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68"/>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68"/>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68"/>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0" name="Google Shape;18070;p68"/>
          <p:cNvGrpSpPr/>
          <p:nvPr/>
        </p:nvGrpSpPr>
        <p:grpSpPr>
          <a:xfrm>
            <a:off x="6176013" y="1977825"/>
            <a:ext cx="235411" cy="347427"/>
            <a:chOff x="6176013" y="1977825"/>
            <a:chExt cx="235411" cy="347427"/>
          </a:xfrm>
        </p:grpSpPr>
        <p:sp>
          <p:nvSpPr>
            <p:cNvPr id="18071" name="Google Shape;18071;p68"/>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68"/>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68"/>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68"/>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68"/>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68"/>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68"/>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68"/>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68"/>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68"/>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68"/>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68"/>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68"/>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68"/>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68"/>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68"/>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68"/>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8" name="Google Shape;18088;p68"/>
          <p:cNvGrpSpPr/>
          <p:nvPr/>
        </p:nvGrpSpPr>
        <p:grpSpPr>
          <a:xfrm>
            <a:off x="6652077" y="1977458"/>
            <a:ext cx="235778" cy="347794"/>
            <a:chOff x="6652077" y="1977458"/>
            <a:chExt cx="235778" cy="347794"/>
          </a:xfrm>
        </p:grpSpPr>
        <p:sp>
          <p:nvSpPr>
            <p:cNvPr id="18089" name="Google Shape;18089;p68"/>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68"/>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68"/>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68"/>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68"/>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68"/>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68"/>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68"/>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68"/>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68"/>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68"/>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68"/>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68"/>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68"/>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68"/>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68"/>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5" name="Google Shape;18105;p68"/>
          <p:cNvGrpSpPr/>
          <p:nvPr/>
        </p:nvGrpSpPr>
        <p:grpSpPr>
          <a:xfrm>
            <a:off x="7072513" y="1997512"/>
            <a:ext cx="394352" cy="308052"/>
            <a:chOff x="7072513" y="1997512"/>
            <a:chExt cx="394352" cy="308052"/>
          </a:xfrm>
        </p:grpSpPr>
        <p:sp>
          <p:nvSpPr>
            <p:cNvPr id="18106" name="Google Shape;18106;p68"/>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68"/>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68"/>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68"/>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68"/>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68"/>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68"/>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68"/>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68"/>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68"/>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68"/>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7" name="Google Shape;18117;p68"/>
          <p:cNvGrpSpPr/>
          <p:nvPr/>
        </p:nvGrpSpPr>
        <p:grpSpPr>
          <a:xfrm>
            <a:off x="7576208" y="1977825"/>
            <a:ext cx="292533" cy="347454"/>
            <a:chOff x="7576208" y="1977825"/>
            <a:chExt cx="292533" cy="347454"/>
          </a:xfrm>
        </p:grpSpPr>
        <p:sp>
          <p:nvSpPr>
            <p:cNvPr id="18118" name="Google Shape;18118;p68"/>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68"/>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68"/>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68"/>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68"/>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68"/>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68"/>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68"/>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68"/>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68"/>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68"/>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68"/>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68"/>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1" name="Google Shape;18131;p68"/>
          <p:cNvGrpSpPr/>
          <p:nvPr/>
        </p:nvGrpSpPr>
        <p:grpSpPr>
          <a:xfrm>
            <a:off x="8023882" y="1977458"/>
            <a:ext cx="320557" cy="347794"/>
            <a:chOff x="8023882" y="1977458"/>
            <a:chExt cx="320557" cy="347794"/>
          </a:xfrm>
        </p:grpSpPr>
        <p:sp>
          <p:nvSpPr>
            <p:cNvPr id="18132" name="Google Shape;18132;p68"/>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68"/>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68"/>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68"/>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68"/>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68"/>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68"/>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68"/>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68"/>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68"/>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68"/>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68"/>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68"/>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68"/>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68"/>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68"/>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68"/>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68"/>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68"/>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68"/>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68"/>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68"/>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68"/>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68"/>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68"/>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68"/>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68"/>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68"/>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68"/>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68"/>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68"/>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68"/>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68"/>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68"/>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68"/>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68"/>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68"/>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68"/>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68"/>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68"/>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2" name="Google Shape;18172;p68"/>
          <p:cNvGrpSpPr/>
          <p:nvPr/>
        </p:nvGrpSpPr>
        <p:grpSpPr>
          <a:xfrm>
            <a:off x="5627674" y="2444819"/>
            <a:ext cx="345147" cy="342630"/>
            <a:chOff x="5627674" y="2444819"/>
            <a:chExt cx="345147" cy="342630"/>
          </a:xfrm>
        </p:grpSpPr>
        <p:sp>
          <p:nvSpPr>
            <p:cNvPr id="18173" name="Google Shape;18173;p68"/>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68"/>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68"/>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68"/>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68"/>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8" name="Google Shape;18178;p68"/>
          <p:cNvGrpSpPr/>
          <p:nvPr/>
        </p:nvGrpSpPr>
        <p:grpSpPr>
          <a:xfrm>
            <a:off x="4653996" y="2440257"/>
            <a:ext cx="396607" cy="348555"/>
            <a:chOff x="4653996" y="2440257"/>
            <a:chExt cx="396607" cy="348555"/>
          </a:xfrm>
        </p:grpSpPr>
        <p:sp>
          <p:nvSpPr>
            <p:cNvPr id="18179" name="Google Shape;18179;p68"/>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68"/>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68"/>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68"/>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68"/>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68"/>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68"/>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68"/>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68"/>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68"/>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68"/>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68"/>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68"/>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68"/>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68"/>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68"/>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68"/>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68"/>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7" name="Google Shape;18197;p68"/>
          <p:cNvGrpSpPr/>
          <p:nvPr/>
        </p:nvGrpSpPr>
        <p:grpSpPr>
          <a:xfrm>
            <a:off x="1854391" y="2895140"/>
            <a:ext cx="301630" cy="374272"/>
            <a:chOff x="1854391" y="2895140"/>
            <a:chExt cx="301630" cy="374272"/>
          </a:xfrm>
        </p:grpSpPr>
        <p:sp>
          <p:nvSpPr>
            <p:cNvPr id="18198" name="Google Shape;18198;p68"/>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68"/>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68"/>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68"/>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68"/>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68"/>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68"/>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68"/>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68"/>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68"/>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68"/>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68"/>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68"/>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68"/>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68"/>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68"/>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68"/>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68"/>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68"/>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68"/>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68"/>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68"/>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68"/>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68"/>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68"/>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68"/>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68"/>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68"/>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68"/>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68"/>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68"/>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68"/>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68"/>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68"/>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68"/>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68"/>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68"/>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68"/>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68"/>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68"/>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68"/>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68"/>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68"/>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68"/>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68"/>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68"/>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68"/>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68"/>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68"/>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7" name="Google Shape;18247;p68"/>
          <p:cNvGrpSpPr/>
          <p:nvPr/>
        </p:nvGrpSpPr>
        <p:grpSpPr>
          <a:xfrm>
            <a:off x="5172817" y="2438370"/>
            <a:ext cx="289518" cy="357651"/>
            <a:chOff x="5172817" y="2438370"/>
            <a:chExt cx="289518" cy="357651"/>
          </a:xfrm>
        </p:grpSpPr>
        <p:sp>
          <p:nvSpPr>
            <p:cNvPr id="18248" name="Google Shape;18248;p68"/>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68"/>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68"/>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68"/>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68"/>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68"/>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68"/>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68"/>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68"/>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68"/>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68"/>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9" name="Google Shape;18259;p68"/>
          <p:cNvGrpSpPr/>
          <p:nvPr/>
        </p:nvGrpSpPr>
        <p:grpSpPr>
          <a:xfrm>
            <a:off x="3234506" y="2484534"/>
            <a:ext cx="388297" cy="293320"/>
            <a:chOff x="3234506" y="2484534"/>
            <a:chExt cx="388297" cy="293320"/>
          </a:xfrm>
        </p:grpSpPr>
        <p:sp>
          <p:nvSpPr>
            <p:cNvPr id="18260" name="Google Shape;18260;p68"/>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68"/>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68"/>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68"/>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68"/>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68"/>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68"/>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68"/>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68"/>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68"/>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68"/>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68"/>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68"/>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68"/>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68"/>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68"/>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6" name="Google Shape;18276;p68"/>
          <p:cNvGrpSpPr/>
          <p:nvPr/>
        </p:nvGrpSpPr>
        <p:grpSpPr>
          <a:xfrm>
            <a:off x="6065149" y="3367036"/>
            <a:ext cx="362553" cy="356498"/>
            <a:chOff x="6065149" y="3367036"/>
            <a:chExt cx="362553" cy="356498"/>
          </a:xfrm>
        </p:grpSpPr>
        <p:sp>
          <p:nvSpPr>
            <p:cNvPr id="18277" name="Google Shape;18277;p68"/>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68"/>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68"/>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68"/>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68"/>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2" name="Google Shape;18282;p68"/>
          <p:cNvGrpSpPr/>
          <p:nvPr/>
        </p:nvGrpSpPr>
        <p:grpSpPr>
          <a:xfrm>
            <a:off x="6540821" y="3367036"/>
            <a:ext cx="362553" cy="356498"/>
            <a:chOff x="6540821" y="3367036"/>
            <a:chExt cx="362553" cy="356498"/>
          </a:xfrm>
        </p:grpSpPr>
        <p:sp>
          <p:nvSpPr>
            <p:cNvPr id="18283" name="Google Shape;18283;p68"/>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68"/>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68"/>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68"/>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68"/>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68"/>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68"/>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0" name="Google Shape;18290;p68"/>
          <p:cNvGrpSpPr/>
          <p:nvPr/>
        </p:nvGrpSpPr>
        <p:grpSpPr>
          <a:xfrm>
            <a:off x="2302458" y="2474704"/>
            <a:ext cx="354479" cy="312561"/>
            <a:chOff x="2302458" y="2474704"/>
            <a:chExt cx="354479" cy="312561"/>
          </a:xfrm>
        </p:grpSpPr>
        <p:sp>
          <p:nvSpPr>
            <p:cNvPr id="18291" name="Google Shape;18291;p68"/>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68"/>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68"/>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68"/>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68"/>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68"/>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68"/>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68"/>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68"/>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68"/>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68"/>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68"/>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3" name="Google Shape;18303;p68"/>
          <p:cNvGrpSpPr/>
          <p:nvPr/>
        </p:nvGrpSpPr>
        <p:grpSpPr>
          <a:xfrm>
            <a:off x="2831110" y="2442538"/>
            <a:ext cx="246002" cy="348922"/>
            <a:chOff x="2831110" y="2442538"/>
            <a:chExt cx="246002" cy="348922"/>
          </a:xfrm>
        </p:grpSpPr>
        <p:sp>
          <p:nvSpPr>
            <p:cNvPr id="18304" name="Google Shape;18304;p68"/>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68"/>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68"/>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68"/>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68"/>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68"/>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68"/>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68"/>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68"/>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68"/>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68"/>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68"/>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68"/>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68"/>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8" name="Google Shape;18318;p68"/>
          <p:cNvGrpSpPr/>
          <p:nvPr/>
        </p:nvGrpSpPr>
        <p:grpSpPr>
          <a:xfrm>
            <a:off x="7016492" y="3367036"/>
            <a:ext cx="362947" cy="356498"/>
            <a:chOff x="7016492" y="3367036"/>
            <a:chExt cx="362947" cy="356498"/>
          </a:xfrm>
        </p:grpSpPr>
        <p:sp>
          <p:nvSpPr>
            <p:cNvPr id="18319" name="Google Shape;18319;p68"/>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68"/>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68"/>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68"/>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68"/>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68"/>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5" name="Google Shape;18325;p68"/>
          <p:cNvGrpSpPr/>
          <p:nvPr/>
        </p:nvGrpSpPr>
        <p:grpSpPr>
          <a:xfrm>
            <a:off x="4831774" y="3817357"/>
            <a:ext cx="362947" cy="356576"/>
            <a:chOff x="5108852" y="3817357"/>
            <a:chExt cx="362947" cy="356576"/>
          </a:xfrm>
        </p:grpSpPr>
        <p:sp>
          <p:nvSpPr>
            <p:cNvPr id="18326" name="Google Shape;18326;p68"/>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68"/>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8"/>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8"/>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0" name="Google Shape;18330;p68"/>
          <p:cNvGrpSpPr/>
          <p:nvPr/>
        </p:nvGrpSpPr>
        <p:grpSpPr>
          <a:xfrm>
            <a:off x="5728642" y="3817357"/>
            <a:ext cx="362947" cy="356576"/>
            <a:chOff x="6005720" y="3817357"/>
            <a:chExt cx="362947" cy="356576"/>
          </a:xfrm>
        </p:grpSpPr>
        <p:sp>
          <p:nvSpPr>
            <p:cNvPr id="18331" name="Google Shape;18331;p68"/>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68"/>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68"/>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68"/>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5" name="Google Shape;18335;p68"/>
          <p:cNvGrpSpPr/>
          <p:nvPr/>
        </p:nvGrpSpPr>
        <p:grpSpPr>
          <a:xfrm>
            <a:off x="5589452" y="3367036"/>
            <a:ext cx="362580" cy="356498"/>
            <a:chOff x="5589452" y="3367036"/>
            <a:chExt cx="362580" cy="356498"/>
          </a:xfrm>
        </p:grpSpPr>
        <p:sp>
          <p:nvSpPr>
            <p:cNvPr id="18336" name="Google Shape;18336;p68"/>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68"/>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68"/>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9" name="Google Shape;18339;p68"/>
          <p:cNvGrpSpPr/>
          <p:nvPr/>
        </p:nvGrpSpPr>
        <p:grpSpPr>
          <a:xfrm>
            <a:off x="7488021" y="3362475"/>
            <a:ext cx="372017" cy="365621"/>
            <a:chOff x="7488021" y="3362475"/>
            <a:chExt cx="372017" cy="365621"/>
          </a:xfrm>
        </p:grpSpPr>
        <p:sp>
          <p:nvSpPr>
            <p:cNvPr id="18340" name="Google Shape;18340;p68"/>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68"/>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8"/>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8"/>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68"/>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68"/>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8"/>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68"/>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68"/>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68"/>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0" name="Google Shape;18350;p68"/>
          <p:cNvGrpSpPr/>
          <p:nvPr/>
        </p:nvGrpSpPr>
        <p:grpSpPr>
          <a:xfrm>
            <a:off x="5113781" y="3367036"/>
            <a:ext cx="362553" cy="356498"/>
            <a:chOff x="5113781" y="3367036"/>
            <a:chExt cx="362553" cy="356498"/>
          </a:xfrm>
        </p:grpSpPr>
        <p:sp>
          <p:nvSpPr>
            <p:cNvPr id="18351" name="Google Shape;18351;p68"/>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68"/>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53" name="Google Shape;18353;p68"/>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54" name="Google Shape;18354;p68"/>
          <p:cNvGrpSpPr/>
          <p:nvPr/>
        </p:nvGrpSpPr>
        <p:grpSpPr>
          <a:xfrm>
            <a:off x="7968621" y="3365489"/>
            <a:ext cx="375818" cy="357651"/>
            <a:chOff x="7968621" y="3365489"/>
            <a:chExt cx="375818" cy="357651"/>
          </a:xfrm>
        </p:grpSpPr>
        <p:sp>
          <p:nvSpPr>
            <p:cNvPr id="18355" name="Google Shape;18355;p68"/>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68"/>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68"/>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68"/>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8"/>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68"/>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68"/>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68"/>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68"/>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68"/>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68"/>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68"/>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7" name="Google Shape;18367;p68"/>
          <p:cNvGrpSpPr/>
          <p:nvPr/>
        </p:nvGrpSpPr>
        <p:grpSpPr>
          <a:xfrm>
            <a:off x="5280208" y="3817357"/>
            <a:ext cx="362947" cy="356576"/>
            <a:chOff x="5557286" y="3817357"/>
            <a:chExt cx="362947" cy="356576"/>
          </a:xfrm>
        </p:grpSpPr>
        <p:grpSp>
          <p:nvGrpSpPr>
            <p:cNvPr id="18368" name="Google Shape;18368;p68"/>
            <p:cNvGrpSpPr/>
            <p:nvPr/>
          </p:nvGrpSpPr>
          <p:grpSpPr>
            <a:xfrm>
              <a:off x="5557286" y="3817357"/>
              <a:ext cx="362947" cy="356576"/>
              <a:chOff x="5557286" y="3817357"/>
              <a:chExt cx="362947" cy="356576"/>
            </a:xfrm>
          </p:grpSpPr>
          <p:sp>
            <p:nvSpPr>
              <p:cNvPr id="18369" name="Google Shape;18369;p68"/>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68"/>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68"/>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72" name="Google Shape;18372;p68"/>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3" name="Google Shape;18373;p68"/>
          <p:cNvGrpSpPr/>
          <p:nvPr/>
        </p:nvGrpSpPr>
        <p:grpSpPr>
          <a:xfrm>
            <a:off x="4383341" y="3817357"/>
            <a:ext cx="362947" cy="356576"/>
            <a:chOff x="4660419" y="3817357"/>
            <a:chExt cx="362947" cy="356576"/>
          </a:xfrm>
        </p:grpSpPr>
        <p:grpSp>
          <p:nvGrpSpPr>
            <p:cNvPr id="18374" name="Google Shape;18374;p68"/>
            <p:cNvGrpSpPr/>
            <p:nvPr/>
          </p:nvGrpSpPr>
          <p:grpSpPr>
            <a:xfrm>
              <a:off x="4660419" y="3817357"/>
              <a:ext cx="362947" cy="356576"/>
              <a:chOff x="4660419" y="3817357"/>
              <a:chExt cx="362947" cy="356576"/>
            </a:xfrm>
          </p:grpSpPr>
          <p:sp>
            <p:nvSpPr>
              <p:cNvPr id="18375" name="Google Shape;18375;p68"/>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8"/>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7" name="Google Shape;18377;p68"/>
            <p:cNvGrpSpPr/>
            <p:nvPr/>
          </p:nvGrpSpPr>
          <p:grpSpPr>
            <a:xfrm>
              <a:off x="4694459" y="3856408"/>
              <a:ext cx="282308" cy="265356"/>
              <a:chOff x="4690600" y="3853050"/>
              <a:chExt cx="289488" cy="272132"/>
            </a:xfrm>
          </p:grpSpPr>
          <p:sp>
            <p:nvSpPr>
              <p:cNvPr id="18378" name="Google Shape;18378;p68"/>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68"/>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80" name="Google Shape;18380;p68"/>
          <p:cNvGrpSpPr/>
          <p:nvPr/>
        </p:nvGrpSpPr>
        <p:grpSpPr>
          <a:xfrm>
            <a:off x="6184880" y="3813323"/>
            <a:ext cx="369882" cy="364325"/>
            <a:chOff x="1190200" y="238125"/>
            <a:chExt cx="5306767" cy="5212083"/>
          </a:xfrm>
        </p:grpSpPr>
        <p:grpSp>
          <p:nvGrpSpPr>
            <p:cNvPr id="18381" name="Google Shape;18381;p68"/>
            <p:cNvGrpSpPr/>
            <p:nvPr/>
          </p:nvGrpSpPr>
          <p:grpSpPr>
            <a:xfrm>
              <a:off x="1190200" y="238125"/>
              <a:ext cx="5212075" cy="5212075"/>
              <a:chOff x="1190200" y="238125"/>
              <a:chExt cx="5212075" cy="5212075"/>
            </a:xfrm>
          </p:grpSpPr>
          <p:sp>
            <p:nvSpPr>
              <p:cNvPr id="18382" name="Google Shape;18382;p68"/>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8"/>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84" name="Google Shape;18384;p68"/>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85" name="Google Shape;18385;p68"/>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18386" name="Google Shape;18386;p68"/>
          <p:cNvGrpSpPr/>
          <p:nvPr/>
        </p:nvGrpSpPr>
        <p:grpSpPr>
          <a:xfrm>
            <a:off x="3486106" y="3817357"/>
            <a:ext cx="363314" cy="356576"/>
            <a:chOff x="3763184" y="3817357"/>
            <a:chExt cx="363314" cy="356576"/>
          </a:xfrm>
        </p:grpSpPr>
        <p:sp>
          <p:nvSpPr>
            <p:cNvPr id="18387" name="Google Shape;18387;p6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6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6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6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2" name="Google Shape;18392;p68"/>
          <p:cNvGrpSpPr/>
          <p:nvPr/>
        </p:nvGrpSpPr>
        <p:grpSpPr>
          <a:xfrm>
            <a:off x="3934907" y="3817357"/>
            <a:ext cx="362947" cy="356576"/>
            <a:chOff x="4211985" y="3817357"/>
            <a:chExt cx="362947" cy="356576"/>
          </a:xfrm>
        </p:grpSpPr>
        <p:sp>
          <p:nvSpPr>
            <p:cNvPr id="18393" name="Google Shape;18393;p6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6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6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6" name="Google Shape;18396;p68"/>
          <p:cNvGrpSpPr/>
          <p:nvPr/>
        </p:nvGrpSpPr>
        <p:grpSpPr>
          <a:xfrm>
            <a:off x="3037672" y="3817357"/>
            <a:ext cx="362920" cy="356865"/>
            <a:chOff x="3314750" y="3817357"/>
            <a:chExt cx="362920" cy="356865"/>
          </a:xfrm>
        </p:grpSpPr>
        <p:grpSp>
          <p:nvGrpSpPr>
            <p:cNvPr id="18397" name="Google Shape;18397;p68"/>
            <p:cNvGrpSpPr/>
            <p:nvPr/>
          </p:nvGrpSpPr>
          <p:grpSpPr>
            <a:xfrm>
              <a:off x="3314750" y="3817357"/>
              <a:ext cx="362920" cy="356865"/>
              <a:chOff x="3314750" y="3817357"/>
              <a:chExt cx="362920" cy="356865"/>
            </a:xfrm>
          </p:grpSpPr>
          <p:sp>
            <p:nvSpPr>
              <p:cNvPr id="18398" name="Google Shape;18398;p6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6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0" name="Google Shape;18400;p68"/>
            <p:cNvGrpSpPr/>
            <p:nvPr/>
          </p:nvGrpSpPr>
          <p:grpSpPr>
            <a:xfrm>
              <a:off x="3394986" y="3894612"/>
              <a:ext cx="202339" cy="202323"/>
              <a:chOff x="935197" y="1793977"/>
              <a:chExt cx="256451" cy="256430"/>
            </a:xfrm>
          </p:grpSpPr>
          <p:sp>
            <p:nvSpPr>
              <p:cNvPr id="18401" name="Google Shape;18401;p6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03" name="Google Shape;18403;p68"/>
          <p:cNvGrpSpPr/>
          <p:nvPr/>
        </p:nvGrpSpPr>
        <p:grpSpPr>
          <a:xfrm>
            <a:off x="2589238" y="3817357"/>
            <a:ext cx="362920" cy="356865"/>
            <a:chOff x="2866317" y="3817357"/>
            <a:chExt cx="362920" cy="356865"/>
          </a:xfrm>
        </p:grpSpPr>
        <p:sp>
          <p:nvSpPr>
            <p:cNvPr id="18404" name="Google Shape;18404;p6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6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10" name="Shape 18410"/>
        <p:cNvGrpSpPr/>
        <p:nvPr/>
      </p:nvGrpSpPr>
      <p:grpSpPr>
        <a:xfrm>
          <a:off x="0" y="0"/>
          <a:ext cx="0" cy="0"/>
          <a:chOff x="0" y="0"/>
          <a:chExt cx="0" cy="0"/>
        </a:xfrm>
      </p:grpSpPr>
      <p:pic>
        <p:nvPicPr>
          <p:cNvPr id="18411" name="Google Shape;18411;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Purim Minitheme by Slidesgo">
  <a:themeElements>
    <a:clrScheme name="Simple Light">
      <a:dk1>
        <a:srgbClr val="440E43"/>
      </a:dk1>
      <a:lt1>
        <a:srgbClr val="B91B98"/>
      </a:lt1>
      <a:dk2>
        <a:srgbClr val="ED3CCF"/>
      </a:dk2>
      <a:lt2>
        <a:srgbClr val="FF3098"/>
      </a:lt2>
      <a:accent1>
        <a:srgbClr val="FF7DB0"/>
      </a:accent1>
      <a:accent2>
        <a:srgbClr val="FF6918"/>
      </a:accent2>
      <a:accent3>
        <a:srgbClr val="FF8551"/>
      </a:accent3>
      <a:accent4>
        <a:srgbClr val="FFB200"/>
      </a:accent4>
      <a:accent5>
        <a:srgbClr val="F4CD96"/>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